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4" r:id="rId2"/>
    <p:sldId id="349" r:id="rId3"/>
    <p:sldId id="357" r:id="rId4"/>
    <p:sldId id="358" r:id="rId5"/>
    <p:sldId id="256" r:id="rId6"/>
    <p:sldId id="360" r:id="rId7"/>
    <p:sldId id="350" r:id="rId8"/>
    <p:sldId id="263" r:id="rId9"/>
    <p:sldId id="262" r:id="rId10"/>
    <p:sldId id="348" r:id="rId11"/>
    <p:sldId id="264" r:id="rId12"/>
    <p:sldId id="265" r:id="rId13"/>
    <p:sldId id="356" r:id="rId14"/>
    <p:sldId id="355" r:id="rId15"/>
    <p:sldId id="363" r:id="rId16"/>
    <p:sldId id="347" r:id="rId17"/>
    <p:sldId id="361" r:id="rId18"/>
    <p:sldId id="362" r:id="rId19"/>
    <p:sldId id="261" r:id="rId2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 userDrawn="1">
          <p15:clr>
            <a:srgbClr val="A4A3A4"/>
          </p15:clr>
        </p15:guide>
        <p15:guide id="2" pos="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8AAC"/>
    <a:srgbClr val="9AAFC6"/>
    <a:srgbClr val="4C6886"/>
    <a:srgbClr val="FECD00"/>
    <a:srgbClr val="00A0E3"/>
    <a:srgbClr val="FFE102"/>
    <a:srgbClr val="89B917"/>
    <a:srgbClr val="6DBA00"/>
    <a:srgbClr val="365580"/>
    <a:srgbClr val="3C3C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2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2" y="72"/>
      </p:cViewPr>
      <p:guideLst>
        <p:guide orient="horz" pos="3838"/>
        <p:guide pos="3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2" d="100"/>
          <a:sy n="102" d="100"/>
        </p:scale>
        <p:origin x="348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14294E-350A-DF4E-9AA8-7F2C36A0959C}" type="doc">
      <dgm:prSet loTypeId="urn:microsoft.com/office/officeart/2005/8/layout/chevron1" loCatId="" qsTypeId="urn:microsoft.com/office/officeart/2005/8/quickstyle/simple1#1" qsCatId="simple" csTypeId="urn:microsoft.com/office/officeart/2005/8/colors/colorful1#1" csCatId="colorful" phldr="1"/>
      <dgm:spPr/>
      <dgm:t>
        <a:bodyPr/>
        <a:lstStyle/>
        <a:p>
          <a:endParaRPr lang="es-MX"/>
        </a:p>
      </dgm:t>
    </dgm:pt>
    <dgm:pt modelId="{BDF525D3-F350-E246-844A-8D1A5E3EF2CD}">
      <dgm:prSet phldrT="[Texto]" custT="1"/>
      <dgm:spPr>
        <a:solidFill>
          <a:srgbClr val="365580"/>
        </a:solidFill>
      </dgm:spPr>
      <dgm:t>
        <a:bodyPr/>
        <a:lstStyle/>
        <a:p>
          <a:r>
            <a:rPr lang="es-MX" sz="18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gm:t>
    </dgm:pt>
    <dgm:pt modelId="{04A7ECB6-A9F6-FA47-A4D3-4AEF812F4220}" type="parTrans" cxnId="{A58CECA9-3A59-964B-BA57-33D3EA99FC44}">
      <dgm:prSet/>
      <dgm:spPr/>
      <dgm:t>
        <a:bodyPr/>
        <a:lstStyle/>
        <a:p>
          <a:endParaRPr lang="es-MX"/>
        </a:p>
      </dgm:t>
    </dgm:pt>
    <dgm:pt modelId="{19AE67AA-C588-E345-BA95-9CB3844B5408}" type="sibTrans" cxnId="{A58CECA9-3A59-964B-BA57-33D3EA99FC44}">
      <dgm:prSet/>
      <dgm:spPr/>
      <dgm:t>
        <a:bodyPr/>
        <a:lstStyle/>
        <a:p>
          <a:endParaRPr lang="es-MX"/>
        </a:p>
      </dgm:t>
    </dgm:pt>
    <dgm:pt modelId="{514A90F0-BF6E-EE4A-ADE5-D4B5202B31BE}">
      <dgm:prSet phldrT="[Texto]" custT="1"/>
      <dgm:spPr>
        <a:solidFill>
          <a:srgbClr val="83BA25"/>
        </a:solidFill>
      </dgm:spPr>
      <dgm:t>
        <a:bodyPr/>
        <a:lstStyle/>
        <a:p>
          <a:r>
            <a:rPr lang="es-MX" sz="18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gm:t>
    </dgm:pt>
    <dgm:pt modelId="{2871C132-700F-B74C-BFB8-E614C4ED022F}" type="parTrans" cxnId="{DBBDB388-9D06-4641-97B6-2408547339A4}">
      <dgm:prSet/>
      <dgm:spPr/>
      <dgm:t>
        <a:bodyPr/>
        <a:lstStyle/>
        <a:p>
          <a:endParaRPr lang="es-MX"/>
        </a:p>
      </dgm:t>
    </dgm:pt>
    <dgm:pt modelId="{F3E392FB-0E52-E442-8C1B-B3C732ECFED8}" type="sibTrans" cxnId="{DBBDB388-9D06-4641-97B6-2408547339A4}">
      <dgm:prSet/>
      <dgm:spPr/>
      <dgm:t>
        <a:bodyPr/>
        <a:lstStyle/>
        <a:p>
          <a:endParaRPr lang="es-MX"/>
        </a:p>
      </dgm:t>
    </dgm:pt>
    <dgm:pt modelId="{10FD53F3-2A40-134A-B759-DE83BE9B3DCD}">
      <dgm:prSet phldrT="[Texto]" custT="1"/>
      <dgm:spPr>
        <a:solidFill>
          <a:srgbClr val="FECD00"/>
        </a:solidFill>
      </dgm:spPr>
      <dgm:t>
        <a:bodyPr/>
        <a:lstStyle/>
        <a:p>
          <a:r>
            <a:rPr lang="es-MX" sz="18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gm:t>
    </dgm:pt>
    <dgm:pt modelId="{4D29BE38-3ABB-F44A-A34D-E41A2DA455D5}" type="parTrans" cxnId="{A8BB5C41-9877-D645-AE70-21EA822A134F}">
      <dgm:prSet/>
      <dgm:spPr/>
      <dgm:t>
        <a:bodyPr/>
        <a:lstStyle/>
        <a:p>
          <a:endParaRPr lang="es-MX"/>
        </a:p>
      </dgm:t>
    </dgm:pt>
    <dgm:pt modelId="{46C9E918-4BD7-2243-81AC-460356B6029A}" type="sibTrans" cxnId="{A8BB5C41-9877-D645-AE70-21EA822A134F}">
      <dgm:prSet/>
      <dgm:spPr/>
      <dgm:t>
        <a:bodyPr/>
        <a:lstStyle/>
        <a:p>
          <a:endParaRPr lang="es-MX"/>
        </a:p>
      </dgm:t>
    </dgm:pt>
    <dgm:pt modelId="{1611104D-B213-E040-B0F0-CBC73F366741}">
      <dgm:prSet phldrT="[Texto]" custT="1"/>
      <dgm:spPr>
        <a:solidFill>
          <a:srgbClr val="00A0E3"/>
        </a:solidFill>
      </dgm:spPr>
      <dgm:t>
        <a:bodyPr/>
        <a:lstStyle/>
        <a:p>
          <a:r>
            <a:rPr lang="es-MX" sz="18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gm:t>
    </dgm:pt>
    <dgm:pt modelId="{AB991EF4-8147-4A48-BCD0-3BC218728F5C}" type="parTrans" cxnId="{14B8D28E-2C0C-8043-82C3-06299F4D4B5D}">
      <dgm:prSet/>
      <dgm:spPr/>
      <dgm:t>
        <a:bodyPr/>
        <a:lstStyle/>
        <a:p>
          <a:endParaRPr lang="es-MX"/>
        </a:p>
      </dgm:t>
    </dgm:pt>
    <dgm:pt modelId="{1F432BF8-4B18-AD45-BCA0-2EEDA4F6A9C0}" type="sibTrans" cxnId="{14B8D28E-2C0C-8043-82C3-06299F4D4B5D}">
      <dgm:prSet/>
      <dgm:spPr/>
      <dgm:t>
        <a:bodyPr/>
        <a:lstStyle/>
        <a:p>
          <a:endParaRPr lang="es-MX"/>
        </a:p>
      </dgm:t>
    </dgm:pt>
    <dgm:pt modelId="{50245362-31CC-CE45-9CF0-F038E605CBB8}" type="pres">
      <dgm:prSet presAssocID="{C714294E-350A-DF4E-9AA8-7F2C36A0959C}" presName="Name0" presStyleCnt="0">
        <dgm:presLayoutVars>
          <dgm:dir/>
          <dgm:animLvl val="lvl"/>
          <dgm:resizeHandles val="exact"/>
        </dgm:presLayoutVars>
      </dgm:prSet>
      <dgm:spPr/>
    </dgm:pt>
    <dgm:pt modelId="{1B604EA8-A99D-3848-BCDD-D09F38DD1D63}" type="pres">
      <dgm:prSet presAssocID="{BDF525D3-F350-E246-844A-8D1A5E3EF2C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C36A3DA-E6C5-7B41-9FAE-7A89DD4FE966}" type="pres">
      <dgm:prSet presAssocID="{19AE67AA-C588-E345-BA95-9CB3844B5408}" presName="parTxOnlySpace" presStyleCnt="0"/>
      <dgm:spPr/>
    </dgm:pt>
    <dgm:pt modelId="{F11FD446-3B32-7145-90DD-C1250DE30E75}" type="pres">
      <dgm:prSet presAssocID="{1611104D-B213-E040-B0F0-CBC73F366741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44E7FC1-9C59-FB42-94CA-35D54CBC887B}" type="pres">
      <dgm:prSet presAssocID="{1F432BF8-4B18-AD45-BCA0-2EEDA4F6A9C0}" presName="parTxOnlySpace" presStyleCnt="0"/>
      <dgm:spPr/>
    </dgm:pt>
    <dgm:pt modelId="{F3548C32-9E77-2643-A5AD-FDE1F6AAB9F1}" type="pres">
      <dgm:prSet presAssocID="{514A90F0-BF6E-EE4A-ADE5-D4B5202B31BE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E7C0B49-3FC0-3A4F-A772-7F4B701C7EF6}" type="pres">
      <dgm:prSet presAssocID="{F3E392FB-0E52-E442-8C1B-B3C732ECFED8}" presName="parTxOnlySpace" presStyleCnt="0"/>
      <dgm:spPr/>
    </dgm:pt>
    <dgm:pt modelId="{B27CE3D3-9D37-BD4D-8E18-87246D7C294C}" type="pres">
      <dgm:prSet presAssocID="{10FD53F3-2A40-134A-B759-DE83BE9B3DCD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81ECA92B-C60C-874B-AB65-2433AF64E093}" type="presOf" srcId="{10FD53F3-2A40-134A-B759-DE83BE9B3DCD}" destId="{B27CE3D3-9D37-BD4D-8E18-87246D7C294C}" srcOrd="0" destOrd="0" presId="urn:microsoft.com/office/officeart/2005/8/layout/chevron1"/>
    <dgm:cxn modelId="{373D855F-8C78-804B-A1CB-9755CBF45C1E}" type="presOf" srcId="{514A90F0-BF6E-EE4A-ADE5-D4B5202B31BE}" destId="{F3548C32-9E77-2643-A5AD-FDE1F6AAB9F1}" srcOrd="0" destOrd="0" presId="urn:microsoft.com/office/officeart/2005/8/layout/chevron1"/>
    <dgm:cxn modelId="{A8BB5C41-9877-D645-AE70-21EA822A134F}" srcId="{C714294E-350A-DF4E-9AA8-7F2C36A0959C}" destId="{10FD53F3-2A40-134A-B759-DE83BE9B3DCD}" srcOrd="3" destOrd="0" parTransId="{4D29BE38-3ABB-F44A-A34D-E41A2DA455D5}" sibTransId="{46C9E918-4BD7-2243-81AC-460356B6029A}"/>
    <dgm:cxn modelId="{E8FEF749-B4DB-8948-8943-16DC8575B8F2}" type="presOf" srcId="{C714294E-350A-DF4E-9AA8-7F2C36A0959C}" destId="{50245362-31CC-CE45-9CF0-F038E605CBB8}" srcOrd="0" destOrd="0" presId="urn:microsoft.com/office/officeart/2005/8/layout/chevron1"/>
    <dgm:cxn modelId="{70A32350-AC30-CA41-8F35-9CE1233D136C}" type="presOf" srcId="{BDF525D3-F350-E246-844A-8D1A5E3EF2CD}" destId="{1B604EA8-A99D-3848-BCDD-D09F38DD1D63}" srcOrd="0" destOrd="0" presId="urn:microsoft.com/office/officeart/2005/8/layout/chevron1"/>
    <dgm:cxn modelId="{54B4BF53-B6A2-8F48-8AB3-192FF9457F78}" type="presOf" srcId="{1611104D-B213-E040-B0F0-CBC73F366741}" destId="{F11FD446-3B32-7145-90DD-C1250DE30E75}" srcOrd="0" destOrd="0" presId="urn:microsoft.com/office/officeart/2005/8/layout/chevron1"/>
    <dgm:cxn modelId="{DBBDB388-9D06-4641-97B6-2408547339A4}" srcId="{C714294E-350A-DF4E-9AA8-7F2C36A0959C}" destId="{514A90F0-BF6E-EE4A-ADE5-D4B5202B31BE}" srcOrd="2" destOrd="0" parTransId="{2871C132-700F-B74C-BFB8-E614C4ED022F}" sibTransId="{F3E392FB-0E52-E442-8C1B-B3C732ECFED8}"/>
    <dgm:cxn modelId="{14B8D28E-2C0C-8043-82C3-06299F4D4B5D}" srcId="{C714294E-350A-DF4E-9AA8-7F2C36A0959C}" destId="{1611104D-B213-E040-B0F0-CBC73F366741}" srcOrd="1" destOrd="0" parTransId="{AB991EF4-8147-4A48-BCD0-3BC218728F5C}" sibTransId="{1F432BF8-4B18-AD45-BCA0-2EEDA4F6A9C0}"/>
    <dgm:cxn modelId="{A58CECA9-3A59-964B-BA57-33D3EA99FC44}" srcId="{C714294E-350A-DF4E-9AA8-7F2C36A0959C}" destId="{BDF525D3-F350-E246-844A-8D1A5E3EF2CD}" srcOrd="0" destOrd="0" parTransId="{04A7ECB6-A9F6-FA47-A4D3-4AEF812F4220}" sibTransId="{19AE67AA-C588-E345-BA95-9CB3844B5408}"/>
    <dgm:cxn modelId="{94B972CC-85D6-E545-8BEB-BE04AB3802D1}" type="presParOf" srcId="{50245362-31CC-CE45-9CF0-F038E605CBB8}" destId="{1B604EA8-A99D-3848-BCDD-D09F38DD1D63}" srcOrd="0" destOrd="0" presId="urn:microsoft.com/office/officeart/2005/8/layout/chevron1"/>
    <dgm:cxn modelId="{556BCBFC-2A77-5749-A178-F005827C68E5}" type="presParOf" srcId="{50245362-31CC-CE45-9CF0-F038E605CBB8}" destId="{2C36A3DA-E6C5-7B41-9FAE-7A89DD4FE966}" srcOrd="1" destOrd="0" presId="urn:microsoft.com/office/officeart/2005/8/layout/chevron1"/>
    <dgm:cxn modelId="{56EBD1A5-E70C-7E49-9FA6-903E250BAC5D}" type="presParOf" srcId="{50245362-31CC-CE45-9CF0-F038E605CBB8}" destId="{F11FD446-3B32-7145-90DD-C1250DE30E75}" srcOrd="2" destOrd="0" presId="urn:microsoft.com/office/officeart/2005/8/layout/chevron1"/>
    <dgm:cxn modelId="{E617BEF7-35E6-174E-9D84-E6261E25BEA5}" type="presParOf" srcId="{50245362-31CC-CE45-9CF0-F038E605CBB8}" destId="{144E7FC1-9C59-FB42-94CA-35D54CBC887B}" srcOrd="3" destOrd="0" presId="urn:microsoft.com/office/officeart/2005/8/layout/chevron1"/>
    <dgm:cxn modelId="{F322CA7A-FD58-514F-86F4-947263C46417}" type="presParOf" srcId="{50245362-31CC-CE45-9CF0-F038E605CBB8}" destId="{F3548C32-9E77-2643-A5AD-FDE1F6AAB9F1}" srcOrd="4" destOrd="0" presId="urn:microsoft.com/office/officeart/2005/8/layout/chevron1"/>
    <dgm:cxn modelId="{A45EC6F1-74B1-E045-920F-7E76088068EC}" type="presParOf" srcId="{50245362-31CC-CE45-9CF0-F038E605CBB8}" destId="{7E7C0B49-3FC0-3A4F-A772-7F4B701C7EF6}" srcOrd="5" destOrd="0" presId="urn:microsoft.com/office/officeart/2005/8/layout/chevron1"/>
    <dgm:cxn modelId="{D20A5AA1-BCA1-4447-BCA1-30E3E094D9F6}" type="presParOf" srcId="{50245362-31CC-CE45-9CF0-F038E605CBB8}" destId="{B27CE3D3-9D37-BD4D-8E18-87246D7C294C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04EA8-A99D-3848-BCDD-D09F38DD1D63}">
      <dsp:nvSpPr>
        <dsp:cNvPr id="0" name=""/>
        <dsp:cNvSpPr/>
      </dsp:nvSpPr>
      <dsp:spPr>
        <a:xfrm>
          <a:off x="2960" y="1387354"/>
          <a:ext cx="1723490" cy="689396"/>
        </a:xfrm>
        <a:prstGeom prst="chevron">
          <a:avLst/>
        </a:prstGeom>
        <a:solidFill>
          <a:srgbClr val="3655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sp:txBody>
      <dsp:txXfrm>
        <a:off x="347658" y="1387354"/>
        <a:ext cx="1034094" cy="689396"/>
      </dsp:txXfrm>
    </dsp:sp>
    <dsp:sp modelId="{F11FD446-3B32-7145-90DD-C1250DE30E75}">
      <dsp:nvSpPr>
        <dsp:cNvPr id="0" name=""/>
        <dsp:cNvSpPr/>
      </dsp:nvSpPr>
      <dsp:spPr>
        <a:xfrm>
          <a:off x="1554102" y="1387354"/>
          <a:ext cx="1723490" cy="689396"/>
        </a:xfrm>
        <a:prstGeom prst="chevron">
          <a:avLst/>
        </a:prstGeom>
        <a:solidFill>
          <a:srgbClr val="00A0E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sp:txBody>
      <dsp:txXfrm>
        <a:off x="1898800" y="1387354"/>
        <a:ext cx="1034094" cy="689396"/>
      </dsp:txXfrm>
    </dsp:sp>
    <dsp:sp modelId="{F3548C32-9E77-2643-A5AD-FDE1F6AAB9F1}">
      <dsp:nvSpPr>
        <dsp:cNvPr id="0" name=""/>
        <dsp:cNvSpPr/>
      </dsp:nvSpPr>
      <dsp:spPr>
        <a:xfrm>
          <a:off x="3105244" y="1387354"/>
          <a:ext cx="1723490" cy="689396"/>
        </a:xfrm>
        <a:prstGeom prst="chevron">
          <a:avLst/>
        </a:prstGeom>
        <a:solidFill>
          <a:srgbClr val="83BA2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sp:txBody>
      <dsp:txXfrm>
        <a:off x="3449942" y="1387354"/>
        <a:ext cx="1034094" cy="689396"/>
      </dsp:txXfrm>
    </dsp:sp>
    <dsp:sp modelId="{B27CE3D3-9D37-BD4D-8E18-87246D7C294C}">
      <dsp:nvSpPr>
        <dsp:cNvPr id="0" name=""/>
        <dsp:cNvSpPr/>
      </dsp:nvSpPr>
      <dsp:spPr>
        <a:xfrm>
          <a:off x="4656386" y="1387354"/>
          <a:ext cx="1723490" cy="689396"/>
        </a:xfrm>
        <a:prstGeom prst="chevron">
          <a:avLst/>
        </a:prstGeom>
        <a:solidFill>
          <a:srgbClr val="FECD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Arial" panose="020B0604020202020204" pitchFamily="34" charset="0"/>
              <a:cs typeface="Arial" panose="020B0604020202020204" pitchFamily="34" charset="0"/>
            </a:rPr>
            <a:t>Texto</a:t>
          </a:r>
        </a:p>
      </dsp:txBody>
      <dsp:txXfrm>
        <a:off x="5001084" y="1387354"/>
        <a:ext cx="1034094" cy="68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0F55B02-18F5-42AB-C621-1A5FC6E6CB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0178D87-64AC-FD72-6227-E6A055456C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4BB8E-5A52-6449-A366-3F6CB8803F41}" type="datetimeFigureOut">
              <a:rPr lang="es-MX" smtClean="0"/>
              <a:t>08/09/2026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B99AA00-56AF-21CB-24B3-8BA8880CFA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3897BED-1FC7-2B30-4620-D42663D839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34B1F-F7B4-9648-A07D-165D5E0FDE1A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947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319E4-79A3-42C5-BEBC-F718A1D1D5DA}" type="datetimeFigureOut">
              <a:rPr lang="es-MX" smtClean="0"/>
              <a:t>08/09/2026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6FD822-9D8E-42F6-8C54-DBE619FCCB0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8900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jpe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B212072-6DB2-799B-4797-6955907D69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98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2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E6ECF73-580A-A048-5706-CDE42AE2FC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671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71ED6B2-12EB-212D-3744-9FCC35518A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69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3CB6601-2916-A3DF-62D4-27C6293C8E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12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4CFCD99-7484-675E-295C-63D576AF06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56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eño personalizado">
    <p:bg>
      <p:bgPr>
        <a:solidFill>
          <a:srgbClr val="0030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9862602-E6FB-190A-B23F-17AD37C9E3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5597" y="4169213"/>
            <a:ext cx="197200" cy="203235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5A0A1F5-AB37-8B26-19A2-641AC74B2A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29216" y="6198552"/>
            <a:ext cx="1775714" cy="34499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6BCDEAE-C0CB-1C6B-C77A-E7D210D21E6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27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01BA15B-C00A-01DB-7D2B-1B6DE24E8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85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1B6EFB6-DC2A-0E19-EAC1-0369C7452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257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9836DA8-47A3-0647-D0F5-AF3DA08069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968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75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D0D8AE3-192C-5BBD-583C-6A50E67759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14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4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3AFE30F-CC4C-06BF-4099-954D542629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31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C977EF3-FAD9-D268-8C29-EBF4C2EB9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7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D523E04-CC1C-E9F0-48E3-B863D525F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1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CADBA32-B346-FB39-4FBE-43D5BED764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59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parad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70C58F8-B8DB-1BA5-12EB-090E2ED830B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98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61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5" r:id="rId2"/>
    <p:sldLayoutId id="2147483669" r:id="rId3"/>
    <p:sldLayoutId id="2147483649" r:id="rId4"/>
    <p:sldLayoutId id="2147483671" r:id="rId5"/>
    <p:sldLayoutId id="2147483666" r:id="rId6"/>
    <p:sldLayoutId id="2147483667" r:id="rId7"/>
    <p:sldLayoutId id="2147483660" r:id="rId8"/>
    <p:sldLayoutId id="2147483670" r:id="rId9"/>
    <p:sldLayoutId id="2147483663" r:id="rId10"/>
    <p:sldLayoutId id="2147483662" r:id="rId11"/>
    <p:sldLayoutId id="2147483661" r:id="rId12"/>
    <p:sldLayoutId id="2147483672" r:id="rId13"/>
    <p:sldLayoutId id="2147483665" r:id="rId14"/>
    <p:sldLayoutId id="214748367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sv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intranet.inegi.org.mx/docs/Imagen_Institucional/Guia_visualizacion_grafica_mapas.pdf" TargetMode="Externa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hyperlink" Target="https://intranet.inegi.org.mx/docs/Imagen_Institucional/Guia_visualizacion_grafica_mapas.pdf" TargetMode="Externa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2.svg"/><Relationship Id="rId18" Type="http://schemas.openxmlformats.org/officeDocument/2006/relationships/image" Target="../media/image47.svg"/><Relationship Id="rId26" Type="http://schemas.openxmlformats.org/officeDocument/2006/relationships/image" Target="../media/image55.svg"/><Relationship Id="rId3" Type="http://schemas.openxmlformats.org/officeDocument/2006/relationships/image" Target="../media/image32.svg"/><Relationship Id="rId21" Type="http://schemas.openxmlformats.org/officeDocument/2006/relationships/image" Target="../media/image50.svg"/><Relationship Id="rId7" Type="http://schemas.openxmlformats.org/officeDocument/2006/relationships/image" Target="../media/image36.svg"/><Relationship Id="rId12" Type="http://schemas.openxmlformats.org/officeDocument/2006/relationships/image" Target="../media/image41.svg"/><Relationship Id="rId17" Type="http://schemas.openxmlformats.org/officeDocument/2006/relationships/image" Target="../media/image46.svg"/><Relationship Id="rId25" Type="http://schemas.openxmlformats.org/officeDocument/2006/relationships/image" Target="../media/image54.svg"/><Relationship Id="rId2" Type="http://schemas.openxmlformats.org/officeDocument/2006/relationships/image" Target="../media/image31.svg"/><Relationship Id="rId16" Type="http://schemas.openxmlformats.org/officeDocument/2006/relationships/image" Target="../media/image45.svg"/><Relationship Id="rId20" Type="http://schemas.openxmlformats.org/officeDocument/2006/relationships/image" Target="../media/image49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svg"/><Relationship Id="rId11" Type="http://schemas.openxmlformats.org/officeDocument/2006/relationships/image" Target="../media/image40.svg"/><Relationship Id="rId24" Type="http://schemas.openxmlformats.org/officeDocument/2006/relationships/image" Target="../media/image53.svg"/><Relationship Id="rId5" Type="http://schemas.openxmlformats.org/officeDocument/2006/relationships/image" Target="../media/image34.svg"/><Relationship Id="rId15" Type="http://schemas.openxmlformats.org/officeDocument/2006/relationships/image" Target="../media/image44.svg"/><Relationship Id="rId23" Type="http://schemas.openxmlformats.org/officeDocument/2006/relationships/image" Target="../media/image52.svg"/><Relationship Id="rId10" Type="http://schemas.openxmlformats.org/officeDocument/2006/relationships/image" Target="../media/image39.svg"/><Relationship Id="rId19" Type="http://schemas.openxmlformats.org/officeDocument/2006/relationships/image" Target="../media/image48.svg"/><Relationship Id="rId4" Type="http://schemas.openxmlformats.org/officeDocument/2006/relationships/image" Target="../media/image33.svg"/><Relationship Id="rId9" Type="http://schemas.openxmlformats.org/officeDocument/2006/relationships/image" Target="../media/image38.svg"/><Relationship Id="rId14" Type="http://schemas.openxmlformats.org/officeDocument/2006/relationships/image" Target="../media/image43.svg"/><Relationship Id="rId22" Type="http://schemas.openxmlformats.org/officeDocument/2006/relationships/image" Target="../media/image51.svg"/><Relationship Id="rId27" Type="http://schemas.openxmlformats.org/officeDocument/2006/relationships/image" Target="../media/image56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sv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sv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sv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sv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sv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E7BA0-A905-687D-1F65-6DAAFBE83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7AC4454C-1B14-BD25-CA01-279B1417D04F}"/>
              </a:ext>
            </a:extLst>
          </p:cNvPr>
          <p:cNvSpPr txBox="1">
            <a:spLocks/>
          </p:cNvSpPr>
          <p:nvPr/>
        </p:nvSpPr>
        <p:spPr>
          <a:xfrm>
            <a:off x="4956810" y="1913533"/>
            <a:ext cx="4221480" cy="1291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32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D9D8DD3D-FABD-8ADD-4F48-13F761E42E07}"/>
              </a:ext>
            </a:extLst>
          </p:cNvPr>
          <p:cNvSpPr txBox="1">
            <a:spLocks/>
          </p:cNvSpPr>
          <p:nvPr/>
        </p:nvSpPr>
        <p:spPr>
          <a:xfrm>
            <a:off x="4349032" y="2374305"/>
            <a:ext cx="5437035" cy="6326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8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022E78E2-B8C6-1353-A65D-176049839E74}"/>
              </a:ext>
            </a:extLst>
          </p:cNvPr>
          <p:cNvSpPr txBox="1">
            <a:spLocks/>
          </p:cNvSpPr>
          <p:nvPr/>
        </p:nvSpPr>
        <p:spPr>
          <a:xfrm>
            <a:off x="5888481" y="3370362"/>
            <a:ext cx="2358135" cy="2801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1600" b="1" dirty="0">
                <a:solidFill>
                  <a:srgbClr val="89B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JULIO 2026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DE492AA9-8ABB-F6D1-08EA-81C79E4D20AA}"/>
              </a:ext>
            </a:extLst>
          </p:cNvPr>
          <p:cNvSpPr/>
          <p:nvPr/>
        </p:nvSpPr>
        <p:spPr>
          <a:xfrm flipV="1">
            <a:off x="6706875" y="3194027"/>
            <a:ext cx="721350" cy="45719"/>
          </a:xfrm>
          <a:prstGeom prst="rect">
            <a:avLst/>
          </a:prstGeom>
          <a:solidFill>
            <a:srgbClr val="6DB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89B917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2B47A974-EA5F-6A40-56D2-AC38DFAF0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481" y="5357973"/>
            <a:ext cx="2287983" cy="92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70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6EF3F-6EAC-0EF6-5A21-46F5C8D08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ángulo 23">
            <a:extLst>
              <a:ext uri="{FF2B5EF4-FFF2-40B4-BE49-F238E27FC236}">
                <a16:creationId xmlns:a16="http://schemas.microsoft.com/office/drawing/2014/main" id="{6E5B00EC-CDBA-229E-1B00-A674107F86ED}"/>
              </a:ext>
            </a:extLst>
          </p:cNvPr>
          <p:cNvSpPr/>
          <p:nvPr/>
        </p:nvSpPr>
        <p:spPr>
          <a:xfrm>
            <a:off x="6590309" y="1338409"/>
            <a:ext cx="5116138" cy="49985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046556FC-4CF7-7A53-F9F6-D23EA4D6FC11}"/>
              </a:ext>
            </a:extLst>
          </p:cNvPr>
          <p:cNvSpPr txBox="1"/>
          <p:nvPr/>
        </p:nvSpPr>
        <p:spPr>
          <a:xfrm>
            <a:off x="923155" y="2458658"/>
            <a:ext cx="4456919" cy="2935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iusto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nihil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quod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Ea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corporis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asperiores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cum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fugiat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aliquid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. 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cumque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dicta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galisum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expedita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illum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neque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doloribus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accusantium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s-ES_tradnl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noProof="0" dirty="0">
              <a:solidFill>
                <a:srgbClr val="4C68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50ECC67-E656-FAC0-10CC-04AEFC0A7DE0}"/>
              </a:ext>
            </a:extLst>
          </p:cNvPr>
          <p:cNvSpPr txBox="1"/>
          <p:nvPr/>
        </p:nvSpPr>
        <p:spPr>
          <a:xfrm>
            <a:off x="7719238" y="4109193"/>
            <a:ext cx="3237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83BA25"/>
              </a:buClr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FF2A1DE-EFC9-0721-8E3B-40F16ED5EB8B}"/>
              </a:ext>
            </a:extLst>
          </p:cNvPr>
          <p:cNvSpPr txBox="1"/>
          <p:nvPr/>
        </p:nvSpPr>
        <p:spPr>
          <a:xfrm>
            <a:off x="7719238" y="3147681"/>
            <a:ext cx="3237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83BA25"/>
              </a:buClr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D2863557-F27E-7E50-FEDA-9D1E24F9868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88342" y="2017711"/>
            <a:ext cx="896269" cy="814789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20C40-2944-BB7D-56AC-7DAB0DB723CB}"/>
              </a:ext>
            </a:extLst>
          </p:cNvPr>
          <p:cNvSpPr txBox="1"/>
          <p:nvPr/>
        </p:nvSpPr>
        <p:spPr>
          <a:xfrm>
            <a:off x="7719238" y="5070705"/>
            <a:ext cx="32370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83BA25"/>
              </a:buClr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A0792AFE-D360-9EE5-6ABE-404CE3EFFAB7}"/>
              </a:ext>
            </a:extLst>
          </p:cNvPr>
          <p:cNvSpPr txBox="1">
            <a:spLocks/>
          </p:cNvSpPr>
          <p:nvPr/>
        </p:nvSpPr>
        <p:spPr>
          <a:xfrm>
            <a:off x="489285" y="963894"/>
            <a:ext cx="4740442" cy="567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2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B78BE91-98E2-17A0-3E69-CC7EF4623D70}"/>
              </a:ext>
            </a:extLst>
          </p:cNvPr>
          <p:cNvSpPr txBox="1">
            <a:spLocks/>
          </p:cNvSpPr>
          <p:nvPr/>
        </p:nvSpPr>
        <p:spPr>
          <a:xfrm>
            <a:off x="489285" y="1338409"/>
            <a:ext cx="4740442" cy="5677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922639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4">
            <a:extLst>
              <a:ext uri="{FF2B5EF4-FFF2-40B4-BE49-F238E27FC236}">
                <a16:creationId xmlns:a16="http://schemas.microsoft.com/office/drawing/2014/main" id="{38FC9AB1-CCA1-12A3-9026-5394999CA3DB}"/>
              </a:ext>
            </a:extLst>
          </p:cNvPr>
          <p:cNvGrpSpPr/>
          <p:nvPr/>
        </p:nvGrpSpPr>
        <p:grpSpPr>
          <a:xfrm>
            <a:off x="1392460" y="2274746"/>
            <a:ext cx="2785129" cy="1551386"/>
            <a:chOff x="1074198" y="2647842"/>
            <a:chExt cx="2785129" cy="1551386"/>
          </a:xfrm>
        </p:grpSpPr>
        <p:sp>
          <p:nvSpPr>
            <p:cNvPr id="18" name="TextBox 2">
              <a:extLst>
                <a:ext uri="{FF2B5EF4-FFF2-40B4-BE49-F238E27FC236}">
                  <a16:creationId xmlns:a16="http://schemas.microsoft.com/office/drawing/2014/main" id="{0B57F584-E8C2-BE72-B299-AFB6B1B5AB5A}"/>
                </a:ext>
              </a:extLst>
            </p:cNvPr>
            <p:cNvSpPr txBox="1"/>
            <p:nvPr/>
          </p:nvSpPr>
          <p:spPr>
            <a:xfrm>
              <a:off x="2552299" y="2647842"/>
              <a:ext cx="130702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s-ES_tradnl" sz="2800" b="1" spc="-150" noProof="0" dirty="0">
                  <a:solidFill>
                    <a:srgbClr val="4C6886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01</a:t>
              </a:r>
            </a:p>
          </p:txBody>
        </p:sp>
        <p:sp>
          <p:nvSpPr>
            <p:cNvPr id="19" name="TextBox 3">
              <a:extLst>
                <a:ext uri="{FF2B5EF4-FFF2-40B4-BE49-F238E27FC236}">
                  <a16:creationId xmlns:a16="http://schemas.microsoft.com/office/drawing/2014/main" id="{5B9B13FA-A17D-C957-BFCE-1BDF514C1739}"/>
                </a:ext>
              </a:extLst>
            </p:cNvPr>
            <p:cNvSpPr txBox="1"/>
            <p:nvPr/>
          </p:nvSpPr>
          <p:spPr>
            <a:xfrm>
              <a:off x="1074198" y="3140284"/>
              <a:ext cx="2785129" cy="105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spcAft>
                  <a:spcPts val="600"/>
                </a:spcAft>
                <a:defRPr sz="1100" b="1" spc="5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voluptatem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iusto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doloremque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quos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nihil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quod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s-ES_tradnl" sz="1800" noProof="0" dirty="0">
                <a:solidFill>
                  <a:srgbClr val="4C6886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endParaRPr>
            </a:p>
          </p:txBody>
        </p:sp>
      </p:grpSp>
      <p:grpSp>
        <p:nvGrpSpPr>
          <p:cNvPr id="20" name="Group 6">
            <a:extLst>
              <a:ext uri="{FF2B5EF4-FFF2-40B4-BE49-F238E27FC236}">
                <a16:creationId xmlns:a16="http://schemas.microsoft.com/office/drawing/2014/main" id="{1CC2006B-5CA3-1994-9F79-D3D04430A734}"/>
              </a:ext>
            </a:extLst>
          </p:cNvPr>
          <p:cNvGrpSpPr/>
          <p:nvPr/>
        </p:nvGrpSpPr>
        <p:grpSpPr>
          <a:xfrm>
            <a:off x="1368645" y="4074259"/>
            <a:ext cx="2808944" cy="1508275"/>
            <a:chOff x="1050383" y="4289111"/>
            <a:chExt cx="2808944" cy="1607366"/>
          </a:xfrm>
        </p:grpSpPr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B68CB634-330D-DC6B-7A03-FD363E948DE1}"/>
                </a:ext>
              </a:extLst>
            </p:cNvPr>
            <p:cNvSpPr txBox="1"/>
            <p:nvPr/>
          </p:nvSpPr>
          <p:spPr>
            <a:xfrm>
              <a:off x="2493623" y="4289111"/>
              <a:ext cx="1365704" cy="55759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s-ES_tradnl" sz="2800" b="1" spc="-150" noProof="0" dirty="0">
                  <a:solidFill>
                    <a:srgbClr val="FECD00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04</a:t>
              </a:r>
            </a:p>
          </p:txBody>
        </p:sp>
        <p:sp>
          <p:nvSpPr>
            <p:cNvPr id="22" name="TextBox 40">
              <a:extLst>
                <a:ext uri="{FF2B5EF4-FFF2-40B4-BE49-F238E27FC236}">
                  <a16:creationId xmlns:a16="http://schemas.microsoft.com/office/drawing/2014/main" id="{C52A0FA5-0184-349C-3DD9-50F28F75140A}"/>
                </a:ext>
              </a:extLst>
            </p:cNvPr>
            <p:cNvSpPr txBox="1"/>
            <p:nvPr/>
          </p:nvSpPr>
          <p:spPr>
            <a:xfrm>
              <a:off x="1050383" y="4767963"/>
              <a:ext cx="2785129" cy="1128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spcAft>
                  <a:spcPts val="600"/>
                </a:spcAft>
                <a:defRPr sz="1100" b="1" spc="5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algn="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voluptatem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iusto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doloremque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quos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nihil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quod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s-ES_tradnl" sz="1800" noProof="0" dirty="0">
                <a:solidFill>
                  <a:srgbClr val="4C6886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endParaRPr>
            </a:p>
          </p:txBody>
        </p:sp>
      </p:grpSp>
      <p:grpSp>
        <p:nvGrpSpPr>
          <p:cNvPr id="23" name="Group 7">
            <a:extLst>
              <a:ext uri="{FF2B5EF4-FFF2-40B4-BE49-F238E27FC236}">
                <a16:creationId xmlns:a16="http://schemas.microsoft.com/office/drawing/2014/main" id="{0BEC4D87-2847-D372-9932-29A4B58DBC7D}"/>
              </a:ext>
            </a:extLst>
          </p:cNvPr>
          <p:cNvGrpSpPr/>
          <p:nvPr/>
        </p:nvGrpSpPr>
        <p:grpSpPr>
          <a:xfrm>
            <a:off x="8068143" y="2274746"/>
            <a:ext cx="2785129" cy="1543421"/>
            <a:chOff x="8329397" y="2368221"/>
            <a:chExt cx="2785129" cy="1543421"/>
          </a:xfrm>
        </p:grpSpPr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A8530680-E84C-3D2D-8F7B-CC53BA55C0D9}"/>
                </a:ext>
              </a:extLst>
            </p:cNvPr>
            <p:cNvSpPr txBox="1"/>
            <p:nvPr/>
          </p:nvSpPr>
          <p:spPr>
            <a:xfrm flipH="1">
              <a:off x="8329397" y="2368221"/>
              <a:ext cx="136264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_tradnl" sz="2800" b="1" spc="-150" noProof="0" dirty="0">
                  <a:solidFill>
                    <a:srgbClr val="00A0E3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02</a:t>
              </a:r>
            </a:p>
          </p:txBody>
        </p:sp>
        <p:sp>
          <p:nvSpPr>
            <p:cNvPr id="25" name="TextBox 41">
              <a:extLst>
                <a:ext uri="{FF2B5EF4-FFF2-40B4-BE49-F238E27FC236}">
                  <a16:creationId xmlns:a16="http://schemas.microsoft.com/office/drawing/2014/main" id="{FFE3598C-E3DF-678A-5006-67C5DE046A60}"/>
                </a:ext>
              </a:extLst>
            </p:cNvPr>
            <p:cNvSpPr txBox="1"/>
            <p:nvPr/>
          </p:nvSpPr>
          <p:spPr>
            <a:xfrm>
              <a:off x="8329397" y="2852698"/>
              <a:ext cx="2785129" cy="105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spcAft>
                  <a:spcPts val="600"/>
                </a:spcAft>
                <a:defRPr sz="1100" b="1" spc="5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voluptatem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iusto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doloremque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quos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nihil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quod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s-ES_tradnl" sz="1800" noProof="0" dirty="0">
                <a:solidFill>
                  <a:srgbClr val="4C6886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endParaRPr>
            </a:p>
          </p:txBody>
        </p:sp>
      </p:grpSp>
      <p:grpSp>
        <p:nvGrpSpPr>
          <p:cNvPr id="26" name="Group 9">
            <a:extLst>
              <a:ext uri="{FF2B5EF4-FFF2-40B4-BE49-F238E27FC236}">
                <a16:creationId xmlns:a16="http://schemas.microsoft.com/office/drawing/2014/main" id="{C7A64E4F-7754-A441-726A-374371E6BAAA}"/>
              </a:ext>
            </a:extLst>
          </p:cNvPr>
          <p:cNvGrpSpPr/>
          <p:nvPr/>
        </p:nvGrpSpPr>
        <p:grpSpPr>
          <a:xfrm>
            <a:off x="8038224" y="4083991"/>
            <a:ext cx="2785129" cy="1500111"/>
            <a:chOff x="8299478" y="4299901"/>
            <a:chExt cx="2785129" cy="1500111"/>
          </a:xfrm>
        </p:grpSpPr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id="{3F606001-E235-7C4B-CDBB-4002436022F6}"/>
                </a:ext>
              </a:extLst>
            </p:cNvPr>
            <p:cNvSpPr txBox="1"/>
            <p:nvPr/>
          </p:nvSpPr>
          <p:spPr>
            <a:xfrm flipH="1">
              <a:off x="8316439" y="4299901"/>
              <a:ext cx="137560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s-ES_tradnl" sz="2800" b="1" spc="-150" noProof="0" dirty="0">
                  <a:solidFill>
                    <a:srgbClr val="83BA25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03</a:t>
              </a:r>
            </a:p>
          </p:txBody>
        </p:sp>
        <p:sp>
          <p:nvSpPr>
            <p:cNvPr id="28" name="TextBox 42">
              <a:extLst>
                <a:ext uri="{FF2B5EF4-FFF2-40B4-BE49-F238E27FC236}">
                  <a16:creationId xmlns:a16="http://schemas.microsoft.com/office/drawing/2014/main" id="{D636F555-B381-E90D-3026-BCB3FBD05F3F}"/>
                </a:ext>
              </a:extLst>
            </p:cNvPr>
            <p:cNvSpPr txBox="1"/>
            <p:nvPr/>
          </p:nvSpPr>
          <p:spPr>
            <a:xfrm>
              <a:off x="8299478" y="4741068"/>
              <a:ext cx="2785129" cy="1058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10000"/>
                </a:lnSpc>
                <a:spcAft>
                  <a:spcPts val="600"/>
                </a:spcAft>
                <a:defRPr sz="1100" b="1" spc="5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pPr marL="0" marR="0" lvl="0" indent="0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Ut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voluptatem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iusto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doloremque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quos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et nihil </a:t>
              </a:r>
              <a:r>
                <a:rPr lang="es-ES_tradnl" sz="1800" b="0" i="0" noProof="0" dirty="0" err="1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quod</a:t>
              </a:r>
              <a:r>
                <a:rPr lang="es-ES_tradnl" sz="1800" b="0" i="0" noProof="0" dirty="0">
                  <a:solidFill>
                    <a:srgbClr val="4C6886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s-ES_tradnl" sz="1800" noProof="0" dirty="0">
                <a:solidFill>
                  <a:srgbClr val="4C6886"/>
                </a:solidFill>
                <a:latin typeface="Arial" panose="020B0604020202020204" pitchFamily="34" charset="0"/>
                <a:ea typeface="Quattrocento Sans"/>
                <a:cs typeface="Arial" panose="020B0604020202020204" pitchFamily="34" charset="0"/>
                <a:sym typeface="Quattrocento Sans"/>
              </a:endParaRPr>
            </a:p>
          </p:txBody>
        </p:sp>
      </p:grpSp>
      <p:grpSp>
        <p:nvGrpSpPr>
          <p:cNvPr id="29" name="Group 13">
            <a:extLst>
              <a:ext uri="{FF2B5EF4-FFF2-40B4-BE49-F238E27FC236}">
                <a16:creationId xmlns:a16="http://schemas.microsoft.com/office/drawing/2014/main" id="{CF427B87-C64E-7642-D6AA-7EEDC5FF3867}"/>
              </a:ext>
            </a:extLst>
          </p:cNvPr>
          <p:cNvGrpSpPr/>
          <p:nvPr/>
        </p:nvGrpSpPr>
        <p:grpSpPr>
          <a:xfrm>
            <a:off x="4466444" y="2454435"/>
            <a:ext cx="3259111" cy="3259111"/>
            <a:chOff x="4325384" y="2221273"/>
            <a:chExt cx="3537955" cy="3537955"/>
          </a:xfrm>
        </p:grpSpPr>
        <p:sp>
          <p:nvSpPr>
            <p:cNvPr id="30" name="Oval 22">
              <a:extLst>
                <a:ext uri="{FF2B5EF4-FFF2-40B4-BE49-F238E27FC236}">
                  <a16:creationId xmlns:a16="http://schemas.microsoft.com/office/drawing/2014/main" id="{B9B55D54-FE87-DDEA-70DA-E06C849AA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8723" y="2462849"/>
              <a:ext cx="3051278" cy="30384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_tradnl" noProof="0" dirty="0"/>
            </a:p>
          </p:txBody>
        </p:sp>
        <p:grpSp>
          <p:nvGrpSpPr>
            <p:cNvPr id="31" name="Group 15">
              <a:extLst>
                <a:ext uri="{FF2B5EF4-FFF2-40B4-BE49-F238E27FC236}">
                  <a16:creationId xmlns:a16="http://schemas.microsoft.com/office/drawing/2014/main" id="{FB02CECD-E459-19C9-83B2-77FE5C3E1C5D}"/>
                </a:ext>
              </a:extLst>
            </p:cNvPr>
            <p:cNvGrpSpPr/>
            <p:nvPr/>
          </p:nvGrpSpPr>
          <p:grpSpPr>
            <a:xfrm>
              <a:off x="4325384" y="2221273"/>
              <a:ext cx="3537955" cy="3537955"/>
              <a:chOff x="4325384" y="2221273"/>
              <a:chExt cx="3537955" cy="3537955"/>
            </a:xfrm>
            <a:effectLst/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2D373847-7648-C45B-1D10-D23ACEB95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3773" y="4958677"/>
                <a:ext cx="2501176" cy="800551"/>
              </a:xfrm>
              <a:custGeom>
                <a:avLst/>
                <a:gdLst>
                  <a:gd name="T0" fmla="*/ 1288 w 1452"/>
                  <a:gd name="T1" fmla="*/ 0 h 465"/>
                  <a:gd name="T2" fmla="*/ 1288 w 1452"/>
                  <a:gd name="T3" fmla="*/ 0 h 465"/>
                  <a:gd name="T4" fmla="*/ 767 w 1452"/>
                  <a:gd name="T5" fmla="*/ 232 h 465"/>
                  <a:gd name="T6" fmla="*/ 726 w 1452"/>
                  <a:gd name="T7" fmla="*/ 294 h 465"/>
                  <a:gd name="T8" fmla="*/ 685 w 1452"/>
                  <a:gd name="T9" fmla="*/ 232 h 465"/>
                  <a:gd name="T10" fmla="*/ 165 w 1452"/>
                  <a:gd name="T11" fmla="*/ 0 h 465"/>
                  <a:gd name="T12" fmla="*/ 165 w 1452"/>
                  <a:gd name="T13" fmla="*/ 0 h 465"/>
                  <a:gd name="T14" fmla="*/ 0 w 1452"/>
                  <a:gd name="T15" fmla="*/ 165 h 465"/>
                  <a:gd name="T16" fmla="*/ 726 w 1452"/>
                  <a:gd name="T17" fmla="*/ 465 h 465"/>
                  <a:gd name="T18" fmla="*/ 1452 w 1452"/>
                  <a:gd name="T19" fmla="*/ 165 h 465"/>
                  <a:gd name="T20" fmla="*/ 1288 w 1452"/>
                  <a:gd name="T21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2" h="465">
                    <a:moveTo>
                      <a:pt x="1288" y="0"/>
                    </a:moveTo>
                    <a:cubicBezTo>
                      <a:pt x="1288" y="0"/>
                      <a:pt x="1288" y="0"/>
                      <a:pt x="1288" y="0"/>
                    </a:cubicBezTo>
                    <a:cubicBezTo>
                      <a:pt x="1147" y="140"/>
                      <a:pt x="964" y="222"/>
                      <a:pt x="767" y="232"/>
                    </a:cubicBezTo>
                    <a:cubicBezTo>
                      <a:pt x="726" y="294"/>
                      <a:pt x="726" y="294"/>
                      <a:pt x="726" y="294"/>
                    </a:cubicBezTo>
                    <a:cubicBezTo>
                      <a:pt x="685" y="232"/>
                      <a:pt x="685" y="232"/>
                      <a:pt x="685" y="232"/>
                    </a:cubicBezTo>
                    <a:cubicBezTo>
                      <a:pt x="489" y="222"/>
                      <a:pt x="305" y="140"/>
                      <a:pt x="165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00" y="365"/>
                      <a:pt x="463" y="465"/>
                      <a:pt x="726" y="465"/>
                    </a:cubicBezTo>
                    <a:cubicBezTo>
                      <a:pt x="1010" y="465"/>
                      <a:pt x="1266" y="351"/>
                      <a:pt x="1452" y="165"/>
                    </a:cubicBezTo>
                    <a:lnTo>
                      <a:pt x="1288" y="0"/>
                    </a:lnTo>
                    <a:close/>
                  </a:path>
                </a:pathLst>
              </a:custGeom>
              <a:solidFill>
                <a:srgbClr val="83BA2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_tradnl" noProof="0" dirty="0"/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BB710DCC-F316-71F2-43BB-DCA926B1A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2788" y="2739663"/>
                <a:ext cx="800551" cy="2503363"/>
              </a:xfrm>
              <a:custGeom>
                <a:avLst/>
                <a:gdLst>
                  <a:gd name="T0" fmla="*/ 465 w 465"/>
                  <a:gd name="T1" fmla="*/ 726 h 1453"/>
                  <a:gd name="T2" fmla="*/ 164 w 465"/>
                  <a:gd name="T3" fmla="*/ 0 h 1453"/>
                  <a:gd name="T4" fmla="*/ 0 w 465"/>
                  <a:gd name="T5" fmla="*/ 165 h 1453"/>
                  <a:gd name="T6" fmla="*/ 231 w 465"/>
                  <a:gd name="T7" fmla="*/ 686 h 1453"/>
                  <a:gd name="T8" fmla="*/ 294 w 465"/>
                  <a:gd name="T9" fmla="*/ 726 h 1453"/>
                  <a:gd name="T10" fmla="*/ 231 w 465"/>
                  <a:gd name="T11" fmla="*/ 767 h 1453"/>
                  <a:gd name="T12" fmla="*/ 0 w 465"/>
                  <a:gd name="T13" fmla="*/ 1288 h 1453"/>
                  <a:gd name="T14" fmla="*/ 164 w 465"/>
                  <a:gd name="T15" fmla="*/ 1453 h 1453"/>
                  <a:gd name="T16" fmla="*/ 465 w 465"/>
                  <a:gd name="T17" fmla="*/ 726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5" h="1453">
                    <a:moveTo>
                      <a:pt x="465" y="726"/>
                    </a:moveTo>
                    <a:cubicBezTo>
                      <a:pt x="465" y="443"/>
                      <a:pt x="350" y="186"/>
                      <a:pt x="164" y="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140" y="305"/>
                      <a:pt x="221" y="489"/>
                      <a:pt x="231" y="686"/>
                    </a:cubicBezTo>
                    <a:cubicBezTo>
                      <a:pt x="294" y="726"/>
                      <a:pt x="294" y="726"/>
                      <a:pt x="294" y="726"/>
                    </a:cubicBezTo>
                    <a:cubicBezTo>
                      <a:pt x="231" y="767"/>
                      <a:pt x="231" y="767"/>
                      <a:pt x="231" y="767"/>
                    </a:cubicBezTo>
                    <a:cubicBezTo>
                      <a:pt x="221" y="964"/>
                      <a:pt x="140" y="1148"/>
                      <a:pt x="0" y="1288"/>
                    </a:cubicBezTo>
                    <a:cubicBezTo>
                      <a:pt x="164" y="1453"/>
                      <a:pt x="164" y="1453"/>
                      <a:pt x="164" y="1453"/>
                    </a:cubicBezTo>
                    <a:cubicBezTo>
                      <a:pt x="365" y="1252"/>
                      <a:pt x="465" y="989"/>
                      <a:pt x="465" y="726"/>
                    </a:cubicBezTo>
                    <a:close/>
                  </a:path>
                </a:pathLst>
              </a:custGeom>
              <a:solidFill>
                <a:srgbClr val="00A0E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_tradnl" noProof="0" dirty="0"/>
              </a:p>
            </p:txBody>
          </p:sp>
          <p:sp>
            <p:nvSpPr>
              <p:cNvPr id="34" name="Freeform 8">
                <a:extLst>
                  <a:ext uri="{FF2B5EF4-FFF2-40B4-BE49-F238E27FC236}">
                    <a16:creationId xmlns:a16="http://schemas.microsoft.com/office/drawing/2014/main" id="{C975C99B-3595-4B9F-266C-033B2CCB4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3773" y="2221273"/>
                <a:ext cx="2501176" cy="802739"/>
              </a:xfrm>
              <a:custGeom>
                <a:avLst/>
                <a:gdLst>
                  <a:gd name="T0" fmla="*/ 726 w 1452"/>
                  <a:gd name="T1" fmla="*/ 0 h 466"/>
                  <a:gd name="T2" fmla="*/ 0 w 1452"/>
                  <a:gd name="T3" fmla="*/ 301 h 466"/>
                  <a:gd name="T4" fmla="*/ 165 w 1452"/>
                  <a:gd name="T5" fmla="*/ 466 h 466"/>
                  <a:gd name="T6" fmla="*/ 165 w 1452"/>
                  <a:gd name="T7" fmla="*/ 466 h 466"/>
                  <a:gd name="T8" fmla="*/ 685 w 1452"/>
                  <a:gd name="T9" fmla="*/ 234 h 466"/>
                  <a:gd name="T10" fmla="*/ 726 w 1452"/>
                  <a:gd name="T11" fmla="*/ 172 h 466"/>
                  <a:gd name="T12" fmla="*/ 767 w 1452"/>
                  <a:gd name="T13" fmla="*/ 234 h 466"/>
                  <a:gd name="T14" fmla="*/ 1288 w 1452"/>
                  <a:gd name="T15" fmla="*/ 466 h 466"/>
                  <a:gd name="T16" fmla="*/ 1288 w 1452"/>
                  <a:gd name="T17" fmla="*/ 466 h 466"/>
                  <a:gd name="T18" fmla="*/ 1452 w 1452"/>
                  <a:gd name="T19" fmla="*/ 301 h 466"/>
                  <a:gd name="T20" fmla="*/ 726 w 1452"/>
                  <a:gd name="T21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52" h="466">
                    <a:moveTo>
                      <a:pt x="726" y="0"/>
                    </a:moveTo>
                    <a:cubicBezTo>
                      <a:pt x="443" y="0"/>
                      <a:pt x="186" y="115"/>
                      <a:pt x="0" y="301"/>
                    </a:cubicBezTo>
                    <a:cubicBezTo>
                      <a:pt x="165" y="466"/>
                      <a:pt x="165" y="466"/>
                      <a:pt x="165" y="466"/>
                    </a:cubicBezTo>
                    <a:cubicBezTo>
                      <a:pt x="165" y="466"/>
                      <a:pt x="165" y="466"/>
                      <a:pt x="165" y="466"/>
                    </a:cubicBezTo>
                    <a:cubicBezTo>
                      <a:pt x="305" y="326"/>
                      <a:pt x="489" y="244"/>
                      <a:pt x="685" y="234"/>
                    </a:cubicBezTo>
                    <a:cubicBezTo>
                      <a:pt x="726" y="172"/>
                      <a:pt x="726" y="172"/>
                      <a:pt x="726" y="172"/>
                    </a:cubicBezTo>
                    <a:cubicBezTo>
                      <a:pt x="767" y="234"/>
                      <a:pt x="767" y="234"/>
                      <a:pt x="767" y="234"/>
                    </a:cubicBezTo>
                    <a:cubicBezTo>
                      <a:pt x="964" y="244"/>
                      <a:pt x="1147" y="326"/>
                      <a:pt x="1288" y="466"/>
                    </a:cubicBezTo>
                    <a:cubicBezTo>
                      <a:pt x="1288" y="466"/>
                      <a:pt x="1288" y="466"/>
                      <a:pt x="1288" y="466"/>
                    </a:cubicBezTo>
                    <a:cubicBezTo>
                      <a:pt x="1452" y="301"/>
                      <a:pt x="1452" y="301"/>
                      <a:pt x="1452" y="301"/>
                    </a:cubicBezTo>
                    <a:cubicBezTo>
                      <a:pt x="1252" y="101"/>
                      <a:pt x="989" y="0"/>
                      <a:pt x="726" y="0"/>
                    </a:cubicBezTo>
                    <a:close/>
                  </a:path>
                </a:pathLst>
              </a:custGeom>
              <a:solidFill>
                <a:srgbClr val="4C688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_tradnl" noProof="0" dirty="0"/>
              </a:p>
            </p:txBody>
          </p:sp>
          <p:sp>
            <p:nvSpPr>
              <p:cNvPr id="35" name="Freeform 9">
                <a:extLst>
                  <a:ext uri="{FF2B5EF4-FFF2-40B4-BE49-F238E27FC236}">
                    <a16:creationId xmlns:a16="http://schemas.microsoft.com/office/drawing/2014/main" id="{75C38A07-9721-23CE-917F-F5C0FB9B0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384" y="2739663"/>
                <a:ext cx="802739" cy="2503363"/>
              </a:xfrm>
              <a:custGeom>
                <a:avLst/>
                <a:gdLst>
                  <a:gd name="T0" fmla="*/ 172 w 466"/>
                  <a:gd name="T1" fmla="*/ 726 h 1453"/>
                  <a:gd name="T2" fmla="*/ 234 w 466"/>
                  <a:gd name="T3" fmla="*/ 686 h 1453"/>
                  <a:gd name="T4" fmla="*/ 466 w 466"/>
                  <a:gd name="T5" fmla="*/ 165 h 1453"/>
                  <a:gd name="T6" fmla="*/ 301 w 466"/>
                  <a:gd name="T7" fmla="*/ 0 h 1453"/>
                  <a:gd name="T8" fmla="*/ 0 w 466"/>
                  <a:gd name="T9" fmla="*/ 726 h 1453"/>
                  <a:gd name="T10" fmla="*/ 0 w 466"/>
                  <a:gd name="T11" fmla="*/ 726 h 1453"/>
                  <a:gd name="T12" fmla="*/ 301 w 466"/>
                  <a:gd name="T13" fmla="*/ 1453 h 1453"/>
                  <a:gd name="T14" fmla="*/ 466 w 466"/>
                  <a:gd name="T15" fmla="*/ 1288 h 1453"/>
                  <a:gd name="T16" fmla="*/ 234 w 466"/>
                  <a:gd name="T17" fmla="*/ 767 h 1453"/>
                  <a:gd name="T18" fmla="*/ 172 w 466"/>
                  <a:gd name="T19" fmla="*/ 726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6" h="1453">
                    <a:moveTo>
                      <a:pt x="172" y="726"/>
                    </a:moveTo>
                    <a:cubicBezTo>
                      <a:pt x="234" y="686"/>
                      <a:pt x="234" y="686"/>
                      <a:pt x="234" y="686"/>
                    </a:cubicBezTo>
                    <a:cubicBezTo>
                      <a:pt x="244" y="489"/>
                      <a:pt x="325" y="305"/>
                      <a:pt x="466" y="165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100" y="201"/>
                      <a:pt x="0" y="464"/>
                      <a:pt x="0" y="726"/>
                    </a:cubicBezTo>
                    <a:cubicBezTo>
                      <a:pt x="0" y="726"/>
                      <a:pt x="0" y="726"/>
                      <a:pt x="0" y="726"/>
                    </a:cubicBezTo>
                    <a:cubicBezTo>
                      <a:pt x="0" y="1010"/>
                      <a:pt x="115" y="1267"/>
                      <a:pt x="301" y="1453"/>
                    </a:cubicBezTo>
                    <a:cubicBezTo>
                      <a:pt x="466" y="1288"/>
                      <a:pt x="466" y="1288"/>
                      <a:pt x="466" y="1288"/>
                    </a:cubicBezTo>
                    <a:cubicBezTo>
                      <a:pt x="325" y="1148"/>
                      <a:pt x="244" y="964"/>
                      <a:pt x="234" y="767"/>
                    </a:cubicBezTo>
                    <a:lnTo>
                      <a:pt x="172" y="726"/>
                    </a:lnTo>
                    <a:close/>
                  </a:path>
                </a:pathLst>
              </a:custGeom>
              <a:solidFill>
                <a:srgbClr val="FECD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_tradnl" noProof="0" dirty="0"/>
              </a:p>
            </p:txBody>
          </p:sp>
        </p:grp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18A50C1C-B061-0C3D-A331-7A3A170CC07B}"/>
              </a:ext>
            </a:extLst>
          </p:cNvPr>
          <p:cNvSpPr txBox="1">
            <a:spLocks/>
          </p:cNvSpPr>
          <p:nvPr/>
        </p:nvSpPr>
        <p:spPr>
          <a:xfrm>
            <a:off x="596399" y="844573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0BECB0AC-756D-324A-3868-FFE9AE454A95}"/>
              </a:ext>
            </a:extLst>
          </p:cNvPr>
          <p:cNvSpPr txBox="1">
            <a:spLocks/>
          </p:cNvSpPr>
          <p:nvPr/>
        </p:nvSpPr>
        <p:spPr>
          <a:xfrm>
            <a:off x="586460" y="1262055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4291619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6F361990-75C3-CAE3-0B7E-6881DF41B3CE}"/>
              </a:ext>
            </a:extLst>
          </p:cNvPr>
          <p:cNvSpPr/>
          <p:nvPr/>
        </p:nvSpPr>
        <p:spPr>
          <a:xfrm>
            <a:off x="6699317" y="3572018"/>
            <a:ext cx="3234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MX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MX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365580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79E8245-70B3-EF30-74D5-07AB6B2E6AD9}"/>
              </a:ext>
            </a:extLst>
          </p:cNvPr>
          <p:cNvSpPr/>
          <p:nvPr/>
        </p:nvSpPr>
        <p:spPr>
          <a:xfrm>
            <a:off x="2258616" y="3572018"/>
            <a:ext cx="3234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MX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MX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365580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C8FC6164-13EE-4CCC-78A2-C5C529DAF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1972821"/>
              </p:ext>
            </p:extLst>
          </p:nvPr>
        </p:nvGraphicFramePr>
        <p:xfrm>
          <a:off x="2909035" y="1080041"/>
          <a:ext cx="6382838" cy="3464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DCC6F27-B1D0-C8A4-EA20-2445CDF7E33B}"/>
              </a:ext>
            </a:extLst>
          </p:cNvPr>
          <p:cNvSpPr txBox="1">
            <a:spLocks/>
          </p:cNvSpPr>
          <p:nvPr/>
        </p:nvSpPr>
        <p:spPr>
          <a:xfrm>
            <a:off x="596399" y="844573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FE204BEE-DB79-60C5-5E0A-E8A1C8CF4D69}"/>
              </a:ext>
            </a:extLst>
          </p:cNvPr>
          <p:cNvSpPr txBox="1">
            <a:spLocks/>
          </p:cNvSpPr>
          <p:nvPr/>
        </p:nvSpPr>
        <p:spPr>
          <a:xfrm>
            <a:off x="586460" y="1262055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2706337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53869-DCE3-26F3-2411-0E4E4A61A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E1EE1CC2-2501-E36F-E5CC-9EDEE27AD697}"/>
              </a:ext>
            </a:extLst>
          </p:cNvPr>
          <p:cNvSpPr txBox="1"/>
          <p:nvPr/>
        </p:nvSpPr>
        <p:spPr>
          <a:xfrm>
            <a:off x="2862320" y="2245530"/>
            <a:ext cx="6467360" cy="1855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iusto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quos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nihil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quod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corporis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asperiores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cum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fugiat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aliquid</a:t>
            </a:r>
            <a:r>
              <a:rPr lang="es-ES_tradnl" b="1" noProof="0" dirty="0">
                <a:solidFill>
                  <a:schemeClr val="bg1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cumque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dicta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galisum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expedita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illum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neque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doloribus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accusantium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 </a:t>
            </a:r>
            <a:endParaRPr lang="es-ES_tradnl" noProof="0" dirty="0">
              <a:solidFill>
                <a:srgbClr val="4C68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16F8FE29-B458-72C3-E25C-09FB4C638466}"/>
              </a:ext>
            </a:extLst>
          </p:cNvPr>
          <p:cNvSpPr txBox="1"/>
          <p:nvPr/>
        </p:nvSpPr>
        <p:spPr>
          <a:xfrm>
            <a:off x="2862320" y="4363669"/>
            <a:ext cx="6467360" cy="1135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iusto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quos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nihil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quod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corporis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asperiores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cum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fugiat</a:t>
            </a:r>
            <a:r>
              <a:rPr lang="es-ES_tradnl" b="1" noProof="0" dirty="0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chemeClr val="bg1"/>
                </a:solidFill>
                <a:effectLst/>
                <a:highlight>
                  <a:srgbClr val="00A0E3"/>
                </a:highlight>
                <a:latin typeface="Arial Black" panose="020B0604020202020204" pitchFamily="34" charset="0"/>
                <a:cs typeface="Arial Black" panose="020B0604020202020204" pitchFamily="34" charset="0"/>
              </a:rPr>
              <a:t>aliquid</a:t>
            </a:r>
            <a:r>
              <a:rPr lang="es-ES_tradnl" b="1" noProof="0" dirty="0">
                <a:solidFill>
                  <a:schemeClr val="bg1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cumque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3655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ES_tradnl" noProof="0" dirty="0">
              <a:solidFill>
                <a:srgbClr val="3655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D1818A4-23E3-2296-885E-711D61F1F510}"/>
              </a:ext>
            </a:extLst>
          </p:cNvPr>
          <p:cNvSpPr txBox="1">
            <a:spLocks/>
          </p:cNvSpPr>
          <p:nvPr/>
        </p:nvSpPr>
        <p:spPr>
          <a:xfrm>
            <a:off x="596399" y="844573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A4495EEC-E5D1-D9FA-4996-20B348CF5108}"/>
              </a:ext>
            </a:extLst>
          </p:cNvPr>
          <p:cNvSpPr txBox="1">
            <a:spLocks/>
          </p:cNvSpPr>
          <p:nvPr/>
        </p:nvSpPr>
        <p:spPr>
          <a:xfrm>
            <a:off x="586460" y="1262055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3983421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305A5-F4C0-9482-6CD5-331463EA8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BDE427A-2880-597A-A152-BE2EA2C59B51}"/>
              </a:ext>
            </a:extLst>
          </p:cNvPr>
          <p:cNvSpPr txBox="1">
            <a:spLocks/>
          </p:cNvSpPr>
          <p:nvPr/>
        </p:nvSpPr>
        <p:spPr>
          <a:xfrm>
            <a:off x="0" y="859199"/>
            <a:ext cx="1219199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2400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Mapa por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3FAB5EEB-FD1D-4CC6-AEC6-54B9F381FAF0}"/>
              </a:ext>
            </a:extLst>
          </p:cNvPr>
          <p:cNvSpPr txBox="1">
            <a:spLocks/>
          </p:cNvSpPr>
          <p:nvPr/>
        </p:nvSpPr>
        <p:spPr>
          <a:xfrm>
            <a:off x="0" y="1233714"/>
            <a:ext cx="1219199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000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entidades federativas</a:t>
            </a:r>
          </a:p>
        </p:txBody>
      </p:sp>
      <p:sp>
        <p:nvSpPr>
          <p:cNvPr id="71" name="32zac">
            <a:extLst>
              <a:ext uri="{FF2B5EF4-FFF2-40B4-BE49-F238E27FC236}">
                <a16:creationId xmlns:a16="http://schemas.microsoft.com/office/drawing/2014/main" id="{FE27DC01-1261-25FB-1EE2-7C307A252DC8}"/>
              </a:ext>
            </a:extLst>
          </p:cNvPr>
          <p:cNvSpPr>
            <a:spLocks/>
          </p:cNvSpPr>
          <p:nvPr/>
        </p:nvSpPr>
        <p:spPr bwMode="auto">
          <a:xfrm>
            <a:off x="5388390" y="3882319"/>
            <a:ext cx="777989" cy="1005200"/>
          </a:xfrm>
          <a:custGeom>
            <a:avLst/>
            <a:gdLst/>
            <a:ahLst/>
            <a:cxnLst>
              <a:cxn ang="0">
                <a:pos x="88" y="288"/>
              </a:cxn>
              <a:cxn ang="0">
                <a:pos x="82" y="237"/>
              </a:cxn>
              <a:cxn ang="0">
                <a:pos x="124" y="191"/>
              </a:cxn>
              <a:cxn ang="0">
                <a:pos x="156" y="153"/>
              </a:cxn>
              <a:cxn ang="0">
                <a:pos x="214" y="141"/>
              </a:cxn>
              <a:cxn ang="0">
                <a:pos x="293" y="146"/>
              </a:cxn>
              <a:cxn ang="0">
                <a:pos x="332" y="79"/>
              </a:cxn>
              <a:cxn ang="0">
                <a:pos x="308" y="9"/>
              </a:cxn>
              <a:cxn ang="0">
                <a:pos x="412" y="17"/>
              </a:cxn>
              <a:cxn ang="0">
                <a:pos x="456" y="30"/>
              </a:cxn>
              <a:cxn ang="0">
                <a:pos x="480" y="46"/>
              </a:cxn>
              <a:cxn ang="0">
                <a:pos x="489" y="71"/>
              </a:cxn>
              <a:cxn ang="0">
                <a:pos x="530" y="68"/>
              </a:cxn>
              <a:cxn ang="0">
                <a:pos x="567" y="105"/>
              </a:cxn>
              <a:cxn ang="0">
                <a:pos x="611" y="114"/>
              </a:cxn>
              <a:cxn ang="0">
                <a:pos x="611" y="135"/>
              </a:cxn>
              <a:cxn ang="0">
                <a:pos x="578" y="177"/>
              </a:cxn>
              <a:cxn ang="0">
                <a:pos x="545" y="192"/>
              </a:cxn>
              <a:cxn ang="0">
                <a:pos x="527" y="252"/>
              </a:cxn>
              <a:cxn ang="0">
                <a:pos x="457" y="328"/>
              </a:cxn>
              <a:cxn ang="0">
                <a:pos x="398" y="340"/>
              </a:cxn>
              <a:cxn ang="0">
                <a:pos x="354" y="368"/>
              </a:cxn>
              <a:cxn ang="0">
                <a:pos x="371" y="403"/>
              </a:cxn>
              <a:cxn ang="0">
                <a:pos x="386" y="450"/>
              </a:cxn>
              <a:cxn ang="0">
                <a:pos x="415" y="471"/>
              </a:cxn>
              <a:cxn ang="0">
                <a:pos x="443" y="493"/>
              </a:cxn>
              <a:cxn ang="0">
                <a:pos x="460" y="500"/>
              </a:cxn>
              <a:cxn ang="0">
                <a:pos x="488" y="497"/>
              </a:cxn>
              <a:cxn ang="0">
                <a:pos x="510" y="460"/>
              </a:cxn>
              <a:cxn ang="0">
                <a:pos x="534" y="476"/>
              </a:cxn>
              <a:cxn ang="0">
                <a:pos x="529" y="520"/>
              </a:cxn>
              <a:cxn ang="0">
                <a:pos x="535" y="548"/>
              </a:cxn>
              <a:cxn ang="0">
                <a:pos x="535" y="575"/>
              </a:cxn>
              <a:cxn ang="0">
                <a:pos x="523" y="635"/>
              </a:cxn>
              <a:cxn ang="0">
                <a:pos x="496" y="638"/>
              </a:cxn>
              <a:cxn ang="0">
                <a:pos x="436" y="609"/>
              </a:cxn>
              <a:cxn ang="0">
                <a:pos x="409" y="564"/>
              </a:cxn>
              <a:cxn ang="0">
                <a:pos x="380" y="532"/>
              </a:cxn>
              <a:cxn ang="0">
                <a:pos x="340" y="544"/>
              </a:cxn>
              <a:cxn ang="0">
                <a:pos x="301" y="568"/>
              </a:cxn>
              <a:cxn ang="0">
                <a:pos x="252" y="608"/>
              </a:cxn>
              <a:cxn ang="0">
                <a:pos x="284" y="692"/>
              </a:cxn>
              <a:cxn ang="0">
                <a:pos x="300" y="727"/>
              </a:cxn>
              <a:cxn ang="0">
                <a:pos x="290" y="734"/>
              </a:cxn>
              <a:cxn ang="0">
                <a:pos x="238" y="756"/>
              </a:cxn>
              <a:cxn ang="0">
                <a:pos x="216" y="792"/>
              </a:cxn>
              <a:cxn ang="0">
                <a:pos x="165" y="781"/>
              </a:cxn>
              <a:cxn ang="0">
                <a:pos x="122" y="764"/>
              </a:cxn>
              <a:cxn ang="0">
                <a:pos x="113" y="706"/>
              </a:cxn>
              <a:cxn ang="0">
                <a:pos x="142" y="666"/>
              </a:cxn>
              <a:cxn ang="0">
                <a:pos x="204" y="624"/>
              </a:cxn>
              <a:cxn ang="0">
                <a:pos x="216" y="594"/>
              </a:cxn>
              <a:cxn ang="0">
                <a:pos x="218" y="558"/>
              </a:cxn>
              <a:cxn ang="0">
                <a:pos x="192" y="534"/>
              </a:cxn>
              <a:cxn ang="0">
                <a:pos x="178" y="567"/>
              </a:cxn>
              <a:cxn ang="0">
                <a:pos x="136" y="595"/>
              </a:cxn>
              <a:cxn ang="0">
                <a:pos x="113" y="510"/>
              </a:cxn>
              <a:cxn ang="0">
                <a:pos x="85" y="539"/>
              </a:cxn>
              <a:cxn ang="0">
                <a:pos x="100" y="502"/>
              </a:cxn>
              <a:cxn ang="0">
                <a:pos x="72" y="539"/>
              </a:cxn>
              <a:cxn ang="0">
                <a:pos x="22" y="513"/>
              </a:cxn>
              <a:cxn ang="0">
                <a:pos x="26" y="387"/>
              </a:cxn>
              <a:cxn ang="0">
                <a:pos x="42" y="320"/>
              </a:cxn>
            </a:cxnLst>
            <a:rect l="0" t="0" r="r" b="b"/>
            <a:pathLst>
              <a:path w="615" h="795">
                <a:moveTo>
                  <a:pt x="48" y="314"/>
                </a:moveTo>
                <a:lnTo>
                  <a:pt x="61" y="302"/>
                </a:lnTo>
                <a:lnTo>
                  <a:pt x="62" y="296"/>
                </a:lnTo>
                <a:lnTo>
                  <a:pt x="65" y="292"/>
                </a:lnTo>
                <a:lnTo>
                  <a:pt x="85" y="291"/>
                </a:lnTo>
                <a:lnTo>
                  <a:pt x="88" y="288"/>
                </a:lnTo>
                <a:lnTo>
                  <a:pt x="86" y="286"/>
                </a:lnTo>
                <a:lnTo>
                  <a:pt x="82" y="281"/>
                </a:lnTo>
                <a:lnTo>
                  <a:pt x="80" y="276"/>
                </a:lnTo>
                <a:lnTo>
                  <a:pt x="82" y="259"/>
                </a:lnTo>
                <a:lnTo>
                  <a:pt x="79" y="244"/>
                </a:lnTo>
                <a:lnTo>
                  <a:pt x="82" y="237"/>
                </a:lnTo>
                <a:lnTo>
                  <a:pt x="86" y="220"/>
                </a:lnTo>
                <a:lnTo>
                  <a:pt x="91" y="212"/>
                </a:lnTo>
                <a:lnTo>
                  <a:pt x="112" y="201"/>
                </a:lnTo>
                <a:lnTo>
                  <a:pt x="117" y="202"/>
                </a:lnTo>
                <a:lnTo>
                  <a:pt x="120" y="196"/>
                </a:lnTo>
                <a:lnTo>
                  <a:pt x="124" y="191"/>
                </a:lnTo>
                <a:lnTo>
                  <a:pt x="134" y="177"/>
                </a:lnTo>
                <a:lnTo>
                  <a:pt x="136" y="173"/>
                </a:lnTo>
                <a:lnTo>
                  <a:pt x="141" y="168"/>
                </a:lnTo>
                <a:lnTo>
                  <a:pt x="152" y="162"/>
                </a:lnTo>
                <a:lnTo>
                  <a:pt x="156" y="160"/>
                </a:lnTo>
                <a:lnTo>
                  <a:pt x="156" y="153"/>
                </a:lnTo>
                <a:lnTo>
                  <a:pt x="157" y="146"/>
                </a:lnTo>
                <a:lnTo>
                  <a:pt x="160" y="141"/>
                </a:lnTo>
                <a:lnTo>
                  <a:pt x="178" y="137"/>
                </a:lnTo>
                <a:lnTo>
                  <a:pt x="188" y="138"/>
                </a:lnTo>
                <a:lnTo>
                  <a:pt x="195" y="139"/>
                </a:lnTo>
                <a:lnTo>
                  <a:pt x="214" y="141"/>
                </a:lnTo>
                <a:lnTo>
                  <a:pt x="237" y="146"/>
                </a:lnTo>
                <a:lnTo>
                  <a:pt x="261" y="146"/>
                </a:lnTo>
                <a:lnTo>
                  <a:pt x="268" y="149"/>
                </a:lnTo>
                <a:lnTo>
                  <a:pt x="273" y="154"/>
                </a:lnTo>
                <a:lnTo>
                  <a:pt x="281" y="148"/>
                </a:lnTo>
                <a:lnTo>
                  <a:pt x="293" y="146"/>
                </a:lnTo>
                <a:lnTo>
                  <a:pt x="304" y="146"/>
                </a:lnTo>
                <a:lnTo>
                  <a:pt x="318" y="144"/>
                </a:lnTo>
                <a:lnTo>
                  <a:pt x="328" y="146"/>
                </a:lnTo>
                <a:lnTo>
                  <a:pt x="333" y="142"/>
                </a:lnTo>
                <a:lnTo>
                  <a:pt x="334" y="132"/>
                </a:lnTo>
                <a:lnTo>
                  <a:pt x="332" y="79"/>
                </a:lnTo>
                <a:lnTo>
                  <a:pt x="327" y="59"/>
                </a:lnTo>
                <a:lnTo>
                  <a:pt x="321" y="49"/>
                </a:lnTo>
                <a:lnTo>
                  <a:pt x="314" y="34"/>
                </a:lnTo>
                <a:lnTo>
                  <a:pt x="308" y="17"/>
                </a:lnTo>
                <a:lnTo>
                  <a:pt x="302" y="12"/>
                </a:lnTo>
                <a:lnTo>
                  <a:pt x="308" y="9"/>
                </a:lnTo>
                <a:lnTo>
                  <a:pt x="314" y="8"/>
                </a:lnTo>
                <a:lnTo>
                  <a:pt x="332" y="7"/>
                </a:lnTo>
                <a:lnTo>
                  <a:pt x="364" y="0"/>
                </a:lnTo>
                <a:lnTo>
                  <a:pt x="366" y="0"/>
                </a:lnTo>
                <a:lnTo>
                  <a:pt x="401" y="14"/>
                </a:lnTo>
                <a:lnTo>
                  <a:pt x="412" y="17"/>
                </a:lnTo>
                <a:lnTo>
                  <a:pt x="418" y="20"/>
                </a:lnTo>
                <a:lnTo>
                  <a:pt x="427" y="18"/>
                </a:lnTo>
                <a:lnTo>
                  <a:pt x="433" y="22"/>
                </a:lnTo>
                <a:lnTo>
                  <a:pt x="444" y="30"/>
                </a:lnTo>
                <a:lnTo>
                  <a:pt x="452" y="30"/>
                </a:lnTo>
                <a:lnTo>
                  <a:pt x="456" y="30"/>
                </a:lnTo>
                <a:lnTo>
                  <a:pt x="463" y="32"/>
                </a:lnTo>
                <a:lnTo>
                  <a:pt x="464" y="34"/>
                </a:lnTo>
                <a:lnTo>
                  <a:pt x="466" y="47"/>
                </a:lnTo>
                <a:lnTo>
                  <a:pt x="471" y="51"/>
                </a:lnTo>
                <a:lnTo>
                  <a:pt x="477" y="50"/>
                </a:lnTo>
                <a:lnTo>
                  <a:pt x="480" y="46"/>
                </a:lnTo>
                <a:lnTo>
                  <a:pt x="485" y="47"/>
                </a:lnTo>
                <a:lnTo>
                  <a:pt x="485" y="52"/>
                </a:lnTo>
                <a:lnTo>
                  <a:pt x="488" y="58"/>
                </a:lnTo>
                <a:lnTo>
                  <a:pt x="488" y="65"/>
                </a:lnTo>
                <a:lnTo>
                  <a:pt x="487" y="68"/>
                </a:lnTo>
                <a:lnTo>
                  <a:pt x="489" y="71"/>
                </a:lnTo>
                <a:lnTo>
                  <a:pt x="494" y="74"/>
                </a:lnTo>
                <a:lnTo>
                  <a:pt x="502" y="74"/>
                </a:lnTo>
                <a:lnTo>
                  <a:pt x="506" y="74"/>
                </a:lnTo>
                <a:lnTo>
                  <a:pt x="512" y="69"/>
                </a:lnTo>
                <a:lnTo>
                  <a:pt x="520" y="68"/>
                </a:lnTo>
                <a:lnTo>
                  <a:pt x="530" y="68"/>
                </a:lnTo>
                <a:lnTo>
                  <a:pt x="537" y="67"/>
                </a:lnTo>
                <a:lnTo>
                  <a:pt x="542" y="64"/>
                </a:lnTo>
                <a:lnTo>
                  <a:pt x="545" y="70"/>
                </a:lnTo>
                <a:lnTo>
                  <a:pt x="548" y="78"/>
                </a:lnTo>
                <a:lnTo>
                  <a:pt x="558" y="95"/>
                </a:lnTo>
                <a:lnTo>
                  <a:pt x="567" y="105"/>
                </a:lnTo>
                <a:lnTo>
                  <a:pt x="575" y="112"/>
                </a:lnTo>
                <a:lnTo>
                  <a:pt x="593" y="122"/>
                </a:lnTo>
                <a:lnTo>
                  <a:pt x="598" y="115"/>
                </a:lnTo>
                <a:lnTo>
                  <a:pt x="611" y="110"/>
                </a:lnTo>
                <a:lnTo>
                  <a:pt x="614" y="114"/>
                </a:lnTo>
                <a:lnTo>
                  <a:pt x="611" y="114"/>
                </a:lnTo>
                <a:lnTo>
                  <a:pt x="608" y="118"/>
                </a:lnTo>
                <a:lnTo>
                  <a:pt x="606" y="122"/>
                </a:lnTo>
                <a:lnTo>
                  <a:pt x="610" y="125"/>
                </a:lnTo>
                <a:lnTo>
                  <a:pt x="614" y="128"/>
                </a:lnTo>
                <a:lnTo>
                  <a:pt x="614" y="132"/>
                </a:lnTo>
                <a:lnTo>
                  <a:pt x="611" y="135"/>
                </a:lnTo>
                <a:lnTo>
                  <a:pt x="595" y="144"/>
                </a:lnTo>
                <a:lnTo>
                  <a:pt x="588" y="147"/>
                </a:lnTo>
                <a:lnTo>
                  <a:pt x="583" y="155"/>
                </a:lnTo>
                <a:lnTo>
                  <a:pt x="581" y="162"/>
                </a:lnTo>
                <a:lnTo>
                  <a:pt x="578" y="169"/>
                </a:lnTo>
                <a:lnTo>
                  <a:pt x="578" y="177"/>
                </a:lnTo>
                <a:lnTo>
                  <a:pt x="570" y="187"/>
                </a:lnTo>
                <a:lnTo>
                  <a:pt x="566" y="187"/>
                </a:lnTo>
                <a:lnTo>
                  <a:pt x="560" y="184"/>
                </a:lnTo>
                <a:lnTo>
                  <a:pt x="550" y="184"/>
                </a:lnTo>
                <a:lnTo>
                  <a:pt x="547" y="187"/>
                </a:lnTo>
                <a:lnTo>
                  <a:pt x="545" y="192"/>
                </a:lnTo>
                <a:lnTo>
                  <a:pt x="544" y="199"/>
                </a:lnTo>
                <a:lnTo>
                  <a:pt x="545" y="207"/>
                </a:lnTo>
                <a:lnTo>
                  <a:pt x="547" y="209"/>
                </a:lnTo>
                <a:lnTo>
                  <a:pt x="550" y="225"/>
                </a:lnTo>
                <a:lnTo>
                  <a:pt x="551" y="228"/>
                </a:lnTo>
                <a:lnTo>
                  <a:pt x="527" y="252"/>
                </a:lnTo>
                <a:lnTo>
                  <a:pt x="515" y="264"/>
                </a:lnTo>
                <a:lnTo>
                  <a:pt x="500" y="284"/>
                </a:lnTo>
                <a:lnTo>
                  <a:pt x="492" y="290"/>
                </a:lnTo>
                <a:lnTo>
                  <a:pt x="478" y="305"/>
                </a:lnTo>
                <a:lnTo>
                  <a:pt x="464" y="322"/>
                </a:lnTo>
                <a:lnTo>
                  <a:pt x="457" y="328"/>
                </a:lnTo>
                <a:lnTo>
                  <a:pt x="447" y="331"/>
                </a:lnTo>
                <a:lnTo>
                  <a:pt x="435" y="334"/>
                </a:lnTo>
                <a:lnTo>
                  <a:pt x="424" y="337"/>
                </a:lnTo>
                <a:lnTo>
                  <a:pt x="414" y="339"/>
                </a:lnTo>
                <a:lnTo>
                  <a:pt x="407" y="339"/>
                </a:lnTo>
                <a:lnTo>
                  <a:pt x="398" y="340"/>
                </a:lnTo>
                <a:lnTo>
                  <a:pt x="382" y="346"/>
                </a:lnTo>
                <a:lnTo>
                  <a:pt x="377" y="350"/>
                </a:lnTo>
                <a:lnTo>
                  <a:pt x="373" y="354"/>
                </a:lnTo>
                <a:lnTo>
                  <a:pt x="367" y="355"/>
                </a:lnTo>
                <a:lnTo>
                  <a:pt x="361" y="358"/>
                </a:lnTo>
                <a:lnTo>
                  <a:pt x="354" y="368"/>
                </a:lnTo>
                <a:lnTo>
                  <a:pt x="354" y="372"/>
                </a:lnTo>
                <a:lnTo>
                  <a:pt x="359" y="374"/>
                </a:lnTo>
                <a:lnTo>
                  <a:pt x="365" y="378"/>
                </a:lnTo>
                <a:lnTo>
                  <a:pt x="370" y="382"/>
                </a:lnTo>
                <a:lnTo>
                  <a:pt x="372" y="395"/>
                </a:lnTo>
                <a:lnTo>
                  <a:pt x="371" y="403"/>
                </a:lnTo>
                <a:lnTo>
                  <a:pt x="371" y="423"/>
                </a:lnTo>
                <a:lnTo>
                  <a:pt x="372" y="427"/>
                </a:lnTo>
                <a:lnTo>
                  <a:pt x="375" y="430"/>
                </a:lnTo>
                <a:lnTo>
                  <a:pt x="378" y="438"/>
                </a:lnTo>
                <a:lnTo>
                  <a:pt x="382" y="444"/>
                </a:lnTo>
                <a:lnTo>
                  <a:pt x="386" y="450"/>
                </a:lnTo>
                <a:lnTo>
                  <a:pt x="392" y="456"/>
                </a:lnTo>
                <a:lnTo>
                  <a:pt x="395" y="456"/>
                </a:lnTo>
                <a:lnTo>
                  <a:pt x="404" y="464"/>
                </a:lnTo>
                <a:lnTo>
                  <a:pt x="409" y="464"/>
                </a:lnTo>
                <a:lnTo>
                  <a:pt x="412" y="468"/>
                </a:lnTo>
                <a:lnTo>
                  <a:pt x="415" y="471"/>
                </a:lnTo>
                <a:lnTo>
                  <a:pt x="431" y="478"/>
                </a:lnTo>
                <a:lnTo>
                  <a:pt x="432" y="481"/>
                </a:lnTo>
                <a:lnTo>
                  <a:pt x="435" y="482"/>
                </a:lnTo>
                <a:lnTo>
                  <a:pt x="436" y="484"/>
                </a:lnTo>
                <a:lnTo>
                  <a:pt x="438" y="487"/>
                </a:lnTo>
                <a:lnTo>
                  <a:pt x="443" y="493"/>
                </a:lnTo>
                <a:lnTo>
                  <a:pt x="450" y="510"/>
                </a:lnTo>
                <a:lnTo>
                  <a:pt x="453" y="512"/>
                </a:lnTo>
                <a:lnTo>
                  <a:pt x="454" y="514"/>
                </a:lnTo>
                <a:lnTo>
                  <a:pt x="458" y="513"/>
                </a:lnTo>
                <a:lnTo>
                  <a:pt x="458" y="511"/>
                </a:lnTo>
                <a:lnTo>
                  <a:pt x="460" y="500"/>
                </a:lnTo>
                <a:lnTo>
                  <a:pt x="462" y="499"/>
                </a:lnTo>
                <a:lnTo>
                  <a:pt x="466" y="500"/>
                </a:lnTo>
                <a:lnTo>
                  <a:pt x="473" y="505"/>
                </a:lnTo>
                <a:lnTo>
                  <a:pt x="480" y="505"/>
                </a:lnTo>
                <a:lnTo>
                  <a:pt x="485" y="502"/>
                </a:lnTo>
                <a:lnTo>
                  <a:pt x="488" y="497"/>
                </a:lnTo>
                <a:lnTo>
                  <a:pt x="490" y="498"/>
                </a:lnTo>
                <a:lnTo>
                  <a:pt x="494" y="492"/>
                </a:lnTo>
                <a:lnTo>
                  <a:pt x="501" y="487"/>
                </a:lnTo>
                <a:lnTo>
                  <a:pt x="505" y="484"/>
                </a:lnTo>
                <a:lnTo>
                  <a:pt x="508" y="478"/>
                </a:lnTo>
                <a:lnTo>
                  <a:pt x="510" y="460"/>
                </a:lnTo>
                <a:lnTo>
                  <a:pt x="513" y="461"/>
                </a:lnTo>
                <a:lnTo>
                  <a:pt x="517" y="462"/>
                </a:lnTo>
                <a:lnTo>
                  <a:pt x="520" y="465"/>
                </a:lnTo>
                <a:lnTo>
                  <a:pt x="524" y="472"/>
                </a:lnTo>
                <a:lnTo>
                  <a:pt x="529" y="475"/>
                </a:lnTo>
                <a:lnTo>
                  <a:pt x="534" y="476"/>
                </a:lnTo>
                <a:lnTo>
                  <a:pt x="537" y="482"/>
                </a:lnTo>
                <a:lnTo>
                  <a:pt x="536" y="489"/>
                </a:lnTo>
                <a:lnTo>
                  <a:pt x="538" y="495"/>
                </a:lnTo>
                <a:lnTo>
                  <a:pt x="538" y="507"/>
                </a:lnTo>
                <a:lnTo>
                  <a:pt x="536" y="513"/>
                </a:lnTo>
                <a:lnTo>
                  <a:pt x="529" y="520"/>
                </a:lnTo>
                <a:lnTo>
                  <a:pt x="524" y="522"/>
                </a:lnTo>
                <a:lnTo>
                  <a:pt x="522" y="524"/>
                </a:lnTo>
                <a:lnTo>
                  <a:pt x="523" y="534"/>
                </a:lnTo>
                <a:lnTo>
                  <a:pt x="526" y="539"/>
                </a:lnTo>
                <a:lnTo>
                  <a:pt x="534" y="548"/>
                </a:lnTo>
                <a:lnTo>
                  <a:pt x="535" y="548"/>
                </a:lnTo>
                <a:lnTo>
                  <a:pt x="538" y="552"/>
                </a:lnTo>
                <a:lnTo>
                  <a:pt x="537" y="554"/>
                </a:lnTo>
                <a:lnTo>
                  <a:pt x="538" y="557"/>
                </a:lnTo>
                <a:lnTo>
                  <a:pt x="537" y="561"/>
                </a:lnTo>
                <a:lnTo>
                  <a:pt x="537" y="571"/>
                </a:lnTo>
                <a:lnTo>
                  <a:pt x="535" y="575"/>
                </a:lnTo>
                <a:lnTo>
                  <a:pt x="534" y="580"/>
                </a:lnTo>
                <a:lnTo>
                  <a:pt x="534" y="602"/>
                </a:lnTo>
                <a:lnTo>
                  <a:pt x="532" y="608"/>
                </a:lnTo>
                <a:lnTo>
                  <a:pt x="524" y="618"/>
                </a:lnTo>
                <a:lnTo>
                  <a:pt x="520" y="629"/>
                </a:lnTo>
                <a:lnTo>
                  <a:pt x="523" y="635"/>
                </a:lnTo>
                <a:lnTo>
                  <a:pt x="524" y="638"/>
                </a:lnTo>
                <a:lnTo>
                  <a:pt x="527" y="640"/>
                </a:lnTo>
                <a:lnTo>
                  <a:pt x="530" y="640"/>
                </a:lnTo>
                <a:lnTo>
                  <a:pt x="530" y="640"/>
                </a:lnTo>
                <a:lnTo>
                  <a:pt x="516" y="644"/>
                </a:lnTo>
                <a:lnTo>
                  <a:pt x="496" y="638"/>
                </a:lnTo>
                <a:lnTo>
                  <a:pt x="474" y="621"/>
                </a:lnTo>
                <a:lnTo>
                  <a:pt x="471" y="613"/>
                </a:lnTo>
                <a:lnTo>
                  <a:pt x="448" y="611"/>
                </a:lnTo>
                <a:lnTo>
                  <a:pt x="445" y="613"/>
                </a:lnTo>
                <a:lnTo>
                  <a:pt x="437" y="611"/>
                </a:lnTo>
                <a:lnTo>
                  <a:pt x="436" y="609"/>
                </a:lnTo>
                <a:lnTo>
                  <a:pt x="428" y="600"/>
                </a:lnTo>
                <a:lnTo>
                  <a:pt x="421" y="597"/>
                </a:lnTo>
                <a:lnTo>
                  <a:pt x="416" y="592"/>
                </a:lnTo>
                <a:lnTo>
                  <a:pt x="419" y="582"/>
                </a:lnTo>
                <a:lnTo>
                  <a:pt x="418" y="573"/>
                </a:lnTo>
                <a:lnTo>
                  <a:pt x="409" y="564"/>
                </a:lnTo>
                <a:lnTo>
                  <a:pt x="402" y="552"/>
                </a:lnTo>
                <a:lnTo>
                  <a:pt x="401" y="544"/>
                </a:lnTo>
                <a:lnTo>
                  <a:pt x="390" y="542"/>
                </a:lnTo>
                <a:lnTo>
                  <a:pt x="386" y="540"/>
                </a:lnTo>
                <a:lnTo>
                  <a:pt x="382" y="532"/>
                </a:lnTo>
                <a:lnTo>
                  <a:pt x="380" y="532"/>
                </a:lnTo>
                <a:lnTo>
                  <a:pt x="377" y="524"/>
                </a:lnTo>
                <a:lnTo>
                  <a:pt x="372" y="522"/>
                </a:lnTo>
                <a:lnTo>
                  <a:pt x="358" y="539"/>
                </a:lnTo>
                <a:lnTo>
                  <a:pt x="354" y="542"/>
                </a:lnTo>
                <a:lnTo>
                  <a:pt x="345" y="542"/>
                </a:lnTo>
                <a:lnTo>
                  <a:pt x="340" y="544"/>
                </a:lnTo>
                <a:lnTo>
                  <a:pt x="339" y="545"/>
                </a:lnTo>
                <a:lnTo>
                  <a:pt x="332" y="550"/>
                </a:lnTo>
                <a:lnTo>
                  <a:pt x="319" y="556"/>
                </a:lnTo>
                <a:lnTo>
                  <a:pt x="314" y="553"/>
                </a:lnTo>
                <a:lnTo>
                  <a:pt x="308" y="557"/>
                </a:lnTo>
                <a:lnTo>
                  <a:pt x="301" y="568"/>
                </a:lnTo>
                <a:lnTo>
                  <a:pt x="294" y="575"/>
                </a:lnTo>
                <a:lnTo>
                  <a:pt x="292" y="576"/>
                </a:lnTo>
                <a:lnTo>
                  <a:pt x="290" y="578"/>
                </a:lnTo>
                <a:lnTo>
                  <a:pt x="269" y="589"/>
                </a:lnTo>
                <a:lnTo>
                  <a:pt x="259" y="597"/>
                </a:lnTo>
                <a:lnTo>
                  <a:pt x="252" y="608"/>
                </a:lnTo>
                <a:lnTo>
                  <a:pt x="249" y="620"/>
                </a:lnTo>
                <a:lnTo>
                  <a:pt x="248" y="646"/>
                </a:lnTo>
                <a:lnTo>
                  <a:pt x="252" y="656"/>
                </a:lnTo>
                <a:lnTo>
                  <a:pt x="268" y="672"/>
                </a:lnTo>
                <a:lnTo>
                  <a:pt x="276" y="675"/>
                </a:lnTo>
                <a:lnTo>
                  <a:pt x="284" y="692"/>
                </a:lnTo>
                <a:lnTo>
                  <a:pt x="294" y="695"/>
                </a:lnTo>
                <a:lnTo>
                  <a:pt x="299" y="700"/>
                </a:lnTo>
                <a:lnTo>
                  <a:pt x="310" y="703"/>
                </a:lnTo>
                <a:lnTo>
                  <a:pt x="309" y="721"/>
                </a:lnTo>
                <a:lnTo>
                  <a:pt x="301" y="721"/>
                </a:lnTo>
                <a:lnTo>
                  <a:pt x="300" y="727"/>
                </a:lnTo>
                <a:lnTo>
                  <a:pt x="304" y="727"/>
                </a:lnTo>
                <a:lnTo>
                  <a:pt x="307" y="732"/>
                </a:lnTo>
                <a:lnTo>
                  <a:pt x="297" y="743"/>
                </a:lnTo>
                <a:lnTo>
                  <a:pt x="296" y="735"/>
                </a:lnTo>
                <a:lnTo>
                  <a:pt x="293" y="731"/>
                </a:lnTo>
                <a:lnTo>
                  <a:pt x="290" y="734"/>
                </a:lnTo>
                <a:lnTo>
                  <a:pt x="287" y="744"/>
                </a:lnTo>
                <a:lnTo>
                  <a:pt x="271" y="748"/>
                </a:lnTo>
                <a:lnTo>
                  <a:pt x="267" y="758"/>
                </a:lnTo>
                <a:lnTo>
                  <a:pt x="259" y="759"/>
                </a:lnTo>
                <a:lnTo>
                  <a:pt x="248" y="758"/>
                </a:lnTo>
                <a:lnTo>
                  <a:pt x="238" y="756"/>
                </a:lnTo>
                <a:lnTo>
                  <a:pt x="232" y="755"/>
                </a:lnTo>
                <a:lnTo>
                  <a:pt x="228" y="758"/>
                </a:lnTo>
                <a:lnTo>
                  <a:pt x="226" y="764"/>
                </a:lnTo>
                <a:lnTo>
                  <a:pt x="226" y="772"/>
                </a:lnTo>
                <a:lnTo>
                  <a:pt x="228" y="792"/>
                </a:lnTo>
                <a:lnTo>
                  <a:pt x="216" y="792"/>
                </a:lnTo>
                <a:lnTo>
                  <a:pt x="210" y="790"/>
                </a:lnTo>
                <a:lnTo>
                  <a:pt x="201" y="788"/>
                </a:lnTo>
                <a:lnTo>
                  <a:pt x="190" y="794"/>
                </a:lnTo>
                <a:lnTo>
                  <a:pt x="174" y="794"/>
                </a:lnTo>
                <a:lnTo>
                  <a:pt x="171" y="788"/>
                </a:lnTo>
                <a:lnTo>
                  <a:pt x="165" y="781"/>
                </a:lnTo>
                <a:lnTo>
                  <a:pt x="162" y="780"/>
                </a:lnTo>
                <a:lnTo>
                  <a:pt x="150" y="778"/>
                </a:lnTo>
                <a:lnTo>
                  <a:pt x="138" y="776"/>
                </a:lnTo>
                <a:lnTo>
                  <a:pt x="126" y="776"/>
                </a:lnTo>
                <a:lnTo>
                  <a:pt x="123" y="773"/>
                </a:lnTo>
                <a:lnTo>
                  <a:pt x="122" y="764"/>
                </a:lnTo>
                <a:lnTo>
                  <a:pt x="98" y="767"/>
                </a:lnTo>
                <a:lnTo>
                  <a:pt x="100" y="756"/>
                </a:lnTo>
                <a:lnTo>
                  <a:pt x="108" y="742"/>
                </a:lnTo>
                <a:lnTo>
                  <a:pt x="113" y="729"/>
                </a:lnTo>
                <a:lnTo>
                  <a:pt x="109" y="714"/>
                </a:lnTo>
                <a:lnTo>
                  <a:pt x="113" y="706"/>
                </a:lnTo>
                <a:lnTo>
                  <a:pt x="118" y="710"/>
                </a:lnTo>
                <a:lnTo>
                  <a:pt x="126" y="700"/>
                </a:lnTo>
                <a:lnTo>
                  <a:pt x="146" y="700"/>
                </a:lnTo>
                <a:lnTo>
                  <a:pt x="146" y="678"/>
                </a:lnTo>
                <a:lnTo>
                  <a:pt x="142" y="671"/>
                </a:lnTo>
                <a:lnTo>
                  <a:pt x="142" y="666"/>
                </a:lnTo>
                <a:lnTo>
                  <a:pt x="153" y="650"/>
                </a:lnTo>
                <a:lnTo>
                  <a:pt x="155" y="649"/>
                </a:lnTo>
                <a:lnTo>
                  <a:pt x="166" y="631"/>
                </a:lnTo>
                <a:lnTo>
                  <a:pt x="174" y="629"/>
                </a:lnTo>
                <a:lnTo>
                  <a:pt x="189" y="621"/>
                </a:lnTo>
                <a:lnTo>
                  <a:pt x="204" y="624"/>
                </a:lnTo>
                <a:lnTo>
                  <a:pt x="214" y="623"/>
                </a:lnTo>
                <a:lnTo>
                  <a:pt x="216" y="611"/>
                </a:lnTo>
                <a:lnTo>
                  <a:pt x="222" y="609"/>
                </a:lnTo>
                <a:lnTo>
                  <a:pt x="223" y="600"/>
                </a:lnTo>
                <a:lnTo>
                  <a:pt x="215" y="599"/>
                </a:lnTo>
                <a:lnTo>
                  <a:pt x="216" y="594"/>
                </a:lnTo>
                <a:lnTo>
                  <a:pt x="221" y="594"/>
                </a:lnTo>
                <a:lnTo>
                  <a:pt x="220" y="584"/>
                </a:lnTo>
                <a:lnTo>
                  <a:pt x="232" y="569"/>
                </a:lnTo>
                <a:lnTo>
                  <a:pt x="232" y="564"/>
                </a:lnTo>
                <a:lnTo>
                  <a:pt x="223" y="563"/>
                </a:lnTo>
                <a:lnTo>
                  <a:pt x="218" y="558"/>
                </a:lnTo>
                <a:lnTo>
                  <a:pt x="208" y="557"/>
                </a:lnTo>
                <a:lnTo>
                  <a:pt x="203" y="563"/>
                </a:lnTo>
                <a:lnTo>
                  <a:pt x="199" y="559"/>
                </a:lnTo>
                <a:lnTo>
                  <a:pt x="204" y="557"/>
                </a:lnTo>
                <a:lnTo>
                  <a:pt x="208" y="540"/>
                </a:lnTo>
                <a:lnTo>
                  <a:pt x="192" y="534"/>
                </a:lnTo>
                <a:lnTo>
                  <a:pt x="175" y="519"/>
                </a:lnTo>
                <a:lnTo>
                  <a:pt x="164" y="537"/>
                </a:lnTo>
                <a:lnTo>
                  <a:pt x="170" y="552"/>
                </a:lnTo>
                <a:lnTo>
                  <a:pt x="174" y="552"/>
                </a:lnTo>
                <a:lnTo>
                  <a:pt x="174" y="558"/>
                </a:lnTo>
                <a:lnTo>
                  <a:pt x="178" y="567"/>
                </a:lnTo>
                <a:lnTo>
                  <a:pt x="176" y="568"/>
                </a:lnTo>
                <a:lnTo>
                  <a:pt x="172" y="573"/>
                </a:lnTo>
                <a:lnTo>
                  <a:pt x="164" y="574"/>
                </a:lnTo>
                <a:lnTo>
                  <a:pt x="158" y="597"/>
                </a:lnTo>
                <a:lnTo>
                  <a:pt x="140" y="589"/>
                </a:lnTo>
                <a:lnTo>
                  <a:pt x="136" y="595"/>
                </a:lnTo>
                <a:lnTo>
                  <a:pt x="117" y="595"/>
                </a:lnTo>
                <a:lnTo>
                  <a:pt x="118" y="568"/>
                </a:lnTo>
                <a:lnTo>
                  <a:pt x="132" y="516"/>
                </a:lnTo>
                <a:lnTo>
                  <a:pt x="127" y="516"/>
                </a:lnTo>
                <a:lnTo>
                  <a:pt x="126" y="511"/>
                </a:lnTo>
                <a:lnTo>
                  <a:pt x="113" y="510"/>
                </a:lnTo>
                <a:lnTo>
                  <a:pt x="106" y="507"/>
                </a:lnTo>
                <a:lnTo>
                  <a:pt x="104" y="508"/>
                </a:lnTo>
                <a:lnTo>
                  <a:pt x="96" y="552"/>
                </a:lnTo>
                <a:lnTo>
                  <a:pt x="88" y="583"/>
                </a:lnTo>
                <a:lnTo>
                  <a:pt x="82" y="577"/>
                </a:lnTo>
                <a:lnTo>
                  <a:pt x="85" y="539"/>
                </a:lnTo>
                <a:lnTo>
                  <a:pt x="83" y="532"/>
                </a:lnTo>
                <a:lnTo>
                  <a:pt x="85" y="528"/>
                </a:lnTo>
                <a:lnTo>
                  <a:pt x="88" y="528"/>
                </a:lnTo>
                <a:lnTo>
                  <a:pt x="87" y="514"/>
                </a:lnTo>
                <a:lnTo>
                  <a:pt x="86" y="511"/>
                </a:lnTo>
                <a:lnTo>
                  <a:pt x="100" y="502"/>
                </a:lnTo>
                <a:lnTo>
                  <a:pt x="101" y="482"/>
                </a:lnTo>
                <a:lnTo>
                  <a:pt x="58" y="472"/>
                </a:lnTo>
                <a:lnTo>
                  <a:pt x="57" y="478"/>
                </a:lnTo>
                <a:lnTo>
                  <a:pt x="57" y="516"/>
                </a:lnTo>
                <a:lnTo>
                  <a:pt x="72" y="524"/>
                </a:lnTo>
                <a:lnTo>
                  <a:pt x="72" y="539"/>
                </a:lnTo>
                <a:lnTo>
                  <a:pt x="65" y="552"/>
                </a:lnTo>
                <a:lnTo>
                  <a:pt x="39" y="554"/>
                </a:lnTo>
                <a:lnTo>
                  <a:pt x="2" y="572"/>
                </a:lnTo>
                <a:lnTo>
                  <a:pt x="0" y="562"/>
                </a:lnTo>
                <a:lnTo>
                  <a:pt x="2" y="553"/>
                </a:lnTo>
                <a:lnTo>
                  <a:pt x="22" y="513"/>
                </a:lnTo>
                <a:lnTo>
                  <a:pt x="25" y="505"/>
                </a:lnTo>
                <a:lnTo>
                  <a:pt x="29" y="500"/>
                </a:lnTo>
                <a:lnTo>
                  <a:pt x="23" y="484"/>
                </a:lnTo>
                <a:lnTo>
                  <a:pt x="24" y="420"/>
                </a:lnTo>
                <a:lnTo>
                  <a:pt x="25" y="414"/>
                </a:lnTo>
                <a:lnTo>
                  <a:pt x="26" y="387"/>
                </a:lnTo>
                <a:lnTo>
                  <a:pt x="32" y="376"/>
                </a:lnTo>
                <a:lnTo>
                  <a:pt x="32" y="375"/>
                </a:lnTo>
                <a:lnTo>
                  <a:pt x="34" y="368"/>
                </a:lnTo>
                <a:lnTo>
                  <a:pt x="35" y="346"/>
                </a:lnTo>
                <a:lnTo>
                  <a:pt x="38" y="328"/>
                </a:lnTo>
                <a:lnTo>
                  <a:pt x="42" y="320"/>
                </a:lnTo>
                <a:lnTo>
                  <a:pt x="48" y="314"/>
                </a:lnTo>
              </a:path>
            </a:pathLst>
          </a:custGeom>
          <a:solidFill>
            <a:schemeClr val="bg1"/>
          </a:solidFill>
          <a:ln w="9525">
            <a:solidFill>
              <a:srgbClr val="C0C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2" name="31yuc">
            <a:extLst>
              <a:ext uri="{FF2B5EF4-FFF2-40B4-BE49-F238E27FC236}">
                <a16:creationId xmlns:a16="http://schemas.microsoft.com/office/drawing/2014/main" id="{656B1827-3E9E-8E45-A7C4-73496854AE1A}"/>
              </a:ext>
            </a:extLst>
          </p:cNvPr>
          <p:cNvSpPr>
            <a:spLocks/>
          </p:cNvSpPr>
          <p:nvPr/>
        </p:nvSpPr>
        <p:spPr bwMode="auto">
          <a:xfrm>
            <a:off x="8576431" y="4571492"/>
            <a:ext cx="677174" cy="500697"/>
          </a:xfrm>
          <a:custGeom>
            <a:avLst/>
            <a:gdLst/>
            <a:ahLst/>
            <a:cxnLst>
              <a:cxn ang="0">
                <a:pos x="12" y="183"/>
              </a:cxn>
              <a:cxn ang="0">
                <a:pos x="10" y="170"/>
              </a:cxn>
              <a:cxn ang="0">
                <a:pos x="6" y="181"/>
              </a:cxn>
              <a:cxn ang="0">
                <a:pos x="5" y="192"/>
              </a:cxn>
              <a:cxn ang="0">
                <a:pos x="3" y="202"/>
              </a:cxn>
              <a:cxn ang="0">
                <a:pos x="0" y="196"/>
              </a:cxn>
              <a:cxn ang="0">
                <a:pos x="3" y="176"/>
              </a:cxn>
              <a:cxn ang="0">
                <a:pos x="13" y="154"/>
              </a:cxn>
              <a:cxn ang="0">
                <a:pos x="43" y="129"/>
              </a:cxn>
              <a:cxn ang="0">
                <a:pos x="52" y="118"/>
              </a:cxn>
              <a:cxn ang="0">
                <a:pos x="67" y="111"/>
              </a:cxn>
              <a:cxn ang="0">
                <a:pos x="96" y="92"/>
              </a:cxn>
              <a:cxn ang="0">
                <a:pos x="128" y="82"/>
              </a:cxn>
              <a:cxn ang="0">
                <a:pos x="153" y="72"/>
              </a:cxn>
              <a:cxn ang="0">
                <a:pos x="166" y="67"/>
              </a:cxn>
              <a:cxn ang="0">
                <a:pos x="185" y="60"/>
              </a:cxn>
              <a:cxn ang="0">
                <a:pos x="195" y="59"/>
              </a:cxn>
              <a:cxn ang="0">
                <a:pos x="207" y="58"/>
              </a:cxn>
              <a:cxn ang="0">
                <a:pos x="226" y="53"/>
              </a:cxn>
              <a:cxn ang="0">
                <a:pos x="236" y="49"/>
              </a:cxn>
              <a:cxn ang="0">
                <a:pos x="251" y="48"/>
              </a:cxn>
              <a:cxn ang="0">
                <a:pos x="262" y="42"/>
              </a:cxn>
              <a:cxn ang="0">
                <a:pos x="286" y="32"/>
              </a:cxn>
              <a:cxn ang="0">
                <a:pos x="286" y="34"/>
              </a:cxn>
              <a:cxn ang="0">
                <a:pos x="288" y="29"/>
              </a:cxn>
              <a:cxn ang="0">
                <a:pos x="323" y="16"/>
              </a:cxn>
              <a:cxn ang="0">
                <a:pos x="336" y="11"/>
              </a:cxn>
              <a:cxn ang="0">
                <a:pos x="341" y="7"/>
              </a:cxn>
              <a:cxn ang="0">
                <a:pos x="363" y="6"/>
              </a:cxn>
              <a:cxn ang="0">
                <a:pos x="377" y="6"/>
              </a:cxn>
              <a:cxn ang="0">
                <a:pos x="386" y="6"/>
              </a:cxn>
              <a:cxn ang="0">
                <a:pos x="395" y="8"/>
              </a:cxn>
              <a:cxn ang="0">
                <a:pos x="417" y="8"/>
              </a:cxn>
              <a:cxn ang="0">
                <a:pos x="434" y="8"/>
              </a:cxn>
              <a:cxn ang="0">
                <a:pos x="420" y="6"/>
              </a:cxn>
              <a:cxn ang="0">
                <a:pos x="397" y="4"/>
              </a:cxn>
              <a:cxn ang="0">
                <a:pos x="385" y="2"/>
              </a:cxn>
              <a:cxn ang="0">
                <a:pos x="373" y="3"/>
              </a:cxn>
              <a:cxn ang="0">
                <a:pos x="363" y="2"/>
              </a:cxn>
              <a:cxn ang="0">
                <a:pos x="382" y="0"/>
              </a:cxn>
              <a:cxn ang="0">
                <a:pos x="396" y="1"/>
              </a:cxn>
              <a:cxn ang="0">
                <a:pos x="416" y="0"/>
              </a:cxn>
              <a:cxn ang="0">
                <a:pos x="441" y="7"/>
              </a:cxn>
              <a:cxn ang="0">
                <a:pos x="473" y="13"/>
              </a:cxn>
              <a:cxn ang="0">
                <a:pos x="513" y="24"/>
              </a:cxn>
              <a:cxn ang="0">
                <a:pos x="523" y="26"/>
              </a:cxn>
              <a:cxn ang="0">
                <a:pos x="495" y="25"/>
              </a:cxn>
              <a:cxn ang="0">
                <a:pos x="478" y="22"/>
              </a:cxn>
              <a:cxn ang="0">
                <a:pos x="466" y="18"/>
              </a:cxn>
              <a:cxn ang="0">
                <a:pos x="447" y="17"/>
              </a:cxn>
              <a:cxn ang="0">
                <a:pos x="439" y="13"/>
              </a:cxn>
              <a:cxn ang="0">
                <a:pos x="453" y="13"/>
              </a:cxn>
              <a:cxn ang="0">
                <a:pos x="470" y="16"/>
              </a:cxn>
              <a:cxn ang="0">
                <a:pos x="489" y="21"/>
              </a:cxn>
              <a:cxn ang="0">
                <a:pos x="495" y="25"/>
              </a:cxn>
              <a:cxn ang="0">
                <a:pos x="463" y="205"/>
              </a:cxn>
              <a:cxn ang="0">
                <a:pos x="360" y="284"/>
              </a:cxn>
              <a:cxn ang="0">
                <a:pos x="271" y="350"/>
              </a:cxn>
              <a:cxn ang="0">
                <a:pos x="142" y="320"/>
              </a:cxn>
              <a:cxn ang="0">
                <a:pos x="109" y="281"/>
              </a:cxn>
              <a:cxn ang="0">
                <a:pos x="24" y="266"/>
              </a:cxn>
            </a:cxnLst>
            <a:rect l="0" t="0" r="r" b="b"/>
            <a:pathLst>
              <a:path w="536" h="395">
                <a:moveTo>
                  <a:pt x="9" y="193"/>
                </a:moveTo>
                <a:lnTo>
                  <a:pt x="9" y="186"/>
                </a:lnTo>
                <a:lnTo>
                  <a:pt x="12" y="183"/>
                </a:lnTo>
                <a:lnTo>
                  <a:pt x="13" y="178"/>
                </a:lnTo>
                <a:lnTo>
                  <a:pt x="13" y="171"/>
                </a:lnTo>
                <a:lnTo>
                  <a:pt x="10" y="170"/>
                </a:lnTo>
                <a:lnTo>
                  <a:pt x="9" y="172"/>
                </a:lnTo>
                <a:lnTo>
                  <a:pt x="9" y="175"/>
                </a:lnTo>
                <a:lnTo>
                  <a:pt x="6" y="181"/>
                </a:lnTo>
                <a:lnTo>
                  <a:pt x="5" y="186"/>
                </a:lnTo>
                <a:lnTo>
                  <a:pt x="5" y="190"/>
                </a:lnTo>
                <a:lnTo>
                  <a:pt x="5" y="192"/>
                </a:lnTo>
                <a:lnTo>
                  <a:pt x="5" y="194"/>
                </a:lnTo>
                <a:lnTo>
                  <a:pt x="5" y="196"/>
                </a:lnTo>
                <a:lnTo>
                  <a:pt x="3" y="202"/>
                </a:lnTo>
                <a:lnTo>
                  <a:pt x="1" y="204"/>
                </a:lnTo>
                <a:lnTo>
                  <a:pt x="0" y="202"/>
                </a:lnTo>
                <a:lnTo>
                  <a:pt x="0" y="196"/>
                </a:lnTo>
                <a:lnTo>
                  <a:pt x="1" y="193"/>
                </a:lnTo>
                <a:lnTo>
                  <a:pt x="1" y="182"/>
                </a:lnTo>
                <a:lnTo>
                  <a:pt x="3" y="176"/>
                </a:lnTo>
                <a:lnTo>
                  <a:pt x="9" y="163"/>
                </a:lnTo>
                <a:lnTo>
                  <a:pt x="10" y="159"/>
                </a:lnTo>
                <a:lnTo>
                  <a:pt x="13" y="154"/>
                </a:lnTo>
                <a:lnTo>
                  <a:pt x="23" y="148"/>
                </a:lnTo>
                <a:lnTo>
                  <a:pt x="36" y="134"/>
                </a:lnTo>
                <a:lnTo>
                  <a:pt x="43" y="129"/>
                </a:lnTo>
                <a:lnTo>
                  <a:pt x="46" y="126"/>
                </a:lnTo>
                <a:lnTo>
                  <a:pt x="49" y="124"/>
                </a:lnTo>
                <a:lnTo>
                  <a:pt x="52" y="118"/>
                </a:lnTo>
                <a:lnTo>
                  <a:pt x="61" y="115"/>
                </a:lnTo>
                <a:lnTo>
                  <a:pt x="64" y="112"/>
                </a:lnTo>
                <a:lnTo>
                  <a:pt x="67" y="111"/>
                </a:lnTo>
                <a:lnTo>
                  <a:pt x="70" y="110"/>
                </a:lnTo>
                <a:lnTo>
                  <a:pt x="79" y="102"/>
                </a:lnTo>
                <a:lnTo>
                  <a:pt x="96" y="92"/>
                </a:lnTo>
                <a:lnTo>
                  <a:pt x="105" y="87"/>
                </a:lnTo>
                <a:lnTo>
                  <a:pt x="109" y="86"/>
                </a:lnTo>
                <a:lnTo>
                  <a:pt x="128" y="82"/>
                </a:lnTo>
                <a:lnTo>
                  <a:pt x="145" y="73"/>
                </a:lnTo>
                <a:lnTo>
                  <a:pt x="148" y="72"/>
                </a:lnTo>
                <a:lnTo>
                  <a:pt x="153" y="72"/>
                </a:lnTo>
                <a:lnTo>
                  <a:pt x="160" y="70"/>
                </a:lnTo>
                <a:lnTo>
                  <a:pt x="163" y="68"/>
                </a:lnTo>
                <a:lnTo>
                  <a:pt x="166" y="67"/>
                </a:lnTo>
                <a:lnTo>
                  <a:pt x="176" y="63"/>
                </a:lnTo>
                <a:lnTo>
                  <a:pt x="178" y="63"/>
                </a:lnTo>
                <a:lnTo>
                  <a:pt x="185" y="60"/>
                </a:lnTo>
                <a:lnTo>
                  <a:pt x="190" y="60"/>
                </a:lnTo>
                <a:lnTo>
                  <a:pt x="192" y="59"/>
                </a:lnTo>
                <a:lnTo>
                  <a:pt x="195" y="59"/>
                </a:lnTo>
                <a:lnTo>
                  <a:pt x="198" y="59"/>
                </a:lnTo>
                <a:lnTo>
                  <a:pt x="201" y="59"/>
                </a:lnTo>
                <a:lnTo>
                  <a:pt x="207" y="58"/>
                </a:lnTo>
                <a:lnTo>
                  <a:pt x="211" y="56"/>
                </a:lnTo>
                <a:lnTo>
                  <a:pt x="214" y="56"/>
                </a:lnTo>
                <a:lnTo>
                  <a:pt x="226" y="53"/>
                </a:lnTo>
                <a:lnTo>
                  <a:pt x="229" y="51"/>
                </a:lnTo>
                <a:lnTo>
                  <a:pt x="234" y="51"/>
                </a:lnTo>
                <a:lnTo>
                  <a:pt x="236" y="49"/>
                </a:lnTo>
                <a:lnTo>
                  <a:pt x="243" y="49"/>
                </a:lnTo>
                <a:lnTo>
                  <a:pt x="248" y="48"/>
                </a:lnTo>
                <a:lnTo>
                  <a:pt x="251" y="48"/>
                </a:lnTo>
                <a:lnTo>
                  <a:pt x="255" y="46"/>
                </a:lnTo>
                <a:lnTo>
                  <a:pt x="257" y="44"/>
                </a:lnTo>
                <a:lnTo>
                  <a:pt x="262" y="42"/>
                </a:lnTo>
                <a:lnTo>
                  <a:pt x="273" y="39"/>
                </a:lnTo>
                <a:lnTo>
                  <a:pt x="282" y="34"/>
                </a:lnTo>
                <a:lnTo>
                  <a:pt x="286" y="32"/>
                </a:lnTo>
                <a:lnTo>
                  <a:pt x="282" y="35"/>
                </a:lnTo>
                <a:lnTo>
                  <a:pt x="283" y="37"/>
                </a:lnTo>
                <a:lnTo>
                  <a:pt x="286" y="34"/>
                </a:lnTo>
                <a:lnTo>
                  <a:pt x="290" y="33"/>
                </a:lnTo>
                <a:lnTo>
                  <a:pt x="290" y="31"/>
                </a:lnTo>
                <a:lnTo>
                  <a:pt x="288" y="29"/>
                </a:lnTo>
                <a:lnTo>
                  <a:pt x="295" y="29"/>
                </a:lnTo>
                <a:lnTo>
                  <a:pt x="318" y="18"/>
                </a:lnTo>
                <a:lnTo>
                  <a:pt x="323" y="16"/>
                </a:lnTo>
                <a:lnTo>
                  <a:pt x="329" y="14"/>
                </a:lnTo>
                <a:lnTo>
                  <a:pt x="330" y="14"/>
                </a:lnTo>
                <a:lnTo>
                  <a:pt x="336" y="11"/>
                </a:lnTo>
                <a:lnTo>
                  <a:pt x="338" y="10"/>
                </a:lnTo>
                <a:lnTo>
                  <a:pt x="340" y="10"/>
                </a:lnTo>
                <a:lnTo>
                  <a:pt x="341" y="7"/>
                </a:lnTo>
                <a:lnTo>
                  <a:pt x="344" y="9"/>
                </a:lnTo>
                <a:lnTo>
                  <a:pt x="347" y="10"/>
                </a:lnTo>
                <a:lnTo>
                  <a:pt x="363" y="6"/>
                </a:lnTo>
                <a:lnTo>
                  <a:pt x="371" y="6"/>
                </a:lnTo>
                <a:lnTo>
                  <a:pt x="373" y="6"/>
                </a:lnTo>
                <a:lnTo>
                  <a:pt x="377" y="6"/>
                </a:lnTo>
                <a:lnTo>
                  <a:pt x="379" y="6"/>
                </a:lnTo>
                <a:lnTo>
                  <a:pt x="383" y="6"/>
                </a:lnTo>
                <a:lnTo>
                  <a:pt x="386" y="6"/>
                </a:lnTo>
                <a:lnTo>
                  <a:pt x="389" y="6"/>
                </a:lnTo>
                <a:lnTo>
                  <a:pt x="393" y="6"/>
                </a:lnTo>
                <a:lnTo>
                  <a:pt x="395" y="8"/>
                </a:lnTo>
                <a:lnTo>
                  <a:pt x="399" y="8"/>
                </a:lnTo>
                <a:lnTo>
                  <a:pt x="415" y="10"/>
                </a:lnTo>
                <a:lnTo>
                  <a:pt x="417" y="8"/>
                </a:lnTo>
                <a:lnTo>
                  <a:pt x="433" y="11"/>
                </a:lnTo>
                <a:lnTo>
                  <a:pt x="435" y="11"/>
                </a:lnTo>
                <a:lnTo>
                  <a:pt x="434" y="8"/>
                </a:lnTo>
                <a:lnTo>
                  <a:pt x="430" y="8"/>
                </a:lnTo>
                <a:lnTo>
                  <a:pt x="424" y="6"/>
                </a:lnTo>
                <a:lnTo>
                  <a:pt x="420" y="6"/>
                </a:lnTo>
                <a:lnTo>
                  <a:pt x="409" y="2"/>
                </a:lnTo>
                <a:lnTo>
                  <a:pt x="401" y="4"/>
                </a:lnTo>
                <a:lnTo>
                  <a:pt x="397" y="4"/>
                </a:lnTo>
                <a:lnTo>
                  <a:pt x="393" y="3"/>
                </a:lnTo>
                <a:lnTo>
                  <a:pt x="388" y="3"/>
                </a:lnTo>
                <a:lnTo>
                  <a:pt x="385" y="2"/>
                </a:lnTo>
                <a:lnTo>
                  <a:pt x="378" y="2"/>
                </a:lnTo>
                <a:lnTo>
                  <a:pt x="375" y="3"/>
                </a:lnTo>
                <a:lnTo>
                  <a:pt x="373" y="3"/>
                </a:lnTo>
                <a:lnTo>
                  <a:pt x="371" y="4"/>
                </a:lnTo>
                <a:lnTo>
                  <a:pt x="363" y="4"/>
                </a:lnTo>
                <a:lnTo>
                  <a:pt x="363" y="2"/>
                </a:lnTo>
                <a:lnTo>
                  <a:pt x="367" y="2"/>
                </a:lnTo>
                <a:lnTo>
                  <a:pt x="374" y="0"/>
                </a:lnTo>
                <a:lnTo>
                  <a:pt x="382" y="0"/>
                </a:lnTo>
                <a:lnTo>
                  <a:pt x="385" y="0"/>
                </a:lnTo>
                <a:lnTo>
                  <a:pt x="392" y="1"/>
                </a:lnTo>
                <a:lnTo>
                  <a:pt x="396" y="1"/>
                </a:lnTo>
                <a:lnTo>
                  <a:pt x="409" y="0"/>
                </a:lnTo>
                <a:lnTo>
                  <a:pt x="412" y="1"/>
                </a:lnTo>
                <a:lnTo>
                  <a:pt x="416" y="0"/>
                </a:lnTo>
                <a:lnTo>
                  <a:pt x="425" y="1"/>
                </a:lnTo>
                <a:lnTo>
                  <a:pt x="427" y="2"/>
                </a:lnTo>
                <a:lnTo>
                  <a:pt x="441" y="7"/>
                </a:lnTo>
                <a:lnTo>
                  <a:pt x="448" y="7"/>
                </a:lnTo>
                <a:lnTo>
                  <a:pt x="469" y="13"/>
                </a:lnTo>
                <a:lnTo>
                  <a:pt x="473" y="13"/>
                </a:lnTo>
                <a:lnTo>
                  <a:pt x="501" y="20"/>
                </a:lnTo>
                <a:lnTo>
                  <a:pt x="504" y="20"/>
                </a:lnTo>
                <a:lnTo>
                  <a:pt x="513" y="24"/>
                </a:lnTo>
                <a:lnTo>
                  <a:pt x="515" y="26"/>
                </a:lnTo>
                <a:lnTo>
                  <a:pt x="519" y="26"/>
                </a:lnTo>
                <a:lnTo>
                  <a:pt x="523" y="26"/>
                </a:lnTo>
                <a:lnTo>
                  <a:pt x="525" y="27"/>
                </a:lnTo>
                <a:lnTo>
                  <a:pt x="527" y="26"/>
                </a:lnTo>
                <a:lnTo>
                  <a:pt x="495" y="25"/>
                </a:lnTo>
                <a:lnTo>
                  <a:pt x="490" y="25"/>
                </a:lnTo>
                <a:lnTo>
                  <a:pt x="481" y="23"/>
                </a:lnTo>
                <a:lnTo>
                  <a:pt x="478" y="22"/>
                </a:lnTo>
                <a:lnTo>
                  <a:pt x="471" y="19"/>
                </a:lnTo>
                <a:lnTo>
                  <a:pt x="467" y="19"/>
                </a:lnTo>
                <a:lnTo>
                  <a:pt x="466" y="18"/>
                </a:lnTo>
                <a:lnTo>
                  <a:pt x="461" y="18"/>
                </a:lnTo>
                <a:lnTo>
                  <a:pt x="457" y="19"/>
                </a:lnTo>
                <a:lnTo>
                  <a:pt x="447" y="17"/>
                </a:lnTo>
                <a:lnTo>
                  <a:pt x="446" y="16"/>
                </a:lnTo>
                <a:lnTo>
                  <a:pt x="443" y="16"/>
                </a:lnTo>
                <a:lnTo>
                  <a:pt x="439" y="13"/>
                </a:lnTo>
                <a:lnTo>
                  <a:pt x="440" y="11"/>
                </a:lnTo>
                <a:lnTo>
                  <a:pt x="443" y="13"/>
                </a:lnTo>
                <a:lnTo>
                  <a:pt x="453" y="13"/>
                </a:lnTo>
                <a:lnTo>
                  <a:pt x="457" y="14"/>
                </a:lnTo>
                <a:lnTo>
                  <a:pt x="464" y="14"/>
                </a:lnTo>
                <a:lnTo>
                  <a:pt x="470" y="16"/>
                </a:lnTo>
                <a:lnTo>
                  <a:pt x="471" y="17"/>
                </a:lnTo>
                <a:lnTo>
                  <a:pt x="486" y="21"/>
                </a:lnTo>
                <a:lnTo>
                  <a:pt x="489" y="21"/>
                </a:lnTo>
                <a:lnTo>
                  <a:pt x="491" y="22"/>
                </a:lnTo>
                <a:lnTo>
                  <a:pt x="494" y="24"/>
                </a:lnTo>
                <a:lnTo>
                  <a:pt x="495" y="25"/>
                </a:lnTo>
                <a:lnTo>
                  <a:pt x="527" y="26"/>
                </a:lnTo>
                <a:lnTo>
                  <a:pt x="535" y="88"/>
                </a:lnTo>
                <a:lnTo>
                  <a:pt x="463" y="205"/>
                </a:lnTo>
                <a:lnTo>
                  <a:pt x="367" y="280"/>
                </a:lnTo>
                <a:lnTo>
                  <a:pt x="362" y="283"/>
                </a:lnTo>
                <a:lnTo>
                  <a:pt x="360" y="284"/>
                </a:lnTo>
                <a:lnTo>
                  <a:pt x="328" y="310"/>
                </a:lnTo>
                <a:lnTo>
                  <a:pt x="289" y="339"/>
                </a:lnTo>
                <a:lnTo>
                  <a:pt x="271" y="350"/>
                </a:lnTo>
                <a:lnTo>
                  <a:pt x="264" y="356"/>
                </a:lnTo>
                <a:lnTo>
                  <a:pt x="213" y="394"/>
                </a:lnTo>
                <a:lnTo>
                  <a:pt x="142" y="320"/>
                </a:lnTo>
                <a:lnTo>
                  <a:pt x="136" y="312"/>
                </a:lnTo>
                <a:lnTo>
                  <a:pt x="131" y="308"/>
                </a:lnTo>
                <a:lnTo>
                  <a:pt x="109" y="281"/>
                </a:lnTo>
                <a:lnTo>
                  <a:pt x="80" y="250"/>
                </a:lnTo>
                <a:lnTo>
                  <a:pt x="73" y="263"/>
                </a:lnTo>
                <a:lnTo>
                  <a:pt x="24" y="266"/>
                </a:lnTo>
                <a:lnTo>
                  <a:pt x="17" y="191"/>
                </a:lnTo>
                <a:lnTo>
                  <a:pt x="9" y="193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3" name="30ver">
            <a:extLst>
              <a:ext uri="{FF2B5EF4-FFF2-40B4-BE49-F238E27FC236}">
                <a16:creationId xmlns:a16="http://schemas.microsoft.com/office/drawing/2014/main" id="{D34F83B9-2DFE-9B06-3845-178A3F57D144}"/>
              </a:ext>
            </a:extLst>
          </p:cNvPr>
          <p:cNvSpPr>
            <a:spLocks/>
          </p:cNvSpPr>
          <p:nvPr/>
        </p:nvSpPr>
        <p:spPr bwMode="auto">
          <a:xfrm>
            <a:off x="6678062" y="4523896"/>
            <a:ext cx="1238315" cy="1241272"/>
          </a:xfrm>
          <a:custGeom>
            <a:avLst/>
            <a:gdLst/>
            <a:ahLst/>
            <a:cxnLst>
              <a:cxn ang="0">
                <a:pos x="432" y="492"/>
              </a:cxn>
              <a:cxn ang="0">
                <a:pos x="346" y="376"/>
              </a:cxn>
              <a:cxn ang="0">
                <a:pos x="295" y="321"/>
              </a:cxn>
              <a:cxn ang="0">
                <a:pos x="260" y="261"/>
              </a:cxn>
              <a:cxn ang="0">
                <a:pos x="233" y="208"/>
              </a:cxn>
              <a:cxn ang="0">
                <a:pos x="197" y="142"/>
              </a:cxn>
              <a:cxn ang="0">
                <a:pos x="183" y="84"/>
              </a:cxn>
              <a:cxn ang="0">
                <a:pos x="252" y="170"/>
              </a:cxn>
              <a:cxn ang="0">
                <a:pos x="256" y="234"/>
              </a:cxn>
              <a:cxn ang="0">
                <a:pos x="266" y="159"/>
              </a:cxn>
              <a:cxn ang="0">
                <a:pos x="139" y="38"/>
              </a:cxn>
              <a:cxn ang="0">
                <a:pos x="40" y="16"/>
              </a:cxn>
              <a:cxn ang="0">
                <a:pos x="68" y="40"/>
              </a:cxn>
              <a:cxn ang="0">
                <a:pos x="38" y="91"/>
              </a:cxn>
              <a:cxn ang="0">
                <a:pos x="36" y="150"/>
              </a:cxn>
              <a:cxn ang="0">
                <a:pos x="46" y="198"/>
              </a:cxn>
              <a:cxn ang="0">
                <a:pos x="101" y="251"/>
              </a:cxn>
              <a:cxn ang="0">
                <a:pos x="84" y="308"/>
              </a:cxn>
              <a:cxn ang="0">
                <a:pos x="40" y="339"/>
              </a:cxn>
              <a:cxn ang="0">
                <a:pos x="49" y="391"/>
              </a:cxn>
              <a:cxn ang="0">
                <a:pos x="130" y="348"/>
              </a:cxn>
              <a:cxn ang="0">
                <a:pos x="179" y="316"/>
              </a:cxn>
              <a:cxn ang="0">
                <a:pos x="234" y="366"/>
              </a:cxn>
              <a:cxn ang="0">
                <a:pos x="199" y="415"/>
              </a:cxn>
              <a:cxn ang="0">
                <a:pos x="222" y="457"/>
              </a:cxn>
              <a:cxn ang="0">
                <a:pos x="258" y="437"/>
              </a:cxn>
              <a:cxn ang="0">
                <a:pos x="308" y="465"/>
              </a:cxn>
              <a:cxn ang="0">
                <a:pos x="281" y="500"/>
              </a:cxn>
              <a:cxn ang="0">
                <a:pos x="267" y="578"/>
              </a:cxn>
              <a:cxn ang="0">
                <a:pos x="304" y="607"/>
              </a:cxn>
              <a:cxn ang="0">
                <a:pos x="319" y="630"/>
              </a:cxn>
              <a:cxn ang="0">
                <a:pos x="282" y="638"/>
              </a:cxn>
              <a:cxn ang="0">
                <a:pos x="271" y="689"/>
              </a:cxn>
              <a:cxn ang="0">
                <a:pos x="300" y="731"/>
              </a:cxn>
              <a:cxn ang="0">
                <a:pos x="327" y="761"/>
              </a:cxn>
              <a:cxn ang="0">
                <a:pos x="392" y="750"/>
              </a:cxn>
              <a:cxn ang="0">
                <a:pos x="473" y="774"/>
              </a:cxn>
              <a:cxn ang="0">
                <a:pos x="536" y="800"/>
              </a:cxn>
              <a:cxn ang="0">
                <a:pos x="589" y="920"/>
              </a:cxn>
              <a:cxn ang="0">
                <a:pos x="685" y="892"/>
              </a:cxn>
              <a:cxn ang="0">
                <a:pos x="732" y="949"/>
              </a:cxn>
              <a:cxn ang="0">
                <a:pos x="940" y="979"/>
              </a:cxn>
              <a:cxn ang="0">
                <a:pos x="967" y="910"/>
              </a:cxn>
              <a:cxn ang="0">
                <a:pos x="931" y="871"/>
              </a:cxn>
              <a:cxn ang="0">
                <a:pos x="891" y="840"/>
              </a:cxn>
              <a:cxn ang="0">
                <a:pos x="881" y="792"/>
              </a:cxn>
              <a:cxn ang="0">
                <a:pos x="827" y="787"/>
              </a:cxn>
              <a:cxn ang="0">
                <a:pos x="781" y="778"/>
              </a:cxn>
              <a:cxn ang="0">
                <a:pos x="773" y="767"/>
              </a:cxn>
              <a:cxn ang="0">
                <a:pos x="718" y="713"/>
              </a:cxn>
              <a:cxn ang="0">
                <a:pos x="676" y="680"/>
              </a:cxn>
              <a:cxn ang="0">
                <a:pos x="599" y="679"/>
              </a:cxn>
              <a:cxn ang="0">
                <a:pos x="584" y="685"/>
              </a:cxn>
              <a:cxn ang="0">
                <a:pos x="594" y="690"/>
              </a:cxn>
              <a:cxn ang="0">
                <a:pos x="562" y="700"/>
              </a:cxn>
              <a:cxn ang="0">
                <a:pos x="548" y="682"/>
              </a:cxn>
              <a:cxn ang="0">
                <a:pos x="530" y="663"/>
              </a:cxn>
              <a:cxn ang="0">
                <a:pos x="560" y="666"/>
              </a:cxn>
              <a:cxn ang="0">
                <a:pos x="514" y="636"/>
              </a:cxn>
              <a:cxn ang="0">
                <a:pos x="484" y="595"/>
              </a:cxn>
            </a:cxnLst>
            <a:rect l="0" t="0" r="r" b="b"/>
            <a:pathLst>
              <a:path w="980" h="981">
                <a:moveTo>
                  <a:pt x="446" y="555"/>
                </a:moveTo>
                <a:lnTo>
                  <a:pt x="446" y="552"/>
                </a:lnTo>
                <a:lnTo>
                  <a:pt x="448" y="544"/>
                </a:lnTo>
                <a:lnTo>
                  <a:pt x="448" y="536"/>
                </a:lnTo>
                <a:lnTo>
                  <a:pt x="448" y="533"/>
                </a:lnTo>
                <a:lnTo>
                  <a:pt x="448" y="524"/>
                </a:lnTo>
                <a:lnTo>
                  <a:pt x="448" y="523"/>
                </a:lnTo>
                <a:lnTo>
                  <a:pt x="446" y="521"/>
                </a:lnTo>
                <a:lnTo>
                  <a:pt x="444" y="516"/>
                </a:lnTo>
                <a:lnTo>
                  <a:pt x="440" y="504"/>
                </a:lnTo>
                <a:lnTo>
                  <a:pt x="435" y="498"/>
                </a:lnTo>
                <a:lnTo>
                  <a:pt x="432" y="494"/>
                </a:lnTo>
                <a:lnTo>
                  <a:pt x="434" y="493"/>
                </a:lnTo>
                <a:lnTo>
                  <a:pt x="432" y="492"/>
                </a:lnTo>
                <a:lnTo>
                  <a:pt x="428" y="489"/>
                </a:lnTo>
                <a:lnTo>
                  <a:pt x="426" y="486"/>
                </a:lnTo>
                <a:lnTo>
                  <a:pt x="424" y="483"/>
                </a:lnTo>
                <a:lnTo>
                  <a:pt x="417" y="472"/>
                </a:lnTo>
                <a:lnTo>
                  <a:pt x="416" y="469"/>
                </a:lnTo>
                <a:lnTo>
                  <a:pt x="416" y="465"/>
                </a:lnTo>
                <a:lnTo>
                  <a:pt x="410" y="462"/>
                </a:lnTo>
                <a:lnTo>
                  <a:pt x="408" y="456"/>
                </a:lnTo>
                <a:lnTo>
                  <a:pt x="404" y="450"/>
                </a:lnTo>
                <a:lnTo>
                  <a:pt x="394" y="436"/>
                </a:lnTo>
                <a:lnTo>
                  <a:pt x="392" y="432"/>
                </a:lnTo>
                <a:lnTo>
                  <a:pt x="385" y="424"/>
                </a:lnTo>
                <a:lnTo>
                  <a:pt x="350" y="378"/>
                </a:lnTo>
                <a:lnTo>
                  <a:pt x="346" y="376"/>
                </a:lnTo>
                <a:lnTo>
                  <a:pt x="342" y="374"/>
                </a:lnTo>
                <a:lnTo>
                  <a:pt x="338" y="372"/>
                </a:lnTo>
                <a:lnTo>
                  <a:pt x="328" y="364"/>
                </a:lnTo>
                <a:lnTo>
                  <a:pt x="324" y="358"/>
                </a:lnTo>
                <a:lnTo>
                  <a:pt x="320" y="355"/>
                </a:lnTo>
                <a:lnTo>
                  <a:pt x="318" y="353"/>
                </a:lnTo>
                <a:lnTo>
                  <a:pt x="314" y="350"/>
                </a:lnTo>
                <a:lnTo>
                  <a:pt x="305" y="342"/>
                </a:lnTo>
                <a:lnTo>
                  <a:pt x="300" y="331"/>
                </a:lnTo>
                <a:lnTo>
                  <a:pt x="297" y="328"/>
                </a:lnTo>
                <a:lnTo>
                  <a:pt x="295" y="326"/>
                </a:lnTo>
                <a:lnTo>
                  <a:pt x="295" y="325"/>
                </a:lnTo>
                <a:lnTo>
                  <a:pt x="296" y="324"/>
                </a:lnTo>
                <a:lnTo>
                  <a:pt x="295" y="321"/>
                </a:lnTo>
                <a:lnTo>
                  <a:pt x="290" y="314"/>
                </a:lnTo>
                <a:lnTo>
                  <a:pt x="288" y="308"/>
                </a:lnTo>
                <a:lnTo>
                  <a:pt x="285" y="303"/>
                </a:lnTo>
                <a:lnTo>
                  <a:pt x="282" y="304"/>
                </a:lnTo>
                <a:lnTo>
                  <a:pt x="280" y="304"/>
                </a:lnTo>
                <a:lnTo>
                  <a:pt x="277" y="303"/>
                </a:lnTo>
                <a:lnTo>
                  <a:pt x="270" y="295"/>
                </a:lnTo>
                <a:lnTo>
                  <a:pt x="264" y="291"/>
                </a:lnTo>
                <a:lnTo>
                  <a:pt x="265" y="289"/>
                </a:lnTo>
                <a:lnTo>
                  <a:pt x="268" y="288"/>
                </a:lnTo>
                <a:lnTo>
                  <a:pt x="271" y="287"/>
                </a:lnTo>
                <a:lnTo>
                  <a:pt x="270" y="283"/>
                </a:lnTo>
                <a:lnTo>
                  <a:pt x="267" y="278"/>
                </a:lnTo>
                <a:lnTo>
                  <a:pt x="260" y="261"/>
                </a:lnTo>
                <a:lnTo>
                  <a:pt x="260" y="259"/>
                </a:lnTo>
                <a:lnTo>
                  <a:pt x="257" y="251"/>
                </a:lnTo>
                <a:lnTo>
                  <a:pt x="254" y="250"/>
                </a:lnTo>
                <a:lnTo>
                  <a:pt x="253" y="247"/>
                </a:lnTo>
                <a:lnTo>
                  <a:pt x="253" y="238"/>
                </a:lnTo>
                <a:lnTo>
                  <a:pt x="252" y="235"/>
                </a:lnTo>
                <a:lnTo>
                  <a:pt x="246" y="230"/>
                </a:lnTo>
                <a:lnTo>
                  <a:pt x="245" y="230"/>
                </a:lnTo>
                <a:lnTo>
                  <a:pt x="239" y="229"/>
                </a:lnTo>
                <a:lnTo>
                  <a:pt x="235" y="220"/>
                </a:lnTo>
                <a:lnTo>
                  <a:pt x="232" y="217"/>
                </a:lnTo>
                <a:lnTo>
                  <a:pt x="232" y="213"/>
                </a:lnTo>
                <a:lnTo>
                  <a:pt x="232" y="209"/>
                </a:lnTo>
                <a:lnTo>
                  <a:pt x="233" y="208"/>
                </a:lnTo>
                <a:lnTo>
                  <a:pt x="234" y="205"/>
                </a:lnTo>
                <a:lnTo>
                  <a:pt x="234" y="199"/>
                </a:lnTo>
                <a:lnTo>
                  <a:pt x="233" y="198"/>
                </a:lnTo>
                <a:lnTo>
                  <a:pt x="228" y="194"/>
                </a:lnTo>
                <a:lnTo>
                  <a:pt x="220" y="186"/>
                </a:lnTo>
                <a:lnTo>
                  <a:pt x="220" y="179"/>
                </a:lnTo>
                <a:lnTo>
                  <a:pt x="214" y="170"/>
                </a:lnTo>
                <a:lnTo>
                  <a:pt x="213" y="167"/>
                </a:lnTo>
                <a:lnTo>
                  <a:pt x="211" y="164"/>
                </a:lnTo>
                <a:lnTo>
                  <a:pt x="209" y="162"/>
                </a:lnTo>
                <a:lnTo>
                  <a:pt x="206" y="161"/>
                </a:lnTo>
                <a:lnTo>
                  <a:pt x="205" y="158"/>
                </a:lnTo>
                <a:lnTo>
                  <a:pt x="203" y="150"/>
                </a:lnTo>
                <a:lnTo>
                  <a:pt x="197" y="142"/>
                </a:lnTo>
                <a:lnTo>
                  <a:pt x="194" y="127"/>
                </a:lnTo>
                <a:lnTo>
                  <a:pt x="187" y="115"/>
                </a:lnTo>
                <a:lnTo>
                  <a:pt x="187" y="111"/>
                </a:lnTo>
                <a:lnTo>
                  <a:pt x="190" y="110"/>
                </a:lnTo>
                <a:lnTo>
                  <a:pt x="190" y="107"/>
                </a:lnTo>
                <a:lnTo>
                  <a:pt x="190" y="103"/>
                </a:lnTo>
                <a:lnTo>
                  <a:pt x="187" y="100"/>
                </a:lnTo>
                <a:lnTo>
                  <a:pt x="178" y="83"/>
                </a:lnTo>
                <a:lnTo>
                  <a:pt x="174" y="79"/>
                </a:lnTo>
                <a:lnTo>
                  <a:pt x="164" y="62"/>
                </a:lnTo>
                <a:lnTo>
                  <a:pt x="166" y="62"/>
                </a:lnTo>
                <a:lnTo>
                  <a:pt x="168" y="62"/>
                </a:lnTo>
                <a:lnTo>
                  <a:pt x="180" y="80"/>
                </a:lnTo>
                <a:lnTo>
                  <a:pt x="183" y="84"/>
                </a:lnTo>
                <a:lnTo>
                  <a:pt x="184" y="89"/>
                </a:lnTo>
                <a:lnTo>
                  <a:pt x="186" y="90"/>
                </a:lnTo>
                <a:lnTo>
                  <a:pt x="190" y="92"/>
                </a:lnTo>
                <a:lnTo>
                  <a:pt x="204" y="116"/>
                </a:lnTo>
                <a:lnTo>
                  <a:pt x="207" y="118"/>
                </a:lnTo>
                <a:lnTo>
                  <a:pt x="211" y="122"/>
                </a:lnTo>
                <a:lnTo>
                  <a:pt x="214" y="127"/>
                </a:lnTo>
                <a:lnTo>
                  <a:pt x="216" y="130"/>
                </a:lnTo>
                <a:lnTo>
                  <a:pt x="230" y="147"/>
                </a:lnTo>
                <a:lnTo>
                  <a:pt x="235" y="150"/>
                </a:lnTo>
                <a:lnTo>
                  <a:pt x="239" y="151"/>
                </a:lnTo>
                <a:lnTo>
                  <a:pt x="248" y="162"/>
                </a:lnTo>
                <a:lnTo>
                  <a:pt x="254" y="168"/>
                </a:lnTo>
                <a:lnTo>
                  <a:pt x="252" y="170"/>
                </a:lnTo>
                <a:lnTo>
                  <a:pt x="252" y="173"/>
                </a:lnTo>
                <a:lnTo>
                  <a:pt x="253" y="177"/>
                </a:lnTo>
                <a:lnTo>
                  <a:pt x="253" y="180"/>
                </a:lnTo>
                <a:lnTo>
                  <a:pt x="251" y="186"/>
                </a:lnTo>
                <a:lnTo>
                  <a:pt x="252" y="190"/>
                </a:lnTo>
                <a:lnTo>
                  <a:pt x="250" y="197"/>
                </a:lnTo>
                <a:lnTo>
                  <a:pt x="250" y="201"/>
                </a:lnTo>
                <a:lnTo>
                  <a:pt x="248" y="208"/>
                </a:lnTo>
                <a:lnTo>
                  <a:pt x="250" y="214"/>
                </a:lnTo>
                <a:lnTo>
                  <a:pt x="248" y="216"/>
                </a:lnTo>
                <a:lnTo>
                  <a:pt x="248" y="219"/>
                </a:lnTo>
                <a:lnTo>
                  <a:pt x="248" y="224"/>
                </a:lnTo>
                <a:lnTo>
                  <a:pt x="248" y="227"/>
                </a:lnTo>
                <a:lnTo>
                  <a:pt x="256" y="234"/>
                </a:lnTo>
                <a:lnTo>
                  <a:pt x="257" y="236"/>
                </a:lnTo>
                <a:lnTo>
                  <a:pt x="257" y="244"/>
                </a:lnTo>
                <a:lnTo>
                  <a:pt x="259" y="248"/>
                </a:lnTo>
                <a:lnTo>
                  <a:pt x="261" y="248"/>
                </a:lnTo>
                <a:lnTo>
                  <a:pt x="262" y="246"/>
                </a:lnTo>
                <a:lnTo>
                  <a:pt x="256" y="215"/>
                </a:lnTo>
                <a:lnTo>
                  <a:pt x="257" y="210"/>
                </a:lnTo>
                <a:lnTo>
                  <a:pt x="259" y="202"/>
                </a:lnTo>
                <a:lnTo>
                  <a:pt x="257" y="198"/>
                </a:lnTo>
                <a:lnTo>
                  <a:pt x="259" y="196"/>
                </a:lnTo>
                <a:lnTo>
                  <a:pt x="262" y="182"/>
                </a:lnTo>
                <a:lnTo>
                  <a:pt x="262" y="179"/>
                </a:lnTo>
                <a:lnTo>
                  <a:pt x="265" y="173"/>
                </a:lnTo>
                <a:lnTo>
                  <a:pt x="266" y="159"/>
                </a:lnTo>
                <a:lnTo>
                  <a:pt x="264" y="156"/>
                </a:lnTo>
                <a:lnTo>
                  <a:pt x="260" y="154"/>
                </a:lnTo>
                <a:lnTo>
                  <a:pt x="251" y="147"/>
                </a:lnTo>
                <a:lnTo>
                  <a:pt x="247" y="146"/>
                </a:lnTo>
                <a:lnTo>
                  <a:pt x="246" y="144"/>
                </a:lnTo>
                <a:lnTo>
                  <a:pt x="230" y="135"/>
                </a:lnTo>
                <a:lnTo>
                  <a:pt x="221" y="126"/>
                </a:lnTo>
                <a:lnTo>
                  <a:pt x="203" y="106"/>
                </a:lnTo>
                <a:lnTo>
                  <a:pt x="170" y="60"/>
                </a:lnTo>
                <a:lnTo>
                  <a:pt x="170" y="59"/>
                </a:lnTo>
                <a:lnTo>
                  <a:pt x="157" y="40"/>
                </a:lnTo>
                <a:lnTo>
                  <a:pt x="151" y="41"/>
                </a:lnTo>
                <a:lnTo>
                  <a:pt x="148" y="42"/>
                </a:lnTo>
                <a:lnTo>
                  <a:pt x="139" y="38"/>
                </a:lnTo>
                <a:lnTo>
                  <a:pt x="118" y="20"/>
                </a:lnTo>
                <a:lnTo>
                  <a:pt x="116" y="18"/>
                </a:lnTo>
                <a:lnTo>
                  <a:pt x="108" y="8"/>
                </a:lnTo>
                <a:lnTo>
                  <a:pt x="102" y="6"/>
                </a:lnTo>
                <a:lnTo>
                  <a:pt x="94" y="0"/>
                </a:lnTo>
                <a:lnTo>
                  <a:pt x="86" y="1"/>
                </a:lnTo>
                <a:lnTo>
                  <a:pt x="82" y="5"/>
                </a:lnTo>
                <a:lnTo>
                  <a:pt x="79" y="8"/>
                </a:lnTo>
                <a:lnTo>
                  <a:pt x="77" y="13"/>
                </a:lnTo>
                <a:lnTo>
                  <a:pt x="68" y="13"/>
                </a:lnTo>
                <a:lnTo>
                  <a:pt x="60" y="14"/>
                </a:lnTo>
                <a:lnTo>
                  <a:pt x="50" y="11"/>
                </a:lnTo>
                <a:lnTo>
                  <a:pt x="44" y="11"/>
                </a:lnTo>
                <a:lnTo>
                  <a:pt x="40" y="16"/>
                </a:lnTo>
                <a:lnTo>
                  <a:pt x="33" y="14"/>
                </a:lnTo>
                <a:lnTo>
                  <a:pt x="24" y="13"/>
                </a:lnTo>
                <a:lnTo>
                  <a:pt x="4" y="14"/>
                </a:lnTo>
                <a:lnTo>
                  <a:pt x="0" y="18"/>
                </a:lnTo>
                <a:lnTo>
                  <a:pt x="0" y="24"/>
                </a:lnTo>
                <a:lnTo>
                  <a:pt x="18" y="24"/>
                </a:lnTo>
                <a:lnTo>
                  <a:pt x="22" y="24"/>
                </a:lnTo>
                <a:lnTo>
                  <a:pt x="28" y="24"/>
                </a:lnTo>
                <a:lnTo>
                  <a:pt x="30" y="24"/>
                </a:lnTo>
                <a:lnTo>
                  <a:pt x="36" y="24"/>
                </a:lnTo>
                <a:lnTo>
                  <a:pt x="38" y="24"/>
                </a:lnTo>
                <a:lnTo>
                  <a:pt x="46" y="28"/>
                </a:lnTo>
                <a:lnTo>
                  <a:pt x="52" y="33"/>
                </a:lnTo>
                <a:lnTo>
                  <a:pt x="68" y="40"/>
                </a:lnTo>
                <a:lnTo>
                  <a:pt x="73" y="45"/>
                </a:lnTo>
                <a:lnTo>
                  <a:pt x="75" y="51"/>
                </a:lnTo>
                <a:lnTo>
                  <a:pt x="70" y="54"/>
                </a:lnTo>
                <a:lnTo>
                  <a:pt x="61" y="60"/>
                </a:lnTo>
                <a:lnTo>
                  <a:pt x="57" y="61"/>
                </a:lnTo>
                <a:lnTo>
                  <a:pt x="56" y="64"/>
                </a:lnTo>
                <a:lnTo>
                  <a:pt x="59" y="69"/>
                </a:lnTo>
                <a:lnTo>
                  <a:pt x="60" y="73"/>
                </a:lnTo>
                <a:lnTo>
                  <a:pt x="58" y="78"/>
                </a:lnTo>
                <a:lnTo>
                  <a:pt x="54" y="88"/>
                </a:lnTo>
                <a:lnTo>
                  <a:pt x="53" y="91"/>
                </a:lnTo>
                <a:lnTo>
                  <a:pt x="46" y="92"/>
                </a:lnTo>
                <a:lnTo>
                  <a:pt x="42" y="91"/>
                </a:lnTo>
                <a:lnTo>
                  <a:pt x="38" y="91"/>
                </a:lnTo>
                <a:lnTo>
                  <a:pt x="36" y="94"/>
                </a:lnTo>
                <a:lnTo>
                  <a:pt x="37" y="97"/>
                </a:lnTo>
                <a:lnTo>
                  <a:pt x="44" y="100"/>
                </a:lnTo>
                <a:lnTo>
                  <a:pt x="44" y="103"/>
                </a:lnTo>
                <a:lnTo>
                  <a:pt x="43" y="106"/>
                </a:lnTo>
                <a:lnTo>
                  <a:pt x="43" y="116"/>
                </a:lnTo>
                <a:lnTo>
                  <a:pt x="45" y="119"/>
                </a:lnTo>
                <a:lnTo>
                  <a:pt x="49" y="122"/>
                </a:lnTo>
                <a:lnTo>
                  <a:pt x="51" y="123"/>
                </a:lnTo>
                <a:lnTo>
                  <a:pt x="51" y="127"/>
                </a:lnTo>
                <a:lnTo>
                  <a:pt x="51" y="132"/>
                </a:lnTo>
                <a:lnTo>
                  <a:pt x="50" y="138"/>
                </a:lnTo>
                <a:lnTo>
                  <a:pt x="42" y="142"/>
                </a:lnTo>
                <a:lnTo>
                  <a:pt x="36" y="150"/>
                </a:lnTo>
                <a:lnTo>
                  <a:pt x="35" y="151"/>
                </a:lnTo>
                <a:lnTo>
                  <a:pt x="33" y="153"/>
                </a:lnTo>
                <a:lnTo>
                  <a:pt x="32" y="158"/>
                </a:lnTo>
                <a:lnTo>
                  <a:pt x="30" y="161"/>
                </a:lnTo>
                <a:lnTo>
                  <a:pt x="29" y="167"/>
                </a:lnTo>
                <a:lnTo>
                  <a:pt x="32" y="169"/>
                </a:lnTo>
                <a:lnTo>
                  <a:pt x="33" y="172"/>
                </a:lnTo>
                <a:lnTo>
                  <a:pt x="33" y="175"/>
                </a:lnTo>
                <a:lnTo>
                  <a:pt x="36" y="179"/>
                </a:lnTo>
                <a:lnTo>
                  <a:pt x="44" y="185"/>
                </a:lnTo>
                <a:lnTo>
                  <a:pt x="46" y="189"/>
                </a:lnTo>
                <a:lnTo>
                  <a:pt x="44" y="194"/>
                </a:lnTo>
                <a:lnTo>
                  <a:pt x="40" y="196"/>
                </a:lnTo>
                <a:lnTo>
                  <a:pt x="46" y="198"/>
                </a:lnTo>
                <a:lnTo>
                  <a:pt x="51" y="202"/>
                </a:lnTo>
                <a:lnTo>
                  <a:pt x="52" y="206"/>
                </a:lnTo>
                <a:lnTo>
                  <a:pt x="47" y="222"/>
                </a:lnTo>
                <a:lnTo>
                  <a:pt x="50" y="227"/>
                </a:lnTo>
                <a:lnTo>
                  <a:pt x="56" y="234"/>
                </a:lnTo>
                <a:lnTo>
                  <a:pt x="69" y="247"/>
                </a:lnTo>
                <a:lnTo>
                  <a:pt x="81" y="241"/>
                </a:lnTo>
                <a:lnTo>
                  <a:pt x="84" y="239"/>
                </a:lnTo>
                <a:lnTo>
                  <a:pt x="87" y="238"/>
                </a:lnTo>
                <a:lnTo>
                  <a:pt x="92" y="238"/>
                </a:lnTo>
                <a:lnTo>
                  <a:pt x="92" y="244"/>
                </a:lnTo>
                <a:lnTo>
                  <a:pt x="90" y="247"/>
                </a:lnTo>
                <a:lnTo>
                  <a:pt x="91" y="251"/>
                </a:lnTo>
                <a:lnTo>
                  <a:pt x="101" y="251"/>
                </a:lnTo>
                <a:lnTo>
                  <a:pt x="104" y="252"/>
                </a:lnTo>
                <a:lnTo>
                  <a:pt x="106" y="256"/>
                </a:lnTo>
                <a:lnTo>
                  <a:pt x="113" y="259"/>
                </a:lnTo>
                <a:lnTo>
                  <a:pt x="112" y="266"/>
                </a:lnTo>
                <a:lnTo>
                  <a:pt x="108" y="273"/>
                </a:lnTo>
                <a:lnTo>
                  <a:pt x="106" y="279"/>
                </a:lnTo>
                <a:lnTo>
                  <a:pt x="104" y="283"/>
                </a:lnTo>
                <a:lnTo>
                  <a:pt x="100" y="286"/>
                </a:lnTo>
                <a:lnTo>
                  <a:pt x="100" y="297"/>
                </a:lnTo>
                <a:lnTo>
                  <a:pt x="103" y="308"/>
                </a:lnTo>
                <a:lnTo>
                  <a:pt x="103" y="312"/>
                </a:lnTo>
                <a:lnTo>
                  <a:pt x="100" y="315"/>
                </a:lnTo>
                <a:lnTo>
                  <a:pt x="90" y="312"/>
                </a:lnTo>
                <a:lnTo>
                  <a:pt x="84" y="308"/>
                </a:lnTo>
                <a:lnTo>
                  <a:pt x="81" y="306"/>
                </a:lnTo>
                <a:lnTo>
                  <a:pt x="79" y="305"/>
                </a:lnTo>
                <a:lnTo>
                  <a:pt x="78" y="304"/>
                </a:lnTo>
                <a:lnTo>
                  <a:pt x="74" y="304"/>
                </a:lnTo>
                <a:lnTo>
                  <a:pt x="69" y="306"/>
                </a:lnTo>
                <a:lnTo>
                  <a:pt x="68" y="309"/>
                </a:lnTo>
                <a:lnTo>
                  <a:pt x="65" y="316"/>
                </a:lnTo>
                <a:lnTo>
                  <a:pt x="64" y="321"/>
                </a:lnTo>
                <a:lnTo>
                  <a:pt x="62" y="326"/>
                </a:lnTo>
                <a:lnTo>
                  <a:pt x="59" y="328"/>
                </a:lnTo>
                <a:lnTo>
                  <a:pt x="50" y="328"/>
                </a:lnTo>
                <a:lnTo>
                  <a:pt x="41" y="333"/>
                </a:lnTo>
                <a:lnTo>
                  <a:pt x="40" y="336"/>
                </a:lnTo>
                <a:lnTo>
                  <a:pt x="40" y="339"/>
                </a:lnTo>
                <a:lnTo>
                  <a:pt x="44" y="340"/>
                </a:lnTo>
                <a:lnTo>
                  <a:pt x="50" y="340"/>
                </a:lnTo>
                <a:lnTo>
                  <a:pt x="64" y="334"/>
                </a:lnTo>
                <a:lnTo>
                  <a:pt x="64" y="338"/>
                </a:lnTo>
                <a:lnTo>
                  <a:pt x="60" y="346"/>
                </a:lnTo>
                <a:lnTo>
                  <a:pt x="56" y="350"/>
                </a:lnTo>
                <a:lnTo>
                  <a:pt x="51" y="356"/>
                </a:lnTo>
                <a:lnTo>
                  <a:pt x="51" y="359"/>
                </a:lnTo>
                <a:lnTo>
                  <a:pt x="49" y="365"/>
                </a:lnTo>
                <a:lnTo>
                  <a:pt x="47" y="372"/>
                </a:lnTo>
                <a:lnTo>
                  <a:pt x="44" y="379"/>
                </a:lnTo>
                <a:lnTo>
                  <a:pt x="44" y="383"/>
                </a:lnTo>
                <a:lnTo>
                  <a:pt x="46" y="388"/>
                </a:lnTo>
                <a:lnTo>
                  <a:pt x="49" y="391"/>
                </a:lnTo>
                <a:lnTo>
                  <a:pt x="49" y="395"/>
                </a:lnTo>
                <a:lnTo>
                  <a:pt x="50" y="396"/>
                </a:lnTo>
                <a:lnTo>
                  <a:pt x="52" y="405"/>
                </a:lnTo>
                <a:lnTo>
                  <a:pt x="54" y="408"/>
                </a:lnTo>
                <a:lnTo>
                  <a:pt x="59" y="409"/>
                </a:lnTo>
                <a:lnTo>
                  <a:pt x="62" y="406"/>
                </a:lnTo>
                <a:lnTo>
                  <a:pt x="65" y="406"/>
                </a:lnTo>
                <a:lnTo>
                  <a:pt x="68" y="405"/>
                </a:lnTo>
                <a:lnTo>
                  <a:pt x="81" y="398"/>
                </a:lnTo>
                <a:lnTo>
                  <a:pt x="92" y="389"/>
                </a:lnTo>
                <a:lnTo>
                  <a:pt x="93" y="386"/>
                </a:lnTo>
                <a:lnTo>
                  <a:pt x="106" y="372"/>
                </a:lnTo>
                <a:lnTo>
                  <a:pt x="115" y="364"/>
                </a:lnTo>
                <a:lnTo>
                  <a:pt x="130" y="348"/>
                </a:lnTo>
                <a:lnTo>
                  <a:pt x="133" y="346"/>
                </a:lnTo>
                <a:lnTo>
                  <a:pt x="135" y="346"/>
                </a:lnTo>
                <a:lnTo>
                  <a:pt x="139" y="344"/>
                </a:lnTo>
                <a:lnTo>
                  <a:pt x="154" y="363"/>
                </a:lnTo>
                <a:lnTo>
                  <a:pt x="164" y="344"/>
                </a:lnTo>
                <a:lnTo>
                  <a:pt x="157" y="339"/>
                </a:lnTo>
                <a:lnTo>
                  <a:pt x="155" y="333"/>
                </a:lnTo>
                <a:lnTo>
                  <a:pt x="159" y="332"/>
                </a:lnTo>
                <a:lnTo>
                  <a:pt x="165" y="332"/>
                </a:lnTo>
                <a:lnTo>
                  <a:pt x="170" y="331"/>
                </a:lnTo>
                <a:lnTo>
                  <a:pt x="174" y="326"/>
                </a:lnTo>
                <a:lnTo>
                  <a:pt x="172" y="317"/>
                </a:lnTo>
                <a:lnTo>
                  <a:pt x="174" y="318"/>
                </a:lnTo>
                <a:lnTo>
                  <a:pt x="179" y="316"/>
                </a:lnTo>
                <a:lnTo>
                  <a:pt x="189" y="316"/>
                </a:lnTo>
                <a:lnTo>
                  <a:pt x="192" y="314"/>
                </a:lnTo>
                <a:lnTo>
                  <a:pt x="196" y="313"/>
                </a:lnTo>
                <a:lnTo>
                  <a:pt x="202" y="325"/>
                </a:lnTo>
                <a:lnTo>
                  <a:pt x="198" y="342"/>
                </a:lnTo>
                <a:lnTo>
                  <a:pt x="200" y="346"/>
                </a:lnTo>
                <a:lnTo>
                  <a:pt x="202" y="348"/>
                </a:lnTo>
                <a:lnTo>
                  <a:pt x="207" y="350"/>
                </a:lnTo>
                <a:lnTo>
                  <a:pt x="210" y="357"/>
                </a:lnTo>
                <a:lnTo>
                  <a:pt x="215" y="358"/>
                </a:lnTo>
                <a:lnTo>
                  <a:pt x="220" y="357"/>
                </a:lnTo>
                <a:lnTo>
                  <a:pt x="221" y="358"/>
                </a:lnTo>
                <a:lnTo>
                  <a:pt x="224" y="361"/>
                </a:lnTo>
                <a:lnTo>
                  <a:pt x="234" y="366"/>
                </a:lnTo>
                <a:lnTo>
                  <a:pt x="236" y="372"/>
                </a:lnTo>
                <a:lnTo>
                  <a:pt x="235" y="378"/>
                </a:lnTo>
                <a:lnTo>
                  <a:pt x="230" y="381"/>
                </a:lnTo>
                <a:lnTo>
                  <a:pt x="226" y="383"/>
                </a:lnTo>
                <a:lnTo>
                  <a:pt x="222" y="385"/>
                </a:lnTo>
                <a:lnTo>
                  <a:pt x="216" y="392"/>
                </a:lnTo>
                <a:lnTo>
                  <a:pt x="213" y="390"/>
                </a:lnTo>
                <a:lnTo>
                  <a:pt x="211" y="386"/>
                </a:lnTo>
                <a:lnTo>
                  <a:pt x="208" y="385"/>
                </a:lnTo>
                <a:lnTo>
                  <a:pt x="204" y="388"/>
                </a:lnTo>
                <a:lnTo>
                  <a:pt x="198" y="393"/>
                </a:lnTo>
                <a:lnTo>
                  <a:pt x="199" y="396"/>
                </a:lnTo>
                <a:lnTo>
                  <a:pt x="200" y="404"/>
                </a:lnTo>
                <a:lnTo>
                  <a:pt x="199" y="415"/>
                </a:lnTo>
                <a:lnTo>
                  <a:pt x="199" y="426"/>
                </a:lnTo>
                <a:lnTo>
                  <a:pt x="198" y="428"/>
                </a:lnTo>
                <a:lnTo>
                  <a:pt x="198" y="430"/>
                </a:lnTo>
                <a:lnTo>
                  <a:pt x="197" y="433"/>
                </a:lnTo>
                <a:lnTo>
                  <a:pt x="198" y="434"/>
                </a:lnTo>
                <a:lnTo>
                  <a:pt x="197" y="437"/>
                </a:lnTo>
                <a:lnTo>
                  <a:pt x="197" y="441"/>
                </a:lnTo>
                <a:lnTo>
                  <a:pt x="208" y="448"/>
                </a:lnTo>
                <a:lnTo>
                  <a:pt x="210" y="450"/>
                </a:lnTo>
                <a:lnTo>
                  <a:pt x="213" y="451"/>
                </a:lnTo>
                <a:lnTo>
                  <a:pt x="218" y="451"/>
                </a:lnTo>
                <a:lnTo>
                  <a:pt x="221" y="452"/>
                </a:lnTo>
                <a:lnTo>
                  <a:pt x="221" y="456"/>
                </a:lnTo>
                <a:lnTo>
                  <a:pt x="222" y="457"/>
                </a:lnTo>
                <a:lnTo>
                  <a:pt x="224" y="458"/>
                </a:lnTo>
                <a:lnTo>
                  <a:pt x="224" y="461"/>
                </a:lnTo>
                <a:lnTo>
                  <a:pt x="226" y="464"/>
                </a:lnTo>
                <a:lnTo>
                  <a:pt x="230" y="464"/>
                </a:lnTo>
                <a:lnTo>
                  <a:pt x="236" y="460"/>
                </a:lnTo>
                <a:lnTo>
                  <a:pt x="239" y="457"/>
                </a:lnTo>
                <a:lnTo>
                  <a:pt x="240" y="454"/>
                </a:lnTo>
                <a:lnTo>
                  <a:pt x="243" y="452"/>
                </a:lnTo>
                <a:lnTo>
                  <a:pt x="245" y="452"/>
                </a:lnTo>
                <a:lnTo>
                  <a:pt x="248" y="446"/>
                </a:lnTo>
                <a:lnTo>
                  <a:pt x="250" y="441"/>
                </a:lnTo>
                <a:lnTo>
                  <a:pt x="250" y="437"/>
                </a:lnTo>
                <a:lnTo>
                  <a:pt x="257" y="434"/>
                </a:lnTo>
                <a:lnTo>
                  <a:pt x="258" y="437"/>
                </a:lnTo>
                <a:lnTo>
                  <a:pt x="260" y="436"/>
                </a:lnTo>
                <a:lnTo>
                  <a:pt x="262" y="435"/>
                </a:lnTo>
                <a:lnTo>
                  <a:pt x="265" y="435"/>
                </a:lnTo>
                <a:lnTo>
                  <a:pt x="269" y="436"/>
                </a:lnTo>
                <a:lnTo>
                  <a:pt x="270" y="440"/>
                </a:lnTo>
                <a:lnTo>
                  <a:pt x="275" y="445"/>
                </a:lnTo>
                <a:lnTo>
                  <a:pt x="278" y="446"/>
                </a:lnTo>
                <a:lnTo>
                  <a:pt x="296" y="454"/>
                </a:lnTo>
                <a:lnTo>
                  <a:pt x="302" y="456"/>
                </a:lnTo>
                <a:lnTo>
                  <a:pt x="308" y="456"/>
                </a:lnTo>
                <a:lnTo>
                  <a:pt x="310" y="456"/>
                </a:lnTo>
                <a:lnTo>
                  <a:pt x="311" y="457"/>
                </a:lnTo>
                <a:lnTo>
                  <a:pt x="310" y="461"/>
                </a:lnTo>
                <a:lnTo>
                  <a:pt x="308" y="465"/>
                </a:lnTo>
                <a:lnTo>
                  <a:pt x="306" y="464"/>
                </a:lnTo>
                <a:lnTo>
                  <a:pt x="304" y="465"/>
                </a:lnTo>
                <a:lnTo>
                  <a:pt x="304" y="469"/>
                </a:lnTo>
                <a:lnTo>
                  <a:pt x="301" y="471"/>
                </a:lnTo>
                <a:lnTo>
                  <a:pt x="297" y="474"/>
                </a:lnTo>
                <a:lnTo>
                  <a:pt x="293" y="480"/>
                </a:lnTo>
                <a:lnTo>
                  <a:pt x="294" y="482"/>
                </a:lnTo>
                <a:lnTo>
                  <a:pt x="292" y="484"/>
                </a:lnTo>
                <a:lnTo>
                  <a:pt x="288" y="485"/>
                </a:lnTo>
                <a:lnTo>
                  <a:pt x="285" y="488"/>
                </a:lnTo>
                <a:lnTo>
                  <a:pt x="284" y="490"/>
                </a:lnTo>
                <a:lnTo>
                  <a:pt x="284" y="496"/>
                </a:lnTo>
                <a:lnTo>
                  <a:pt x="282" y="497"/>
                </a:lnTo>
                <a:lnTo>
                  <a:pt x="281" y="500"/>
                </a:lnTo>
                <a:lnTo>
                  <a:pt x="279" y="504"/>
                </a:lnTo>
                <a:lnTo>
                  <a:pt x="275" y="523"/>
                </a:lnTo>
                <a:lnTo>
                  <a:pt x="266" y="544"/>
                </a:lnTo>
                <a:lnTo>
                  <a:pt x="266" y="548"/>
                </a:lnTo>
                <a:lnTo>
                  <a:pt x="267" y="549"/>
                </a:lnTo>
                <a:lnTo>
                  <a:pt x="265" y="551"/>
                </a:lnTo>
                <a:lnTo>
                  <a:pt x="261" y="553"/>
                </a:lnTo>
                <a:lnTo>
                  <a:pt x="260" y="558"/>
                </a:lnTo>
                <a:lnTo>
                  <a:pt x="257" y="560"/>
                </a:lnTo>
                <a:lnTo>
                  <a:pt x="257" y="565"/>
                </a:lnTo>
                <a:lnTo>
                  <a:pt x="258" y="567"/>
                </a:lnTo>
                <a:lnTo>
                  <a:pt x="261" y="569"/>
                </a:lnTo>
                <a:lnTo>
                  <a:pt x="267" y="575"/>
                </a:lnTo>
                <a:lnTo>
                  <a:pt x="267" y="578"/>
                </a:lnTo>
                <a:lnTo>
                  <a:pt x="265" y="581"/>
                </a:lnTo>
                <a:lnTo>
                  <a:pt x="262" y="585"/>
                </a:lnTo>
                <a:lnTo>
                  <a:pt x="262" y="588"/>
                </a:lnTo>
                <a:lnTo>
                  <a:pt x="264" y="590"/>
                </a:lnTo>
                <a:lnTo>
                  <a:pt x="266" y="592"/>
                </a:lnTo>
                <a:lnTo>
                  <a:pt x="277" y="596"/>
                </a:lnTo>
                <a:lnTo>
                  <a:pt x="278" y="596"/>
                </a:lnTo>
                <a:lnTo>
                  <a:pt x="280" y="598"/>
                </a:lnTo>
                <a:lnTo>
                  <a:pt x="282" y="600"/>
                </a:lnTo>
                <a:lnTo>
                  <a:pt x="288" y="602"/>
                </a:lnTo>
                <a:lnTo>
                  <a:pt x="291" y="602"/>
                </a:lnTo>
                <a:lnTo>
                  <a:pt x="294" y="603"/>
                </a:lnTo>
                <a:lnTo>
                  <a:pt x="296" y="602"/>
                </a:lnTo>
                <a:lnTo>
                  <a:pt x="304" y="607"/>
                </a:lnTo>
                <a:lnTo>
                  <a:pt x="313" y="607"/>
                </a:lnTo>
                <a:lnTo>
                  <a:pt x="315" y="608"/>
                </a:lnTo>
                <a:lnTo>
                  <a:pt x="322" y="608"/>
                </a:lnTo>
                <a:lnTo>
                  <a:pt x="324" y="609"/>
                </a:lnTo>
                <a:lnTo>
                  <a:pt x="326" y="609"/>
                </a:lnTo>
                <a:lnTo>
                  <a:pt x="328" y="610"/>
                </a:lnTo>
                <a:lnTo>
                  <a:pt x="330" y="612"/>
                </a:lnTo>
                <a:lnTo>
                  <a:pt x="332" y="613"/>
                </a:lnTo>
                <a:lnTo>
                  <a:pt x="332" y="615"/>
                </a:lnTo>
                <a:lnTo>
                  <a:pt x="331" y="616"/>
                </a:lnTo>
                <a:lnTo>
                  <a:pt x="330" y="620"/>
                </a:lnTo>
                <a:lnTo>
                  <a:pt x="327" y="626"/>
                </a:lnTo>
                <a:lnTo>
                  <a:pt x="324" y="627"/>
                </a:lnTo>
                <a:lnTo>
                  <a:pt x="319" y="630"/>
                </a:lnTo>
                <a:lnTo>
                  <a:pt x="314" y="632"/>
                </a:lnTo>
                <a:lnTo>
                  <a:pt x="312" y="632"/>
                </a:lnTo>
                <a:lnTo>
                  <a:pt x="309" y="633"/>
                </a:lnTo>
                <a:lnTo>
                  <a:pt x="307" y="633"/>
                </a:lnTo>
                <a:lnTo>
                  <a:pt x="304" y="634"/>
                </a:lnTo>
                <a:lnTo>
                  <a:pt x="302" y="633"/>
                </a:lnTo>
                <a:lnTo>
                  <a:pt x="299" y="633"/>
                </a:lnTo>
                <a:lnTo>
                  <a:pt x="296" y="635"/>
                </a:lnTo>
                <a:lnTo>
                  <a:pt x="295" y="637"/>
                </a:lnTo>
                <a:lnTo>
                  <a:pt x="292" y="637"/>
                </a:lnTo>
                <a:lnTo>
                  <a:pt x="291" y="638"/>
                </a:lnTo>
                <a:lnTo>
                  <a:pt x="287" y="638"/>
                </a:lnTo>
                <a:lnTo>
                  <a:pt x="285" y="636"/>
                </a:lnTo>
                <a:lnTo>
                  <a:pt x="282" y="638"/>
                </a:lnTo>
                <a:lnTo>
                  <a:pt x="280" y="643"/>
                </a:lnTo>
                <a:lnTo>
                  <a:pt x="280" y="650"/>
                </a:lnTo>
                <a:lnTo>
                  <a:pt x="281" y="653"/>
                </a:lnTo>
                <a:lnTo>
                  <a:pt x="281" y="655"/>
                </a:lnTo>
                <a:lnTo>
                  <a:pt x="282" y="657"/>
                </a:lnTo>
                <a:lnTo>
                  <a:pt x="281" y="662"/>
                </a:lnTo>
                <a:lnTo>
                  <a:pt x="281" y="666"/>
                </a:lnTo>
                <a:lnTo>
                  <a:pt x="280" y="669"/>
                </a:lnTo>
                <a:lnTo>
                  <a:pt x="280" y="673"/>
                </a:lnTo>
                <a:lnTo>
                  <a:pt x="281" y="678"/>
                </a:lnTo>
                <a:lnTo>
                  <a:pt x="278" y="683"/>
                </a:lnTo>
                <a:lnTo>
                  <a:pt x="275" y="685"/>
                </a:lnTo>
                <a:lnTo>
                  <a:pt x="273" y="688"/>
                </a:lnTo>
                <a:lnTo>
                  <a:pt x="271" y="689"/>
                </a:lnTo>
                <a:lnTo>
                  <a:pt x="267" y="697"/>
                </a:lnTo>
                <a:lnTo>
                  <a:pt x="265" y="698"/>
                </a:lnTo>
                <a:lnTo>
                  <a:pt x="261" y="705"/>
                </a:lnTo>
                <a:lnTo>
                  <a:pt x="262" y="706"/>
                </a:lnTo>
                <a:lnTo>
                  <a:pt x="262" y="720"/>
                </a:lnTo>
                <a:lnTo>
                  <a:pt x="269" y="724"/>
                </a:lnTo>
                <a:lnTo>
                  <a:pt x="270" y="724"/>
                </a:lnTo>
                <a:lnTo>
                  <a:pt x="274" y="725"/>
                </a:lnTo>
                <a:lnTo>
                  <a:pt x="281" y="725"/>
                </a:lnTo>
                <a:lnTo>
                  <a:pt x="284" y="728"/>
                </a:lnTo>
                <a:lnTo>
                  <a:pt x="290" y="728"/>
                </a:lnTo>
                <a:lnTo>
                  <a:pt x="292" y="728"/>
                </a:lnTo>
                <a:lnTo>
                  <a:pt x="295" y="728"/>
                </a:lnTo>
                <a:lnTo>
                  <a:pt x="300" y="731"/>
                </a:lnTo>
                <a:lnTo>
                  <a:pt x="303" y="734"/>
                </a:lnTo>
                <a:lnTo>
                  <a:pt x="303" y="740"/>
                </a:lnTo>
                <a:lnTo>
                  <a:pt x="302" y="744"/>
                </a:lnTo>
                <a:lnTo>
                  <a:pt x="302" y="746"/>
                </a:lnTo>
                <a:lnTo>
                  <a:pt x="306" y="753"/>
                </a:lnTo>
                <a:lnTo>
                  <a:pt x="308" y="755"/>
                </a:lnTo>
                <a:lnTo>
                  <a:pt x="309" y="759"/>
                </a:lnTo>
                <a:lnTo>
                  <a:pt x="310" y="761"/>
                </a:lnTo>
                <a:lnTo>
                  <a:pt x="310" y="764"/>
                </a:lnTo>
                <a:lnTo>
                  <a:pt x="311" y="766"/>
                </a:lnTo>
                <a:lnTo>
                  <a:pt x="322" y="766"/>
                </a:lnTo>
                <a:lnTo>
                  <a:pt x="324" y="763"/>
                </a:lnTo>
                <a:lnTo>
                  <a:pt x="326" y="763"/>
                </a:lnTo>
                <a:lnTo>
                  <a:pt x="327" y="761"/>
                </a:lnTo>
                <a:lnTo>
                  <a:pt x="330" y="762"/>
                </a:lnTo>
                <a:lnTo>
                  <a:pt x="335" y="762"/>
                </a:lnTo>
                <a:lnTo>
                  <a:pt x="342" y="759"/>
                </a:lnTo>
                <a:lnTo>
                  <a:pt x="346" y="756"/>
                </a:lnTo>
                <a:lnTo>
                  <a:pt x="351" y="754"/>
                </a:lnTo>
                <a:lnTo>
                  <a:pt x="356" y="754"/>
                </a:lnTo>
                <a:lnTo>
                  <a:pt x="360" y="757"/>
                </a:lnTo>
                <a:lnTo>
                  <a:pt x="364" y="768"/>
                </a:lnTo>
                <a:lnTo>
                  <a:pt x="366" y="771"/>
                </a:lnTo>
                <a:lnTo>
                  <a:pt x="370" y="773"/>
                </a:lnTo>
                <a:lnTo>
                  <a:pt x="375" y="774"/>
                </a:lnTo>
                <a:lnTo>
                  <a:pt x="388" y="758"/>
                </a:lnTo>
                <a:lnTo>
                  <a:pt x="389" y="756"/>
                </a:lnTo>
                <a:lnTo>
                  <a:pt x="392" y="750"/>
                </a:lnTo>
                <a:lnTo>
                  <a:pt x="400" y="734"/>
                </a:lnTo>
                <a:lnTo>
                  <a:pt x="400" y="728"/>
                </a:lnTo>
                <a:lnTo>
                  <a:pt x="397" y="721"/>
                </a:lnTo>
                <a:lnTo>
                  <a:pt x="395" y="710"/>
                </a:lnTo>
                <a:lnTo>
                  <a:pt x="403" y="710"/>
                </a:lnTo>
                <a:lnTo>
                  <a:pt x="434" y="720"/>
                </a:lnTo>
                <a:lnTo>
                  <a:pt x="440" y="724"/>
                </a:lnTo>
                <a:lnTo>
                  <a:pt x="449" y="736"/>
                </a:lnTo>
                <a:lnTo>
                  <a:pt x="455" y="752"/>
                </a:lnTo>
                <a:lnTo>
                  <a:pt x="456" y="756"/>
                </a:lnTo>
                <a:lnTo>
                  <a:pt x="460" y="759"/>
                </a:lnTo>
                <a:lnTo>
                  <a:pt x="464" y="760"/>
                </a:lnTo>
                <a:lnTo>
                  <a:pt x="467" y="763"/>
                </a:lnTo>
                <a:lnTo>
                  <a:pt x="473" y="774"/>
                </a:lnTo>
                <a:lnTo>
                  <a:pt x="474" y="782"/>
                </a:lnTo>
                <a:lnTo>
                  <a:pt x="477" y="787"/>
                </a:lnTo>
                <a:lnTo>
                  <a:pt x="482" y="794"/>
                </a:lnTo>
                <a:lnTo>
                  <a:pt x="486" y="795"/>
                </a:lnTo>
                <a:lnTo>
                  <a:pt x="493" y="791"/>
                </a:lnTo>
                <a:lnTo>
                  <a:pt x="497" y="796"/>
                </a:lnTo>
                <a:lnTo>
                  <a:pt x="500" y="800"/>
                </a:lnTo>
                <a:lnTo>
                  <a:pt x="505" y="802"/>
                </a:lnTo>
                <a:lnTo>
                  <a:pt x="514" y="799"/>
                </a:lnTo>
                <a:lnTo>
                  <a:pt x="521" y="800"/>
                </a:lnTo>
                <a:lnTo>
                  <a:pt x="523" y="801"/>
                </a:lnTo>
                <a:lnTo>
                  <a:pt x="526" y="801"/>
                </a:lnTo>
                <a:lnTo>
                  <a:pt x="532" y="800"/>
                </a:lnTo>
                <a:lnTo>
                  <a:pt x="536" y="800"/>
                </a:lnTo>
                <a:lnTo>
                  <a:pt x="539" y="798"/>
                </a:lnTo>
                <a:lnTo>
                  <a:pt x="546" y="798"/>
                </a:lnTo>
                <a:lnTo>
                  <a:pt x="556" y="808"/>
                </a:lnTo>
                <a:lnTo>
                  <a:pt x="564" y="821"/>
                </a:lnTo>
                <a:lnTo>
                  <a:pt x="567" y="834"/>
                </a:lnTo>
                <a:lnTo>
                  <a:pt x="568" y="849"/>
                </a:lnTo>
                <a:lnTo>
                  <a:pt x="556" y="865"/>
                </a:lnTo>
                <a:lnTo>
                  <a:pt x="552" y="869"/>
                </a:lnTo>
                <a:lnTo>
                  <a:pt x="552" y="873"/>
                </a:lnTo>
                <a:lnTo>
                  <a:pt x="556" y="893"/>
                </a:lnTo>
                <a:lnTo>
                  <a:pt x="561" y="904"/>
                </a:lnTo>
                <a:lnTo>
                  <a:pt x="569" y="916"/>
                </a:lnTo>
                <a:lnTo>
                  <a:pt x="578" y="920"/>
                </a:lnTo>
                <a:lnTo>
                  <a:pt x="589" y="920"/>
                </a:lnTo>
                <a:lnTo>
                  <a:pt x="596" y="922"/>
                </a:lnTo>
                <a:lnTo>
                  <a:pt x="599" y="923"/>
                </a:lnTo>
                <a:lnTo>
                  <a:pt x="609" y="921"/>
                </a:lnTo>
                <a:lnTo>
                  <a:pt x="612" y="921"/>
                </a:lnTo>
                <a:lnTo>
                  <a:pt x="627" y="909"/>
                </a:lnTo>
                <a:lnTo>
                  <a:pt x="632" y="900"/>
                </a:lnTo>
                <a:lnTo>
                  <a:pt x="639" y="898"/>
                </a:lnTo>
                <a:lnTo>
                  <a:pt x="648" y="897"/>
                </a:lnTo>
                <a:lnTo>
                  <a:pt x="668" y="884"/>
                </a:lnTo>
                <a:lnTo>
                  <a:pt x="670" y="882"/>
                </a:lnTo>
                <a:lnTo>
                  <a:pt x="674" y="881"/>
                </a:lnTo>
                <a:lnTo>
                  <a:pt x="681" y="879"/>
                </a:lnTo>
                <a:lnTo>
                  <a:pt x="688" y="887"/>
                </a:lnTo>
                <a:lnTo>
                  <a:pt x="685" y="892"/>
                </a:lnTo>
                <a:lnTo>
                  <a:pt x="681" y="894"/>
                </a:lnTo>
                <a:lnTo>
                  <a:pt x="677" y="898"/>
                </a:lnTo>
                <a:lnTo>
                  <a:pt x="675" y="900"/>
                </a:lnTo>
                <a:lnTo>
                  <a:pt x="676" y="907"/>
                </a:lnTo>
                <a:lnTo>
                  <a:pt x="680" y="912"/>
                </a:lnTo>
                <a:lnTo>
                  <a:pt x="682" y="916"/>
                </a:lnTo>
                <a:lnTo>
                  <a:pt x="685" y="918"/>
                </a:lnTo>
                <a:lnTo>
                  <a:pt x="691" y="922"/>
                </a:lnTo>
                <a:lnTo>
                  <a:pt x="696" y="926"/>
                </a:lnTo>
                <a:lnTo>
                  <a:pt x="699" y="931"/>
                </a:lnTo>
                <a:lnTo>
                  <a:pt x="702" y="936"/>
                </a:lnTo>
                <a:lnTo>
                  <a:pt x="713" y="943"/>
                </a:lnTo>
                <a:lnTo>
                  <a:pt x="724" y="949"/>
                </a:lnTo>
                <a:lnTo>
                  <a:pt x="732" y="949"/>
                </a:lnTo>
                <a:lnTo>
                  <a:pt x="737" y="952"/>
                </a:lnTo>
                <a:lnTo>
                  <a:pt x="743" y="954"/>
                </a:lnTo>
                <a:lnTo>
                  <a:pt x="746" y="959"/>
                </a:lnTo>
                <a:lnTo>
                  <a:pt x="748" y="965"/>
                </a:lnTo>
                <a:lnTo>
                  <a:pt x="748" y="979"/>
                </a:lnTo>
                <a:lnTo>
                  <a:pt x="765" y="980"/>
                </a:lnTo>
                <a:lnTo>
                  <a:pt x="778" y="979"/>
                </a:lnTo>
                <a:lnTo>
                  <a:pt x="790" y="976"/>
                </a:lnTo>
                <a:lnTo>
                  <a:pt x="792" y="977"/>
                </a:lnTo>
                <a:lnTo>
                  <a:pt x="806" y="979"/>
                </a:lnTo>
                <a:lnTo>
                  <a:pt x="816" y="976"/>
                </a:lnTo>
                <a:lnTo>
                  <a:pt x="917" y="979"/>
                </a:lnTo>
                <a:lnTo>
                  <a:pt x="928" y="978"/>
                </a:lnTo>
                <a:lnTo>
                  <a:pt x="940" y="979"/>
                </a:lnTo>
                <a:lnTo>
                  <a:pt x="943" y="975"/>
                </a:lnTo>
                <a:lnTo>
                  <a:pt x="948" y="970"/>
                </a:lnTo>
                <a:lnTo>
                  <a:pt x="961" y="962"/>
                </a:lnTo>
                <a:lnTo>
                  <a:pt x="969" y="960"/>
                </a:lnTo>
                <a:lnTo>
                  <a:pt x="966" y="958"/>
                </a:lnTo>
                <a:lnTo>
                  <a:pt x="970" y="954"/>
                </a:lnTo>
                <a:lnTo>
                  <a:pt x="978" y="950"/>
                </a:lnTo>
                <a:lnTo>
                  <a:pt x="979" y="946"/>
                </a:lnTo>
                <a:lnTo>
                  <a:pt x="970" y="936"/>
                </a:lnTo>
                <a:lnTo>
                  <a:pt x="966" y="928"/>
                </a:lnTo>
                <a:lnTo>
                  <a:pt x="967" y="922"/>
                </a:lnTo>
                <a:lnTo>
                  <a:pt x="969" y="917"/>
                </a:lnTo>
                <a:lnTo>
                  <a:pt x="968" y="912"/>
                </a:lnTo>
                <a:lnTo>
                  <a:pt x="967" y="910"/>
                </a:lnTo>
                <a:lnTo>
                  <a:pt x="968" y="907"/>
                </a:lnTo>
                <a:lnTo>
                  <a:pt x="966" y="901"/>
                </a:lnTo>
                <a:lnTo>
                  <a:pt x="960" y="899"/>
                </a:lnTo>
                <a:lnTo>
                  <a:pt x="954" y="890"/>
                </a:lnTo>
                <a:lnTo>
                  <a:pt x="952" y="885"/>
                </a:lnTo>
                <a:lnTo>
                  <a:pt x="949" y="884"/>
                </a:lnTo>
                <a:lnTo>
                  <a:pt x="947" y="882"/>
                </a:lnTo>
                <a:lnTo>
                  <a:pt x="947" y="879"/>
                </a:lnTo>
                <a:lnTo>
                  <a:pt x="946" y="876"/>
                </a:lnTo>
                <a:lnTo>
                  <a:pt x="942" y="873"/>
                </a:lnTo>
                <a:lnTo>
                  <a:pt x="939" y="873"/>
                </a:lnTo>
                <a:lnTo>
                  <a:pt x="937" y="870"/>
                </a:lnTo>
                <a:lnTo>
                  <a:pt x="935" y="869"/>
                </a:lnTo>
                <a:lnTo>
                  <a:pt x="931" y="871"/>
                </a:lnTo>
                <a:lnTo>
                  <a:pt x="926" y="868"/>
                </a:lnTo>
                <a:lnTo>
                  <a:pt x="918" y="860"/>
                </a:lnTo>
                <a:lnTo>
                  <a:pt x="917" y="857"/>
                </a:lnTo>
                <a:lnTo>
                  <a:pt x="914" y="855"/>
                </a:lnTo>
                <a:lnTo>
                  <a:pt x="912" y="855"/>
                </a:lnTo>
                <a:lnTo>
                  <a:pt x="910" y="854"/>
                </a:lnTo>
                <a:lnTo>
                  <a:pt x="908" y="851"/>
                </a:lnTo>
                <a:lnTo>
                  <a:pt x="907" y="846"/>
                </a:lnTo>
                <a:lnTo>
                  <a:pt x="903" y="840"/>
                </a:lnTo>
                <a:lnTo>
                  <a:pt x="901" y="838"/>
                </a:lnTo>
                <a:lnTo>
                  <a:pt x="898" y="838"/>
                </a:lnTo>
                <a:lnTo>
                  <a:pt x="896" y="840"/>
                </a:lnTo>
                <a:lnTo>
                  <a:pt x="894" y="840"/>
                </a:lnTo>
                <a:lnTo>
                  <a:pt x="891" y="840"/>
                </a:lnTo>
                <a:lnTo>
                  <a:pt x="888" y="838"/>
                </a:lnTo>
                <a:lnTo>
                  <a:pt x="886" y="834"/>
                </a:lnTo>
                <a:lnTo>
                  <a:pt x="886" y="825"/>
                </a:lnTo>
                <a:lnTo>
                  <a:pt x="885" y="824"/>
                </a:lnTo>
                <a:lnTo>
                  <a:pt x="885" y="820"/>
                </a:lnTo>
                <a:lnTo>
                  <a:pt x="884" y="817"/>
                </a:lnTo>
                <a:lnTo>
                  <a:pt x="886" y="816"/>
                </a:lnTo>
                <a:lnTo>
                  <a:pt x="888" y="812"/>
                </a:lnTo>
                <a:lnTo>
                  <a:pt x="890" y="809"/>
                </a:lnTo>
                <a:lnTo>
                  <a:pt x="887" y="808"/>
                </a:lnTo>
                <a:lnTo>
                  <a:pt x="885" y="806"/>
                </a:lnTo>
                <a:lnTo>
                  <a:pt x="884" y="803"/>
                </a:lnTo>
                <a:lnTo>
                  <a:pt x="884" y="802"/>
                </a:lnTo>
                <a:lnTo>
                  <a:pt x="881" y="792"/>
                </a:lnTo>
                <a:lnTo>
                  <a:pt x="879" y="790"/>
                </a:lnTo>
                <a:lnTo>
                  <a:pt x="879" y="786"/>
                </a:lnTo>
                <a:lnTo>
                  <a:pt x="877" y="786"/>
                </a:lnTo>
                <a:lnTo>
                  <a:pt x="875" y="784"/>
                </a:lnTo>
                <a:lnTo>
                  <a:pt x="873" y="782"/>
                </a:lnTo>
                <a:lnTo>
                  <a:pt x="873" y="774"/>
                </a:lnTo>
                <a:lnTo>
                  <a:pt x="872" y="773"/>
                </a:lnTo>
                <a:lnTo>
                  <a:pt x="868" y="778"/>
                </a:lnTo>
                <a:lnTo>
                  <a:pt x="865" y="778"/>
                </a:lnTo>
                <a:lnTo>
                  <a:pt x="857" y="782"/>
                </a:lnTo>
                <a:lnTo>
                  <a:pt x="843" y="784"/>
                </a:lnTo>
                <a:lnTo>
                  <a:pt x="837" y="784"/>
                </a:lnTo>
                <a:lnTo>
                  <a:pt x="834" y="785"/>
                </a:lnTo>
                <a:lnTo>
                  <a:pt x="827" y="787"/>
                </a:lnTo>
                <a:lnTo>
                  <a:pt x="815" y="787"/>
                </a:lnTo>
                <a:lnTo>
                  <a:pt x="814" y="790"/>
                </a:lnTo>
                <a:lnTo>
                  <a:pt x="811" y="794"/>
                </a:lnTo>
                <a:lnTo>
                  <a:pt x="807" y="792"/>
                </a:lnTo>
                <a:lnTo>
                  <a:pt x="808" y="790"/>
                </a:lnTo>
                <a:lnTo>
                  <a:pt x="807" y="787"/>
                </a:lnTo>
                <a:lnTo>
                  <a:pt x="804" y="787"/>
                </a:lnTo>
                <a:lnTo>
                  <a:pt x="797" y="788"/>
                </a:lnTo>
                <a:lnTo>
                  <a:pt x="794" y="788"/>
                </a:lnTo>
                <a:lnTo>
                  <a:pt x="791" y="787"/>
                </a:lnTo>
                <a:lnTo>
                  <a:pt x="786" y="785"/>
                </a:lnTo>
                <a:lnTo>
                  <a:pt x="784" y="782"/>
                </a:lnTo>
                <a:lnTo>
                  <a:pt x="782" y="780"/>
                </a:lnTo>
                <a:lnTo>
                  <a:pt x="781" y="778"/>
                </a:lnTo>
                <a:lnTo>
                  <a:pt x="778" y="777"/>
                </a:lnTo>
                <a:lnTo>
                  <a:pt x="777" y="771"/>
                </a:lnTo>
                <a:lnTo>
                  <a:pt x="772" y="771"/>
                </a:lnTo>
                <a:lnTo>
                  <a:pt x="770" y="769"/>
                </a:lnTo>
                <a:lnTo>
                  <a:pt x="768" y="766"/>
                </a:lnTo>
                <a:lnTo>
                  <a:pt x="766" y="769"/>
                </a:lnTo>
                <a:lnTo>
                  <a:pt x="767" y="772"/>
                </a:lnTo>
                <a:lnTo>
                  <a:pt x="764" y="774"/>
                </a:lnTo>
                <a:lnTo>
                  <a:pt x="762" y="773"/>
                </a:lnTo>
                <a:lnTo>
                  <a:pt x="761" y="771"/>
                </a:lnTo>
                <a:lnTo>
                  <a:pt x="761" y="768"/>
                </a:lnTo>
                <a:lnTo>
                  <a:pt x="763" y="764"/>
                </a:lnTo>
                <a:lnTo>
                  <a:pt x="766" y="763"/>
                </a:lnTo>
                <a:lnTo>
                  <a:pt x="773" y="767"/>
                </a:lnTo>
                <a:lnTo>
                  <a:pt x="775" y="766"/>
                </a:lnTo>
                <a:lnTo>
                  <a:pt x="772" y="762"/>
                </a:lnTo>
                <a:lnTo>
                  <a:pt x="771" y="760"/>
                </a:lnTo>
                <a:lnTo>
                  <a:pt x="770" y="758"/>
                </a:lnTo>
                <a:lnTo>
                  <a:pt x="768" y="756"/>
                </a:lnTo>
                <a:lnTo>
                  <a:pt x="764" y="750"/>
                </a:lnTo>
                <a:lnTo>
                  <a:pt x="760" y="744"/>
                </a:lnTo>
                <a:lnTo>
                  <a:pt x="755" y="740"/>
                </a:lnTo>
                <a:lnTo>
                  <a:pt x="751" y="738"/>
                </a:lnTo>
                <a:lnTo>
                  <a:pt x="743" y="725"/>
                </a:lnTo>
                <a:lnTo>
                  <a:pt x="740" y="722"/>
                </a:lnTo>
                <a:lnTo>
                  <a:pt x="737" y="719"/>
                </a:lnTo>
                <a:lnTo>
                  <a:pt x="726" y="713"/>
                </a:lnTo>
                <a:lnTo>
                  <a:pt x="718" y="713"/>
                </a:lnTo>
                <a:lnTo>
                  <a:pt x="716" y="714"/>
                </a:lnTo>
                <a:lnTo>
                  <a:pt x="714" y="712"/>
                </a:lnTo>
                <a:lnTo>
                  <a:pt x="705" y="708"/>
                </a:lnTo>
                <a:lnTo>
                  <a:pt x="702" y="706"/>
                </a:lnTo>
                <a:lnTo>
                  <a:pt x="700" y="705"/>
                </a:lnTo>
                <a:lnTo>
                  <a:pt x="697" y="702"/>
                </a:lnTo>
                <a:lnTo>
                  <a:pt x="697" y="699"/>
                </a:lnTo>
                <a:lnTo>
                  <a:pt x="693" y="693"/>
                </a:lnTo>
                <a:lnTo>
                  <a:pt x="692" y="690"/>
                </a:lnTo>
                <a:lnTo>
                  <a:pt x="691" y="690"/>
                </a:lnTo>
                <a:lnTo>
                  <a:pt x="685" y="690"/>
                </a:lnTo>
                <a:lnTo>
                  <a:pt x="684" y="687"/>
                </a:lnTo>
                <a:lnTo>
                  <a:pt x="678" y="682"/>
                </a:lnTo>
                <a:lnTo>
                  <a:pt x="676" y="680"/>
                </a:lnTo>
                <a:lnTo>
                  <a:pt x="670" y="680"/>
                </a:lnTo>
                <a:lnTo>
                  <a:pt x="667" y="682"/>
                </a:lnTo>
                <a:lnTo>
                  <a:pt x="657" y="683"/>
                </a:lnTo>
                <a:lnTo>
                  <a:pt x="652" y="680"/>
                </a:lnTo>
                <a:lnTo>
                  <a:pt x="650" y="680"/>
                </a:lnTo>
                <a:lnTo>
                  <a:pt x="645" y="683"/>
                </a:lnTo>
                <a:lnTo>
                  <a:pt x="642" y="680"/>
                </a:lnTo>
                <a:lnTo>
                  <a:pt x="638" y="682"/>
                </a:lnTo>
                <a:lnTo>
                  <a:pt x="627" y="682"/>
                </a:lnTo>
                <a:lnTo>
                  <a:pt x="624" y="683"/>
                </a:lnTo>
                <a:lnTo>
                  <a:pt x="622" y="683"/>
                </a:lnTo>
                <a:lnTo>
                  <a:pt x="616" y="682"/>
                </a:lnTo>
                <a:lnTo>
                  <a:pt x="609" y="682"/>
                </a:lnTo>
                <a:lnTo>
                  <a:pt x="599" y="679"/>
                </a:lnTo>
                <a:lnTo>
                  <a:pt x="594" y="678"/>
                </a:lnTo>
                <a:lnTo>
                  <a:pt x="586" y="677"/>
                </a:lnTo>
                <a:lnTo>
                  <a:pt x="583" y="674"/>
                </a:lnTo>
                <a:lnTo>
                  <a:pt x="568" y="670"/>
                </a:lnTo>
                <a:lnTo>
                  <a:pt x="566" y="669"/>
                </a:lnTo>
                <a:lnTo>
                  <a:pt x="564" y="672"/>
                </a:lnTo>
                <a:lnTo>
                  <a:pt x="564" y="677"/>
                </a:lnTo>
                <a:lnTo>
                  <a:pt x="566" y="679"/>
                </a:lnTo>
                <a:lnTo>
                  <a:pt x="569" y="680"/>
                </a:lnTo>
                <a:lnTo>
                  <a:pt x="574" y="680"/>
                </a:lnTo>
                <a:lnTo>
                  <a:pt x="578" y="682"/>
                </a:lnTo>
                <a:lnTo>
                  <a:pt x="579" y="683"/>
                </a:lnTo>
                <a:lnTo>
                  <a:pt x="582" y="684"/>
                </a:lnTo>
                <a:lnTo>
                  <a:pt x="584" y="685"/>
                </a:lnTo>
                <a:lnTo>
                  <a:pt x="589" y="685"/>
                </a:lnTo>
                <a:lnTo>
                  <a:pt x="593" y="685"/>
                </a:lnTo>
                <a:lnTo>
                  <a:pt x="594" y="686"/>
                </a:lnTo>
                <a:lnTo>
                  <a:pt x="596" y="689"/>
                </a:lnTo>
                <a:lnTo>
                  <a:pt x="598" y="691"/>
                </a:lnTo>
                <a:lnTo>
                  <a:pt x="601" y="694"/>
                </a:lnTo>
                <a:lnTo>
                  <a:pt x="603" y="694"/>
                </a:lnTo>
                <a:lnTo>
                  <a:pt x="606" y="695"/>
                </a:lnTo>
                <a:lnTo>
                  <a:pt x="606" y="698"/>
                </a:lnTo>
                <a:lnTo>
                  <a:pt x="602" y="699"/>
                </a:lnTo>
                <a:lnTo>
                  <a:pt x="600" y="698"/>
                </a:lnTo>
                <a:lnTo>
                  <a:pt x="598" y="698"/>
                </a:lnTo>
                <a:lnTo>
                  <a:pt x="596" y="692"/>
                </a:lnTo>
                <a:lnTo>
                  <a:pt x="594" y="690"/>
                </a:lnTo>
                <a:lnTo>
                  <a:pt x="591" y="689"/>
                </a:lnTo>
                <a:lnTo>
                  <a:pt x="590" y="687"/>
                </a:lnTo>
                <a:lnTo>
                  <a:pt x="586" y="687"/>
                </a:lnTo>
                <a:lnTo>
                  <a:pt x="584" y="686"/>
                </a:lnTo>
                <a:lnTo>
                  <a:pt x="578" y="686"/>
                </a:lnTo>
                <a:lnTo>
                  <a:pt x="575" y="685"/>
                </a:lnTo>
                <a:lnTo>
                  <a:pt x="570" y="685"/>
                </a:lnTo>
                <a:lnTo>
                  <a:pt x="564" y="682"/>
                </a:lnTo>
                <a:lnTo>
                  <a:pt x="562" y="683"/>
                </a:lnTo>
                <a:lnTo>
                  <a:pt x="561" y="685"/>
                </a:lnTo>
                <a:lnTo>
                  <a:pt x="561" y="692"/>
                </a:lnTo>
                <a:lnTo>
                  <a:pt x="563" y="693"/>
                </a:lnTo>
                <a:lnTo>
                  <a:pt x="563" y="698"/>
                </a:lnTo>
                <a:lnTo>
                  <a:pt x="562" y="700"/>
                </a:lnTo>
                <a:lnTo>
                  <a:pt x="561" y="698"/>
                </a:lnTo>
                <a:lnTo>
                  <a:pt x="558" y="698"/>
                </a:lnTo>
                <a:lnTo>
                  <a:pt x="558" y="693"/>
                </a:lnTo>
                <a:lnTo>
                  <a:pt x="557" y="691"/>
                </a:lnTo>
                <a:lnTo>
                  <a:pt x="554" y="692"/>
                </a:lnTo>
                <a:lnTo>
                  <a:pt x="552" y="690"/>
                </a:lnTo>
                <a:lnTo>
                  <a:pt x="549" y="690"/>
                </a:lnTo>
                <a:lnTo>
                  <a:pt x="547" y="690"/>
                </a:lnTo>
                <a:lnTo>
                  <a:pt x="544" y="689"/>
                </a:lnTo>
                <a:lnTo>
                  <a:pt x="542" y="687"/>
                </a:lnTo>
                <a:lnTo>
                  <a:pt x="542" y="685"/>
                </a:lnTo>
                <a:lnTo>
                  <a:pt x="542" y="683"/>
                </a:lnTo>
                <a:lnTo>
                  <a:pt x="546" y="683"/>
                </a:lnTo>
                <a:lnTo>
                  <a:pt x="548" y="682"/>
                </a:lnTo>
                <a:lnTo>
                  <a:pt x="544" y="680"/>
                </a:lnTo>
                <a:lnTo>
                  <a:pt x="548" y="680"/>
                </a:lnTo>
                <a:lnTo>
                  <a:pt x="552" y="682"/>
                </a:lnTo>
                <a:lnTo>
                  <a:pt x="553" y="679"/>
                </a:lnTo>
                <a:lnTo>
                  <a:pt x="552" y="676"/>
                </a:lnTo>
                <a:lnTo>
                  <a:pt x="549" y="674"/>
                </a:lnTo>
                <a:lnTo>
                  <a:pt x="546" y="673"/>
                </a:lnTo>
                <a:lnTo>
                  <a:pt x="545" y="672"/>
                </a:lnTo>
                <a:lnTo>
                  <a:pt x="542" y="670"/>
                </a:lnTo>
                <a:lnTo>
                  <a:pt x="541" y="668"/>
                </a:lnTo>
                <a:lnTo>
                  <a:pt x="538" y="667"/>
                </a:lnTo>
                <a:lnTo>
                  <a:pt x="536" y="668"/>
                </a:lnTo>
                <a:lnTo>
                  <a:pt x="531" y="666"/>
                </a:lnTo>
                <a:lnTo>
                  <a:pt x="530" y="663"/>
                </a:lnTo>
                <a:lnTo>
                  <a:pt x="530" y="660"/>
                </a:lnTo>
                <a:lnTo>
                  <a:pt x="532" y="660"/>
                </a:lnTo>
                <a:lnTo>
                  <a:pt x="537" y="662"/>
                </a:lnTo>
                <a:lnTo>
                  <a:pt x="545" y="666"/>
                </a:lnTo>
                <a:lnTo>
                  <a:pt x="548" y="668"/>
                </a:lnTo>
                <a:lnTo>
                  <a:pt x="550" y="670"/>
                </a:lnTo>
                <a:lnTo>
                  <a:pt x="554" y="672"/>
                </a:lnTo>
                <a:lnTo>
                  <a:pt x="556" y="674"/>
                </a:lnTo>
                <a:lnTo>
                  <a:pt x="560" y="676"/>
                </a:lnTo>
                <a:lnTo>
                  <a:pt x="562" y="676"/>
                </a:lnTo>
                <a:lnTo>
                  <a:pt x="562" y="672"/>
                </a:lnTo>
                <a:lnTo>
                  <a:pt x="563" y="669"/>
                </a:lnTo>
                <a:lnTo>
                  <a:pt x="562" y="668"/>
                </a:lnTo>
                <a:lnTo>
                  <a:pt x="560" y="666"/>
                </a:lnTo>
                <a:lnTo>
                  <a:pt x="556" y="665"/>
                </a:lnTo>
                <a:lnTo>
                  <a:pt x="554" y="665"/>
                </a:lnTo>
                <a:lnTo>
                  <a:pt x="544" y="663"/>
                </a:lnTo>
                <a:lnTo>
                  <a:pt x="540" y="660"/>
                </a:lnTo>
                <a:lnTo>
                  <a:pt x="538" y="658"/>
                </a:lnTo>
                <a:lnTo>
                  <a:pt x="538" y="656"/>
                </a:lnTo>
                <a:lnTo>
                  <a:pt x="537" y="649"/>
                </a:lnTo>
                <a:lnTo>
                  <a:pt x="536" y="648"/>
                </a:lnTo>
                <a:lnTo>
                  <a:pt x="532" y="647"/>
                </a:lnTo>
                <a:lnTo>
                  <a:pt x="527" y="645"/>
                </a:lnTo>
                <a:lnTo>
                  <a:pt x="524" y="644"/>
                </a:lnTo>
                <a:lnTo>
                  <a:pt x="520" y="642"/>
                </a:lnTo>
                <a:lnTo>
                  <a:pt x="516" y="637"/>
                </a:lnTo>
                <a:lnTo>
                  <a:pt x="514" y="636"/>
                </a:lnTo>
                <a:lnTo>
                  <a:pt x="510" y="632"/>
                </a:lnTo>
                <a:lnTo>
                  <a:pt x="512" y="626"/>
                </a:lnTo>
                <a:lnTo>
                  <a:pt x="511" y="623"/>
                </a:lnTo>
                <a:lnTo>
                  <a:pt x="510" y="621"/>
                </a:lnTo>
                <a:lnTo>
                  <a:pt x="508" y="620"/>
                </a:lnTo>
                <a:lnTo>
                  <a:pt x="504" y="616"/>
                </a:lnTo>
                <a:lnTo>
                  <a:pt x="501" y="609"/>
                </a:lnTo>
                <a:lnTo>
                  <a:pt x="500" y="608"/>
                </a:lnTo>
                <a:lnTo>
                  <a:pt x="497" y="607"/>
                </a:lnTo>
                <a:lnTo>
                  <a:pt x="492" y="604"/>
                </a:lnTo>
                <a:lnTo>
                  <a:pt x="489" y="599"/>
                </a:lnTo>
                <a:lnTo>
                  <a:pt x="487" y="597"/>
                </a:lnTo>
                <a:lnTo>
                  <a:pt x="486" y="595"/>
                </a:lnTo>
                <a:lnTo>
                  <a:pt x="484" y="595"/>
                </a:lnTo>
                <a:lnTo>
                  <a:pt x="481" y="592"/>
                </a:lnTo>
                <a:lnTo>
                  <a:pt x="478" y="591"/>
                </a:lnTo>
                <a:lnTo>
                  <a:pt x="474" y="589"/>
                </a:lnTo>
                <a:lnTo>
                  <a:pt x="467" y="583"/>
                </a:lnTo>
                <a:lnTo>
                  <a:pt x="465" y="580"/>
                </a:lnTo>
                <a:lnTo>
                  <a:pt x="457" y="574"/>
                </a:lnTo>
                <a:lnTo>
                  <a:pt x="453" y="569"/>
                </a:lnTo>
                <a:lnTo>
                  <a:pt x="446" y="555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4" name="29tlax">
            <a:extLst>
              <a:ext uri="{FF2B5EF4-FFF2-40B4-BE49-F238E27FC236}">
                <a16:creationId xmlns:a16="http://schemas.microsoft.com/office/drawing/2014/main" id="{DC536A7F-C3B3-3412-1BCA-5B3A16F4770F}"/>
              </a:ext>
            </a:extLst>
          </p:cNvPr>
          <p:cNvSpPr>
            <a:spLocks/>
          </p:cNvSpPr>
          <p:nvPr/>
        </p:nvSpPr>
        <p:spPr bwMode="auto">
          <a:xfrm>
            <a:off x="6695184" y="5190227"/>
            <a:ext cx="249183" cy="140880"/>
          </a:xfrm>
          <a:custGeom>
            <a:avLst/>
            <a:gdLst/>
            <a:ahLst/>
            <a:cxnLst>
              <a:cxn ang="0">
                <a:pos x="86" y="2"/>
              </a:cxn>
              <a:cxn ang="0">
                <a:pos x="70" y="15"/>
              </a:cxn>
              <a:cxn ang="0">
                <a:pos x="61" y="19"/>
              </a:cxn>
              <a:cxn ang="0">
                <a:pos x="49" y="21"/>
              </a:cxn>
              <a:cxn ang="0">
                <a:pos x="35" y="21"/>
              </a:cxn>
              <a:cxn ang="0">
                <a:pos x="18" y="19"/>
              </a:cxn>
              <a:cxn ang="0">
                <a:pos x="3" y="32"/>
              </a:cxn>
              <a:cxn ang="0">
                <a:pos x="8" y="35"/>
              </a:cxn>
              <a:cxn ang="0">
                <a:pos x="9" y="41"/>
              </a:cxn>
              <a:cxn ang="0">
                <a:pos x="14" y="48"/>
              </a:cxn>
              <a:cxn ang="0">
                <a:pos x="16" y="51"/>
              </a:cxn>
              <a:cxn ang="0">
                <a:pos x="37" y="49"/>
              </a:cxn>
              <a:cxn ang="0">
                <a:pos x="42" y="52"/>
              </a:cxn>
              <a:cxn ang="0">
                <a:pos x="48" y="58"/>
              </a:cxn>
              <a:cxn ang="0">
                <a:pos x="58" y="73"/>
              </a:cxn>
              <a:cxn ang="0">
                <a:pos x="68" y="88"/>
              </a:cxn>
              <a:cxn ang="0">
                <a:pos x="73" y="91"/>
              </a:cxn>
              <a:cxn ang="0">
                <a:pos x="78" y="98"/>
              </a:cxn>
              <a:cxn ang="0">
                <a:pos x="90" y="103"/>
              </a:cxn>
              <a:cxn ang="0">
                <a:pos x="98" y="106"/>
              </a:cxn>
              <a:cxn ang="0">
                <a:pos x="104" y="110"/>
              </a:cxn>
              <a:cxn ang="0">
                <a:pos x="121" y="101"/>
              </a:cxn>
              <a:cxn ang="0">
                <a:pos x="123" y="95"/>
              </a:cxn>
              <a:cxn ang="0">
                <a:pos x="136" y="91"/>
              </a:cxn>
              <a:cxn ang="0">
                <a:pos x="140" y="96"/>
              </a:cxn>
              <a:cxn ang="0">
                <a:pos x="144" y="97"/>
              </a:cxn>
              <a:cxn ang="0">
                <a:pos x="148" y="100"/>
              </a:cxn>
              <a:cxn ang="0">
                <a:pos x="152" y="98"/>
              </a:cxn>
              <a:cxn ang="0">
                <a:pos x="155" y="91"/>
              </a:cxn>
              <a:cxn ang="0">
                <a:pos x="159" y="88"/>
              </a:cxn>
              <a:cxn ang="0">
                <a:pos x="160" y="82"/>
              </a:cxn>
              <a:cxn ang="0">
                <a:pos x="170" y="77"/>
              </a:cxn>
              <a:cxn ang="0">
                <a:pos x="181" y="79"/>
              </a:cxn>
              <a:cxn ang="0">
                <a:pos x="191" y="78"/>
              </a:cxn>
              <a:cxn ang="0">
                <a:pos x="194" y="73"/>
              </a:cxn>
              <a:cxn ang="0">
                <a:pos x="196" y="65"/>
              </a:cxn>
              <a:cxn ang="0">
                <a:pos x="189" y="61"/>
              </a:cxn>
              <a:cxn ang="0">
                <a:pos x="181" y="61"/>
              </a:cxn>
              <a:cxn ang="0">
                <a:pos x="176" y="48"/>
              </a:cxn>
              <a:cxn ang="0">
                <a:pos x="167" y="46"/>
              </a:cxn>
              <a:cxn ang="0">
                <a:pos x="152" y="47"/>
              </a:cxn>
              <a:cxn ang="0">
                <a:pos x="150" y="39"/>
              </a:cxn>
              <a:cxn ang="0">
                <a:pos x="151" y="31"/>
              </a:cxn>
              <a:cxn ang="0">
                <a:pos x="141" y="28"/>
              </a:cxn>
              <a:cxn ang="0">
                <a:pos x="137" y="23"/>
              </a:cxn>
              <a:cxn ang="0">
                <a:pos x="129" y="19"/>
              </a:cxn>
              <a:cxn ang="0">
                <a:pos x="119" y="13"/>
              </a:cxn>
              <a:cxn ang="0">
                <a:pos x="112" y="15"/>
              </a:cxn>
              <a:cxn ang="0">
                <a:pos x="106" y="11"/>
              </a:cxn>
              <a:cxn ang="0">
                <a:pos x="94" y="9"/>
              </a:cxn>
            </a:cxnLst>
            <a:rect l="0" t="0" r="r" b="b"/>
            <a:pathLst>
              <a:path w="197" h="111">
                <a:moveTo>
                  <a:pt x="97" y="0"/>
                </a:moveTo>
                <a:lnTo>
                  <a:pt x="86" y="2"/>
                </a:lnTo>
                <a:lnTo>
                  <a:pt x="74" y="11"/>
                </a:lnTo>
                <a:lnTo>
                  <a:pt x="70" y="15"/>
                </a:lnTo>
                <a:lnTo>
                  <a:pt x="62" y="19"/>
                </a:lnTo>
                <a:lnTo>
                  <a:pt x="61" y="19"/>
                </a:lnTo>
                <a:lnTo>
                  <a:pt x="54" y="21"/>
                </a:lnTo>
                <a:lnTo>
                  <a:pt x="49" y="21"/>
                </a:lnTo>
                <a:lnTo>
                  <a:pt x="41" y="18"/>
                </a:lnTo>
                <a:lnTo>
                  <a:pt x="35" y="21"/>
                </a:lnTo>
                <a:lnTo>
                  <a:pt x="23" y="19"/>
                </a:lnTo>
                <a:lnTo>
                  <a:pt x="18" y="19"/>
                </a:lnTo>
                <a:lnTo>
                  <a:pt x="0" y="30"/>
                </a:lnTo>
                <a:lnTo>
                  <a:pt x="3" y="32"/>
                </a:lnTo>
                <a:lnTo>
                  <a:pt x="6" y="33"/>
                </a:lnTo>
                <a:lnTo>
                  <a:pt x="8" y="35"/>
                </a:lnTo>
                <a:lnTo>
                  <a:pt x="8" y="39"/>
                </a:lnTo>
                <a:lnTo>
                  <a:pt x="9" y="41"/>
                </a:lnTo>
                <a:lnTo>
                  <a:pt x="9" y="43"/>
                </a:lnTo>
                <a:lnTo>
                  <a:pt x="14" y="48"/>
                </a:lnTo>
                <a:lnTo>
                  <a:pt x="14" y="49"/>
                </a:lnTo>
                <a:lnTo>
                  <a:pt x="16" y="51"/>
                </a:lnTo>
                <a:lnTo>
                  <a:pt x="27" y="54"/>
                </a:lnTo>
                <a:lnTo>
                  <a:pt x="37" y="49"/>
                </a:lnTo>
                <a:lnTo>
                  <a:pt x="41" y="49"/>
                </a:lnTo>
                <a:lnTo>
                  <a:pt x="42" y="52"/>
                </a:lnTo>
                <a:lnTo>
                  <a:pt x="46" y="57"/>
                </a:lnTo>
                <a:lnTo>
                  <a:pt x="48" y="58"/>
                </a:lnTo>
                <a:lnTo>
                  <a:pt x="54" y="70"/>
                </a:lnTo>
                <a:lnTo>
                  <a:pt x="58" y="73"/>
                </a:lnTo>
                <a:lnTo>
                  <a:pt x="62" y="77"/>
                </a:lnTo>
                <a:lnTo>
                  <a:pt x="68" y="88"/>
                </a:lnTo>
                <a:lnTo>
                  <a:pt x="70" y="89"/>
                </a:lnTo>
                <a:lnTo>
                  <a:pt x="73" y="91"/>
                </a:lnTo>
                <a:lnTo>
                  <a:pt x="76" y="94"/>
                </a:lnTo>
                <a:lnTo>
                  <a:pt x="78" y="98"/>
                </a:lnTo>
                <a:lnTo>
                  <a:pt x="82" y="99"/>
                </a:lnTo>
                <a:lnTo>
                  <a:pt x="90" y="103"/>
                </a:lnTo>
                <a:lnTo>
                  <a:pt x="96" y="105"/>
                </a:lnTo>
                <a:lnTo>
                  <a:pt x="98" y="106"/>
                </a:lnTo>
                <a:lnTo>
                  <a:pt x="100" y="109"/>
                </a:lnTo>
                <a:lnTo>
                  <a:pt x="104" y="110"/>
                </a:lnTo>
                <a:lnTo>
                  <a:pt x="110" y="109"/>
                </a:lnTo>
                <a:lnTo>
                  <a:pt x="121" y="101"/>
                </a:lnTo>
                <a:lnTo>
                  <a:pt x="122" y="97"/>
                </a:lnTo>
                <a:lnTo>
                  <a:pt x="123" y="95"/>
                </a:lnTo>
                <a:lnTo>
                  <a:pt x="134" y="89"/>
                </a:lnTo>
                <a:lnTo>
                  <a:pt x="136" y="91"/>
                </a:lnTo>
                <a:lnTo>
                  <a:pt x="137" y="94"/>
                </a:lnTo>
                <a:lnTo>
                  <a:pt x="140" y="96"/>
                </a:lnTo>
                <a:lnTo>
                  <a:pt x="142" y="96"/>
                </a:lnTo>
                <a:lnTo>
                  <a:pt x="144" y="97"/>
                </a:lnTo>
                <a:lnTo>
                  <a:pt x="146" y="100"/>
                </a:lnTo>
                <a:lnTo>
                  <a:pt x="148" y="100"/>
                </a:lnTo>
                <a:lnTo>
                  <a:pt x="150" y="99"/>
                </a:lnTo>
                <a:lnTo>
                  <a:pt x="152" y="98"/>
                </a:lnTo>
                <a:lnTo>
                  <a:pt x="153" y="95"/>
                </a:lnTo>
                <a:lnTo>
                  <a:pt x="155" y="91"/>
                </a:lnTo>
                <a:lnTo>
                  <a:pt x="160" y="89"/>
                </a:lnTo>
                <a:lnTo>
                  <a:pt x="159" y="88"/>
                </a:lnTo>
                <a:lnTo>
                  <a:pt x="159" y="85"/>
                </a:lnTo>
                <a:lnTo>
                  <a:pt x="160" y="82"/>
                </a:lnTo>
                <a:lnTo>
                  <a:pt x="164" y="79"/>
                </a:lnTo>
                <a:lnTo>
                  <a:pt x="170" y="77"/>
                </a:lnTo>
                <a:lnTo>
                  <a:pt x="176" y="79"/>
                </a:lnTo>
                <a:lnTo>
                  <a:pt x="181" y="79"/>
                </a:lnTo>
                <a:lnTo>
                  <a:pt x="187" y="80"/>
                </a:lnTo>
                <a:lnTo>
                  <a:pt x="191" y="78"/>
                </a:lnTo>
                <a:lnTo>
                  <a:pt x="192" y="76"/>
                </a:lnTo>
                <a:lnTo>
                  <a:pt x="194" y="73"/>
                </a:lnTo>
                <a:lnTo>
                  <a:pt x="196" y="69"/>
                </a:lnTo>
                <a:lnTo>
                  <a:pt x="196" y="65"/>
                </a:lnTo>
                <a:lnTo>
                  <a:pt x="194" y="62"/>
                </a:lnTo>
                <a:lnTo>
                  <a:pt x="189" y="61"/>
                </a:lnTo>
                <a:lnTo>
                  <a:pt x="184" y="63"/>
                </a:lnTo>
                <a:lnTo>
                  <a:pt x="181" y="61"/>
                </a:lnTo>
                <a:lnTo>
                  <a:pt x="178" y="49"/>
                </a:lnTo>
                <a:lnTo>
                  <a:pt x="176" y="48"/>
                </a:lnTo>
                <a:lnTo>
                  <a:pt x="172" y="46"/>
                </a:lnTo>
                <a:lnTo>
                  <a:pt x="167" y="46"/>
                </a:lnTo>
                <a:lnTo>
                  <a:pt x="154" y="48"/>
                </a:lnTo>
                <a:lnTo>
                  <a:pt x="152" y="47"/>
                </a:lnTo>
                <a:lnTo>
                  <a:pt x="152" y="42"/>
                </a:lnTo>
                <a:lnTo>
                  <a:pt x="150" y="39"/>
                </a:lnTo>
                <a:lnTo>
                  <a:pt x="151" y="35"/>
                </a:lnTo>
                <a:lnTo>
                  <a:pt x="151" y="31"/>
                </a:lnTo>
                <a:lnTo>
                  <a:pt x="148" y="28"/>
                </a:lnTo>
                <a:lnTo>
                  <a:pt x="141" y="28"/>
                </a:lnTo>
                <a:lnTo>
                  <a:pt x="140" y="24"/>
                </a:lnTo>
                <a:lnTo>
                  <a:pt x="137" y="23"/>
                </a:lnTo>
                <a:lnTo>
                  <a:pt x="134" y="19"/>
                </a:lnTo>
                <a:lnTo>
                  <a:pt x="129" y="19"/>
                </a:lnTo>
                <a:lnTo>
                  <a:pt x="121" y="13"/>
                </a:lnTo>
                <a:lnTo>
                  <a:pt x="119" y="13"/>
                </a:lnTo>
                <a:lnTo>
                  <a:pt x="117" y="15"/>
                </a:lnTo>
                <a:lnTo>
                  <a:pt x="112" y="15"/>
                </a:lnTo>
                <a:lnTo>
                  <a:pt x="110" y="13"/>
                </a:lnTo>
                <a:lnTo>
                  <a:pt x="106" y="11"/>
                </a:lnTo>
                <a:lnTo>
                  <a:pt x="99" y="11"/>
                </a:lnTo>
                <a:lnTo>
                  <a:pt x="94" y="9"/>
                </a:lnTo>
                <a:lnTo>
                  <a:pt x="97" y="0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5" name="28tamps">
            <a:extLst>
              <a:ext uri="{FF2B5EF4-FFF2-40B4-BE49-F238E27FC236}">
                <a16:creationId xmlns:a16="http://schemas.microsoft.com/office/drawing/2014/main" id="{ECA5EF94-536D-916E-4527-631B11C973E4}"/>
              </a:ext>
            </a:extLst>
          </p:cNvPr>
          <p:cNvSpPr>
            <a:spLocks/>
          </p:cNvSpPr>
          <p:nvPr/>
        </p:nvSpPr>
        <p:spPr bwMode="auto">
          <a:xfrm>
            <a:off x="6333769" y="3259777"/>
            <a:ext cx="648639" cy="1317424"/>
          </a:xfrm>
          <a:custGeom>
            <a:avLst/>
            <a:gdLst/>
            <a:ahLst/>
            <a:cxnLst>
              <a:cxn ang="0">
                <a:pos x="178" y="509"/>
              </a:cxn>
              <a:cxn ang="0">
                <a:pos x="166" y="559"/>
              </a:cxn>
              <a:cxn ang="0">
                <a:pos x="106" y="593"/>
              </a:cxn>
              <a:cxn ang="0">
                <a:pos x="89" y="616"/>
              </a:cxn>
              <a:cxn ang="0">
                <a:pos x="92" y="700"/>
              </a:cxn>
              <a:cxn ang="0">
                <a:pos x="87" y="764"/>
              </a:cxn>
              <a:cxn ang="0">
                <a:pos x="22" y="834"/>
              </a:cxn>
              <a:cxn ang="0">
                <a:pos x="4" y="871"/>
              </a:cxn>
              <a:cxn ang="0">
                <a:pos x="33" y="919"/>
              </a:cxn>
              <a:cxn ang="0">
                <a:pos x="117" y="960"/>
              </a:cxn>
              <a:cxn ang="0">
                <a:pos x="185" y="1016"/>
              </a:cxn>
              <a:cxn ang="0">
                <a:pos x="295" y="1013"/>
              </a:cxn>
              <a:cxn ang="0">
                <a:pos x="353" y="1005"/>
              </a:cxn>
              <a:cxn ang="0">
                <a:pos x="422" y="1041"/>
              </a:cxn>
              <a:cxn ang="0">
                <a:pos x="414" y="972"/>
              </a:cxn>
              <a:cxn ang="0">
                <a:pos x="410" y="994"/>
              </a:cxn>
              <a:cxn ang="0">
                <a:pos x="411" y="954"/>
              </a:cxn>
              <a:cxn ang="0">
                <a:pos x="433" y="912"/>
              </a:cxn>
              <a:cxn ang="0">
                <a:pos x="427" y="870"/>
              </a:cxn>
              <a:cxn ang="0">
                <a:pos x="417" y="818"/>
              </a:cxn>
              <a:cxn ang="0">
                <a:pos x="406" y="776"/>
              </a:cxn>
              <a:cxn ang="0">
                <a:pos x="386" y="769"/>
              </a:cxn>
              <a:cxn ang="0">
                <a:pos x="402" y="757"/>
              </a:cxn>
              <a:cxn ang="0">
                <a:pos x="418" y="772"/>
              </a:cxn>
              <a:cxn ang="0">
                <a:pos x="422" y="676"/>
              </a:cxn>
              <a:cxn ang="0">
                <a:pos x="418" y="744"/>
              </a:cxn>
              <a:cxn ang="0">
                <a:pos x="413" y="714"/>
              </a:cxn>
              <a:cxn ang="0">
                <a:pos x="403" y="704"/>
              </a:cxn>
              <a:cxn ang="0">
                <a:pos x="414" y="634"/>
              </a:cxn>
              <a:cxn ang="0">
                <a:pos x="407" y="632"/>
              </a:cxn>
              <a:cxn ang="0">
                <a:pos x="401" y="599"/>
              </a:cxn>
              <a:cxn ang="0">
                <a:pos x="397" y="576"/>
              </a:cxn>
              <a:cxn ang="0">
                <a:pos x="417" y="590"/>
              </a:cxn>
              <a:cxn ang="0">
                <a:pos x="418" y="549"/>
              </a:cxn>
              <a:cxn ang="0">
                <a:pos x="421" y="532"/>
              </a:cxn>
              <a:cxn ang="0">
                <a:pos x="419" y="514"/>
              </a:cxn>
              <a:cxn ang="0">
                <a:pos x="422" y="484"/>
              </a:cxn>
              <a:cxn ang="0">
                <a:pos x="416" y="467"/>
              </a:cxn>
              <a:cxn ang="0">
                <a:pos x="418" y="462"/>
              </a:cxn>
              <a:cxn ang="0">
                <a:pos x="417" y="447"/>
              </a:cxn>
              <a:cxn ang="0">
                <a:pos x="434" y="442"/>
              </a:cxn>
              <a:cxn ang="0">
                <a:pos x="449" y="452"/>
              </a:cxn>
              <a:cxn ang="0">
                <a:pos x="451" y="434"/>
              </a:cxn>
              <a:cxn ang="0">
                <a:pos x="471" y="431"/>
              </a:cxn>
              <a:cxn ang="0">
                <a:pos x="455" y="488"/>
              </a:cxn>
              <a:cxn ang="0">
                <a:pos x="511" y="335"/>
              </a:cxn>
              <a:cxn ang="0">
                <a:pos x="426" y="309"/>
              </a:cxn>
              <a:cxn ang="0">
                <a:pos x="241" y="262"/>
              </a:cxn>
              <a:cxn ang="0">
                <a:pos x="149" y="174"/>
              </a:cxn>
              <a:cxn ang="0">
                <a:pos x="105" y="17"/>
              </a:cxn>
              <a:cxn ang="0">
                <a:pos x="71" y="110"/>
              </a:cxn>
              <a:cxn ang="0">
                <a:pos x="63" y="149"/>
              </a:cxn>
              <a:cxn ang="0">
                <a:pos x="82" y="182"/>
              </a:cxn>
              <a:cxn ang="0">
                <a:pos x="119" y="214"/>
              </a:cxn>
              <a:cxn ang="0">
                <a:pos x="135" y="265"/>
              </a:cxn>
              <a:cxn ang="0">
                <a:pos x="201" y="311"/>
              </a:cxn>
              <a:cxn ang="0">
                <a:pos x="271" y="336"/>
              </a:cxn>
              <a:cxn ang="0">
                <a:pos x="235" y="484"/>
              </a:cxn>
            </a:cxnLst>
            <a:rect l="0" t="0" r="r" b="b"/>
            <a:pathLst>
              <a:path w="512" h="1043">
                <a:moveTo>
                  <a:pt x="235" y="484"/>
                </a:moveTo>
                <a:lnTo>
                  <a:pt x="212" y="504"/>
                </a:lnTo>
                <a:lnTo>
                  <a:pt x="209" y="504"/>
                </a:lnTo>
                <a:lnTo>
                  <a:pt x="207" y="505"/>
                </a:lnTo>
                <a:lnTo>
                  <a:pt x="198" y="510"/>
                </a:lnTo>
                <a:lnTo>
                  <a:pt x="192" y="506"/>
                </a:lnTo>
                <a:lnTo>
                  <a:pt x="185" y="508"/>
                </a:lnTo>
                <a:lnTo>
                  <a:pt x="182" y="507"/>
                </a:lnTo>
                <a:lnTo>
                  <a:pt x="178" y="509"/>
                </a:lnTo>
                <a:lnTo>
                  <a:pt x="177" y="515"/>
                </a:lnTo>
                <a:lnTo>
                  <a:pt x="172" y="518"/>
                </a:lnTo>
                <a:lnTo>
                  <a:pt x="169" y="522"/>
                </a:lnTo>
                <a:lnTo>
                  <a:pt x="169" y="536"/>
                </a:lnTo>
                <a:lnTo>
                  <a:pt x="168" y="540"/>
                </a:lnTo>
                <a:lnTo>
                  <a:pt x="165" y="545"/>
                </a:lnTo>
                <a:lnTo>
                  <a:pt x="167" y="552"/>
                </a:lnTo>
                <a:lnTo>
                  <a:pt x="169" y="556"/>
                </a:lnTo>
                <a:lnTo>
                  <a:pt x="166" y="559"/>
                </a:lnTo>
                <a:lnTo>
                  <a:pt x="155" y="558"/>
                </a:lnTo>
                <a:lnTo>
                  <a:pt x="152" y="560"/>
                </a:lnTo>
                <a:lnTo>
                  <a:pt x="140" y="561"/>
                </a:lnTo>
                <a:lnTo>
                  <a:pt x="129" y="571"/>
                </a:lnTo>
                <a:lnTo>
                  <a:pt x="126" y="576"/>
                </a:lnTo>
                <a:lnTo>
                  <a:pt x="122" y="579"/>
                </a:lnTo>
                <a:lnTo>
                  <a:pt x="115" y="580"/>
                </a:lnTo>
                <a:lnTo>
                  <a:pt x="111" y="589"/>
                </a:lnTo>
                <a:lnTo>
                  <a:pt x="106" y="593"/>
                </a:lnTo>
                <a:lnTo>
                  <a:pt x="99" y="596"/>
                </a:lnTo>
                <a:lnTo>
                  <a:pt x="96" y="594"/>
                </a:lnTo>
                <a:lnTo>
                  <a:pt x="95" y="593"/>
                </a:lnTo>
                <a:lnTo>
                  <a:pt x="88" y="596"/>
                </a:lnTo>
                <a:lnTo>
                  <a:pt x="82" y="601"/>
                </a:lnTo>
                <a:lnTo>
                  <a:pt x="76" y="602"/>
                </a:lnTo>
                <a:lnTo>
                  <a:pt x="72" y="612"/>
                </a:lnTo>
                <a:lnTo>
                  <a:pt x="73" y="614"/>
                </a:lnTo>
                <a:lnTo>
                  <a:pt x="89" y="616"/>
                </a:lnTo>
                <a:lnTo>
                  <a:pt x="93" y="630"/>
                </a:lnTo>
                <a:lnTo>
                  <a:pt x="95" y="636"/>
                </a:lnTo>
                <a:lnTo>
                  <a:pt x="98" y="638"/>
                </a:lnTo>
                <a:lnTo>
                  <a:pt x="99" y="639"/>
                </a:lnTo>
                <a:lnTo>
                  <a:pt x="101" y="641"/>
                </a:lnTo>
                <a:lnTo>
                  <a:pt x="98" y="647"/>
                </a:lnTo>
                <a:lnTo>
                  <a:pt x="89" y="668"/>
                </a:lnTo>
                <a:lnTo>
                  <a:pt x="89" y="688"/>
                </a:lnTo>
                <a:lnTo>
                  <a:pt x="92" y="700"/>
                </a:lnTo>
                <a:lnTo>
                  <a:pt x="99" y="704"/>
                </a:lnTo>
                <a:lnTo>
                  <a:pt x="116" y="721"/>
                </a:lnTo>
                <a:lnTo>
                  <a:pt x="120" y="722"/>
                </a:lnTo>
                <a:lnTo>
                  <a:pt x="123" y="725"/>
                </a:lnTo>
                <a:lnTo>
                  <a:pt x="119" y="728"/>
                </a:lnTo>
                <a:lnTo>
                  <a:pt x="119" y="731"/>
                </a:lnTo>
                <a:lnTo>
                  <a:pt x="115" y="751"/>
                </a:lnTo>
                <a:lnTo>
                  <a:pt x="98" y="751"/>
                </a:lnTo>
                <a:lnTo>
                  <a:pt x="87" y="764"/>
                </a:lnTo>
                <a:lnTo>
                  <a:pt x="68" y="758"/>
                </a:lnTo>
                <a:lnTo>
                  <a:pt x="54" y="760"/>
                </a:lnTo>
                <a:lnTo>
                  <a:pt x="45" y="765"/>
                </a:lnTo>
                <a:lnTo>
                  <a:pt x="33" y="792"/>
                </a:lnTo>
                <a:lnTo>
                  <a:pt x="31" y="804"/>
                </a:lnTo>
                <a:lnTo>
                  <a:pt x="32" y="820"/>
                </a:lnTo>
                <a:lnTo>
                  <a:pt x="37" y="834"/>
                </a:lnTo>
                <a:lnTo>
                  <a:pt x="32" y="838"/>
                </a:lnTo>
                <a:lnTo>
                  <a:pt x="22" y="834"/>
                </a:lnTo>
                <a:lnTo>
                  <a:pt x="9" y="830"/>
                </a:lnTo>
                <a:lnTo>
                  <a:pt x="1" y="839"/>
                </a:lnTo>
                <a:lnTo>
                  <a:pt x="0" y="844"/>
                </a:lnTo>
                <a:lnTo>
                  <a:pt x="4" y="844"/>
                </a:lnTo>
                <a:lnTo>
                  <a:pt x="7" y="846"/>
                </a:lnTo>
                <a:lnTo>
                  <a:pt x="9" y="850"/>
                </a:lnTo>
                <a:lnTo>
                  <a:pt x="9" y="854"/>
                </a:lnTo>
                <a:lnTo>
                  <a:pt x="4" y="862"/>
                </a:lnTo>
                <a:lnTo>
                  <a:pt x="4" y="871"/>
                </a:lnTo>
                <a:lnTo>
                  <a:pt x="10" y="878"/>
                </a:lnTo>
                <a:lnTo>
                  <a:pt x="15" y="874"/>
                </a:lnTo>
                <a:lnTo>
                  <a:pt x="25" y="872"/>
                </a:lnTo>
                <a:lnTo>
                  <a:pt x="28" y="878"/>
                </a:lnTo>
                <a:lnTo>
                  <a:pt x="29" y="887"/>
                </a:lnTo>
                <a:lnTo>
                  <a:pt x="42" y="896"/>
                </a:lnTo>
                <a:lnTo>
                  <a:pt x="43" y="905"/>
                </a:lnTo>
                <a:lnTo>
                  <a:pt x="40" y="918"/>
                </a:lnTo>
                <a:lnTo>
                  <a:pt x="33" y="919"/>
                </a:lnTo>
                <a:lnTo>
                  <a:pt x="28" y="922"/>
                </a:lnTo>
                <a:lnTo>
                  <a:pt x="24" y="942"/>
                </a:lnTo>
                <a:lnTo>
                  <a:pt x="28" y="950"/>
                </a:lnTo>
                <a:lnTo>
                  <a:pt x="45" y="954"/>
                </a:lnTo>
                <a:lnTo>
                  <a:pt x="108" y="976"/>
                </a:lnTo>
                <a:lnTo>
                  <a:pt x="121" y="978"/>
                </a:lnTo>
                <a:lnTo>
                  <a:pt x="122" y="973"/>
                </a:lnTo>
                <a:lnTo>
                  <a:pt x="117" y="964"/>
                </a:lnTo>
                <a:lnTo>
                  <a:pt x="117" y="960"/>
                </a:lnTo>
                <a:lnTo>
                  <a:pt x="132" y="962"/>
                </a:lnTo>
                <a:lnTo>
                  <a:pt x="143" y="967"/>
                </a:lnTo>
                <a:lnTo>
                  <a:pt x="153" y="974"/>
                </a:lnTo>
                <a:lnTo>
                  <a:pt x="155" y="976"/>
                </a:lnTo>
                <a:lnTo>
                  <a:pt x="160" y="986"/>
                </a:lnTo>
                <a:lnTo>
                  <a:pt x="165" y="1003"/>
                </a:lnTo>
                <a:lnTo>
                  <a:pt x="170" y="1011"/>
                </a:lnTo>
                <a:lnTo>
                  <a:pt x="177" y="1016"/>
                </a:lnTo>
                <a:lnTo>
                  <a:pt x="185" y="1016"/>
                </a:lnTo>
                <a:lnTo>
                  <a:pt x="200" y="1018"/>
                </a:lnTo>
                <a:lnTo>
                  <a:pt x="218" y="1023"/>
                </a:lnTo>
                <a:lnTo>
                  <a:pt x="224" y="1024"/>
                </a:lnTo>
                <a:lnTo>
                  <a:pt x="233" y="1024"/>
                </a:lnTo>
                <a:lnTo>
                  <a:pt x="244" y="1024"/>
                </a:lnTo>
                <a:lnTo>
                  <a:pt x="254" y="1022"/>
                </a:lnTo>
                <a:lnTo>
                  <a:pt x="271" y="1018"/>
                </a:lnTo>
                <a:lnTo>
                  <a:pt x="275" y="1014"/>
                </a:lnTo>
                <a:lnTo>
                  <a:pt x="295" y="1013"/>
                </a:lnTo>
                <a:lnTo>
                  <a:pt x="304" y="1014"/>
                </a:lnTo>
                <a:lnTo>
                  <a:pt x="311" y="1016"/>
                </a:lnTo>
                <a:lnTo>
                  <a:pt x="315" y="1011"/>
                </a:lnTo>
                <a:lnTo>
                  <a:pt x="321" y="1011"/>
                </a:lnTo>
                <a:lnTo>
                  <a:pt x="331" y="1014"/>
                </a:lnTo>
                <a:lnTo>
                  <a:pt x="339" y="1013"/>
                </a:lnTo>
                <a:lnTo>
                  <a:pt x="348" y="1013"/>
                </a:lnTo>
                <a:lnTo>
                  <a:pt x="350" y="1008"/>
                </a:lnTo>
                <a:lnTo>
                  <a:pt x="353" y="1005"/>
                </a:lnTo>
                <a:lnTo>
                  <a:pt x="357" y="1001"/>
                </a:lnTo>
                <a:lnTo>
                  <a:pt x="365" y="1000"/>
                </a:lnTo>
                <a:lnTo>
                  <a:pt x="373" y="1006"/>
                </a:lnTo>
                <a:lnTo>
                  <a:pt x="379" y="1008"/>
                </a:lnTo>
                <a:lnTo>
                  <a:pt x="387" y="1018"/>
                </a:lnTo>
                <a:lnTo>
                  <a:pt x="389" y="1020"/>
                </a:lnTo>
                <a:lnTo>
                  <a:pt x="410" y="1038"/>
                </a:lnTo>
                <a:lnTo>
                  <a:pt x="419" y="1042"/>
                </a:lnTo>
                <a:lnTo>
                  <a:pt x="422" y="1041"/>
                </a:lnTo>
                <a:lnTo>
                  <a:pt x="428" y="1040"/>
                </a:lnTo>
                <a:lnTo>
                  <a:pt x="421" y="1024"/>
                </a:lnTo>
                <a:lnTo>
                  <a:pt x="419" y="1006"/>
                </a:lnTo>
                <a:lnTo>
                  <a:pt x="419" y="995"/>
                </a:lnTo>
                <a:lnTo>
                  <a:pt x="417" y="978"/>
                </a:lnTo>
                <a:lnTo>
                  <a:pt x="416" y="975"/>
                </a:lnTo>
                <a:lnTo>
                  <a:pt x="417" y="968"/>
                </a:lnTo>
                <a:lnTo>
                  <a:pt x="414" y="967"/>
                </a:lnTo>
                <a:lnTo>
                  <a:pt x="414" y="972"/>
                </a:lnTo>
                <a:lnTo>
                  <a:pt x="414" y="976"/>
                </a:lnTo>
                <a:lnTo>
                  <a:pt x="414" y="980"/>
                </a:lnTo>
                <a:lnTo>
                  <a:pt x="415" y="981"/>
                </a:lnTo>
                <a:lnTo>
                  <a:pt x="413" y="986"/>
                </a:lnTo>
                <a:lnTo>
                  <a:pt x="417" y="987"/>
                </a:lnTo>
                <a:lnTo>
                  <a:pt x="416" y="991"/>
                </a:lnTo>
                <a:lnTo>
                  <a:pt x="416" y="993"/>
                </a:lnTo>
                <a:lnTo>
                  <a:pt x="413" y="993"/>
                </a:lnTo>
                <a:lnTo>
                  <a:pt x="410" y="994"/>
                </a:lnTo>
                <a:lnTo>
                  <a:pt x="409" y="992"/>
                </a:lnTo>
                <a:lnTo>
                  <a:pt x="407" y="990"/>
                </a:lnTo>
                <a:lnTo>
                  <a:pt x="404" y="989"/>
                </a:lnTo>
                <a:lnTo>
                  <a:pt x="403" y="984"/>
                </a:lnTo>
                <a:lnTo>
                  <a:pt x="404" y="978"/>
                </a:lnTo>
                <a:lnTo>
                  <a:pt x="407" y="971"/>
                </a:lnTo>
                <a:lnTo>
                  <a:pt x="410" y="965"/>
                </a:lnTo>
                <a:lnTo>
                  <a:pt x="408" y="959"/>
                </a:lnTo>
                <a:lnTo>
                  <a:pt x="411" y="954"/>
                </a:lnTo>
                <a:lnTo>
                  <a:pt x="414" y="947"/>
                </a:lnTo>
                <a:lnTo>
                  <a:pt x="417" y="947"/>
                </a:lnTo>
                <a:lnTo>
                  <a:pt x="419" y="942"/>
                </a:lnTo>
                <a:lnTo>
                  <a:pt x="427" y="913"/>
                </a:lnTo>
                <a:lnTo>
                  <a:pt x="429" y="910"/>
                </a:lnTo>
                <a:lnTo>
                  <a:pt x="430" y="904"/>
                </a:lnTo>
                <a:lnTo>
                  <a:pt x="431" y="909"/>
                </a:lnTo>
                <a:lnTo>
                  <a:pt x="432" y="913"/>
                </a:lnTo>
                <a:lnTo>
                  <a:pt x="433" y="912"/>
                </a:lnTo>
                <a:lnTo>
                  <a:pt x="433" y="896"/>
                </a:lnTo>
                <a:lnTo>
                  <a:pt x="432" y="891"/>
                </a:lnTo>
                <a:lnTo>
                  <a:pt x="430" y="888"/>
                </a:lnTo>
                <a:lnTo>
                  <a:pt x="431" y="885"/>
                </a:lnTo>
                <a:lnTo>
                  <a:pt x="431" y="880"/>
                </a:lnTo>
                <a:lnTo>
                  <a:pt x="429" y="878"/>
                </a:lnTo>
                <a:lnTo>
                  <a:pt x="426" y="876"/>
                </a:lnTo>
                <a:lnTo>
                  <a:pt x="428" y="874"/>
                </a:lnTo>
                <a:lnTo>
                  <a:pt x="427" y="870"/>
                </a:lnTo>
                <a:lnTo>
                  <a:pt x="425" y="868"/>
                </a:lnTo>
                <a:lnTo>
                  <a:pt x="427" y="866"/>
                </a:lnTo>
                <a:lnTo>
                  <a:pt x="426" y="862"/>
                </a:lnTo>
                <a:lnTo>
                  <a:pt x="425" y="860"/>
                </a:lnTo>
                <a:lnTo>
                  <a:pt x="422" y="859"/>
                </a:lnTo>
                <a:lnTo>
                  <a:pt x="424" y="854"/>
                </a:lnTo>
                <a:lnTo>
                  <a:pt x="422" y="849"/>
                </a:lnTo>
                <a:lnTo>
                  <a:pt x="422" y="844"/>
                </a:lnTo>
                <a:lnTo>
                  <a:pt x="417" y="818"/>
                </a:lnTo>
                <a:lnTo>
                  <a:pt x="418" y="810"/>
                </a:lnTo>
                <a:lnTo>
                  <a:pt x="418" y="803"/>
                </a:lnTo>
                <a:lnTo>
                  <a:pt x="417" y="803"/>
                </a:lnTo>
                <a:lnTo>
                  <a:pt x="415" y="796"/>
                </a:lnTo>
                <a:lnTo>
                  <a:pt x="415" y="788"/>
                </a:lnTo>
                <a:lnTo>
                  <a:pt x="413" y="780"/>
                </a:lnTo>
                <a:lnTo>
                  <a:pt x="413" y="775"/>
                </a:lnTo>
                <a:lnTo>
                  <a:pt x="410" y="776"/>
                </a:lnTo>
                <a:lnTo>
                  <a:pt x="406" y="776"/>
                </a:lnTo>
                <a:lnTo>
                  <a:pt x="403" y="781"/>
                </a:lnTo>
                <a:lnTo>
                  <a:pt x="400" y="781"/>
                </a:lnTo>
                <a:lnTo>
                  <a:pt x="401" y="778"/>
                </a:lnTo>
                <a:lnTo>
                  <a:pt x="401" y="775"/>
                </a:lnTo>
                <a:lnTo>
                  <a:pt x="397" y="776"/>
                </a:lnTo>
                <a:lnTo>
                  <a:pt x="382" y="774"/>
                </a:lnTo>
                <a:lnTo>
                  <a:pt x="382" y="770"/>
                </a:lnTo>
                <a:lnTo>
                  <a:pt x="385" y="770"/>
                </a:lnTo>
                <a:lnTo>
                  <a:pt x="386" y="769"/>
                </a:lnTo>
                <a:lnTo>
                  <a:pt x="385" y="767"/>
                </a:lnTo>
                <a:lnTo>
                  <a:pt x="388" y="766"/>
                </a:lnTo>
                <a:lnTo>
                  <a:pt x="391" y="765"/>
                </a:lnTo>
                <a:lnTo>
                  <a:pt x="393" y="769"/>
                </a:lnTo>
                <a:lnTo>
                  <a:pt x="395" y="770"/>
                </a:lnTo>
                <a:lnTo>
                  <a:pt x="399" y="762"/>
                </a:lnTo>
                <a:lnTo>
                  <a:pt x="398" y="760"/>
                </a:lnTo>
                <a:lnTo>
                  <a:pt x="401" y="759"/>
                </a:lnTo>
                <a:lnTo>
                  <a:pt x="402" y="757"/>
                </a:lnTo>
                <a:lnTo>
                  <a:pt x="403" y="756"/>
                </a:lnTo>
                <a:lnTo>
                  <a:pt x="403" y="765"/>
                </a:lnTo>
                <a:lnTo>
                  <a:pt x="406" y="766"/>
                </a:lnTo>
                <a:lnTo>
                  <a:pt x="406" y="770"/>
                </a:lnTo>
                <a:lnTo>
                  <a:pt x="407" y="774"/>
                </a:lnTo>
                <a:lnTo>
                  <a:pt x="410" y="772"/>
                </a:lnTo>
                <a:lnTo>
                  <a:pt x="413" y="772"/>
                </a:lnTo>
                <a:lnTo>
                  <a:pt x="414" y="773"/>
                </a:lnTo>
                <a:lnTo>
                  <a:pt x="418" y="772"/>
                </a:lnTo>
                <a:lnTo>
                  <a:pt x="421" y="762"/>
                </a:lnTo>
                <a:lnTo>
                  <a:pt x="419" y="736"/>
                </a:lnTo>
                <a:lnTo>
                  <a:pt x="418" y="728"/>
                </a:lnTo>
                <a:lnTo>
                  <a:pt x="419" y="723"/>
                </a:lnTo>
                <a:lnTo>
                  <a:pt x="418" y="717"/>
                </a:lnTo>
                <a:lnTo>
                  <a:pt x="419" y="708"/>
                </a:lnTo>
                <a:lnTo>
                  <a:pt x="419" y="693"/>
                </a:lnTo>
                <a:lnTo>
                  <a:pt x="422" y="685"/>
                </a:lnTo>
                <a:lnTo>
                  <a:pt x="422" y="676"/>
                </a:lnTo>
                <a:lnTo>
                  <a:pt x="422" y="667"/>
                </a:lnTo>
                <a:lnTo>
                  <a:pt x="425" y="656"/>
                </a:lnTo>
                <a:lnTo>
                  <a:pt x="425" y="649"/>
                </a:lnTo>
                <a:lnTo>
                  <a:pt x="429" y="614"/>
                </a:lnTo>
                <a:lnTo>
                  <a:pt x="426" y="616"/>
                </a:lnTo>
                <a:lnTo>
                  <a:pt x="419" y="676"/>
                </a:lnTo>
                <a:lnTo>
                  <a:pt x="417" y="684"/>
                </a:lnTo>
                <a:lnTo>
                  <a:pt x="414" y="726"/>
                </a:lnTo>
                <a:lnTo>
                  <a:pt x="418" y="744"/>
                </a:lnTo>
                <a:lnTo>
                  <a:pt x="417" y="761"/>
                </a:lnTo>
                <a:lnTo>
                  <a:pt x="417" y="765"/>
                </a:lnTo>
                <a:lnTo>
                  <a:pt x="416" y="769"/>
                </a:lnTo>
                <a:lnTo>
                  <a:pt x="414" y="769"/>
                </a:lnTo>
                <a:lnTo>
                  <a:pt x="414" y="766"/>
                </a:lnTo>
                <a:lnTo>
                  <a:pt x="415" y="750"/>
                </a:lnTo>
                <a:lnTo>
                  <a:pt x="413" y="732"/>
                </a:lnTo>
                <a:lnTo>
                  <a:pt x="411" y="720"/>
                </a:lnTo>
                <a:lnTo>
                  <a:pt x="413" y="714"/>
                </a:lnTo>
                <a:lnTo>
                  <a:pt x="411" y="711"/>
                </a:lnTo>
                <a:lnTo>
                  <a:pt x="408" y="716"/>
                </a:lnTo>
                <a:lnTo>
                  <a:pt x="407" y="722"/>
                </a:lnTo>
                <a:lnTo>
                  <a:pt x="406" y="720"/>
                </a:lnTo>
                <a:lnTo>
                  <a:pt x="406" y="717"/>
                </a:lnTo>
                <a:lnTo>
                  <a:pt x="405" y="716"/>
                </a:lnTo>
                <a:lnTo>
                  <a:pt x="403" y="713"/>
                </a:lnTo>
                <a:lnTo>
                  <a:pt x="405" y="707"/>
                </a:lnTo>
                <a:lnTo>
                  <a:pt x="403" y="704"/>
                </a:lnTo>
                <a:lnTo>
                  <a:pt x="405" y="700"/>
                </a:lnTo>
                <a:lnTo>
                  <a:pt x="407" y="702"/>
                </a:lnTo>
                <a:lnTo>
                  <a:pt x="409" y="704"/>
                </a:lnTo>
                <a:lnTo>
                  <a:pt x="421" y="646"/>
                </a:lnTo>
                <a:lnTo>
                  <a:pt x="419" y="620"/>
                </a:lnTo>
                <a:lnTo>
                  <a:pt x="415" y="620"/>
                </a:lnTo>
                <a:lnTo>
                  <a:pt x="413" y="625"/>
                </a:lnTo>
                <a:lnTo>
                  <a:pt x="411" y="631"/>
                </a:lnTo>
                <a:lnTo>
                  <a:pt x="414" y="634"/>
                </a:lnTo>
                <a:lnTo>
                  <a:pt x="414" y="639"/>
                </a:lnTo>
                <a:lnTo>
                  <a:pt x="413" y="644"/>
                </a:lnTo>
                <a:lnTo>
                  <a:pt x="411" y="649"/>
                </a:lnTo>
                <a:lnTo>
                  <a:pt x="410" y="646"/>
                </a:lnTo>
                <a:lnTo>
                  <a:pt x="409" y="644"/>
                </a:lnTo>
                <a:lnTo>
                  <a:pt x="409" y="641"/>
                </a:lnTo>
                <a:lnTo>
                  <a:pt x="410" y="637"/>
                </a:lnTo>
                <a:lnTo>
                  <a:pt x="410" y="635"/>
                </a:lnTo>
                <a:lnTo>
                  <a:pt x="407" y="632"/>
                </a:lnTo>
                <a:lnTo>
                  <a:pt x="408" y="630"/>
                </a:lnTo>
                <a:lnTo>
                  <a:pt x="409" y="628"/>
                </a:lnTo>
                <a:lnTo>
                  <a:pt x="404" y="624"/>
                </a:lnTo>
                <a:lnTo>
                  <a:pt x="403" y="623"/>
                </a:lnTo>
                <a:lnTo>
                  <a:pt x="404" y="621"/>
                </a:lnTo>
                <a:lnTo>
                  <a:pt x="409" y="620"/>
                </a:lnTo>
                <a:lnTo>
                  <a:pt x="403" y="614"/>
                </a:lnTo>
                <a:lnTo>
                  <a:pt x="401" y="607"/>
                </a:lnTo>
                <a:lnTo>
                  <a:pt x="401" y="599"/>
                </a:lnTo>
                <a:lnTo>
                  <a:pt x="403" y="595"/>
                </a:lnTo>
                <a:lnTo>
                  <a:pt x="403" y="590"/>
                </a:lnTo>
                <a:lnTo>
                  <a:pt x="402" y="587"/>
                </a:lnTo>
                <a:lnTo>
                  <a:pt x="401" y="584"/>
                </a:lnTo>
                <a:lnTo>
                  <a:pt x="398" y="584"/>
                </a:lnTo>
                <a:lnTo>
                  <a:pt x="397" y="583"/>
                </a:lnTo>
                <a:lnTo>
                  <a:pt x="395" y="582"/>
                </a:lnTo>
                <a:lnTo>
                  <a:pt x="395" y="575"/>
                </a:lnTo>
                <a:lnTo>
                  <a:pt x="397" y="576"/>
                </a:lnTo>
                <a:lnTo>
                  <a:pt x="399" y="575"/>
                </a:lnTo>
                <a:lnTo>
                  <a:pt x="400" y="571"/>
                </a:lnTo>
                <a:lnTo>
                  <a:pt x="403" y="574"/>
                </a:lnTo>
                <a:lnTo>
                  <a:pt x="409" y="574"/>
                </a:lnTo>
                <a:lnTo>
                  <a:pt x="411" y="581"/>
                </a:lnTo>
                <a:lnTo>
                  <a:pt x="414" y="585"/>
                </a:lnTo>
                <a:lnTo>
                  <a:pt x="414" y="588"/>
                </a:lnTo>
                <a:lnTo>
                  <a:pt x="413" y="590"/>
                </a:lnTo>
                <a:lnTo>
                  <a:pt x="417" y="590"/>
                </a:lnTo>
                <a:lnTo>
                  <a:pt x="418" y="586"/>
                </a:lnTo>
                <a:lnTo>
                  <a:pt x="418" y="576"/>
                </a:lnTo>
                <a:lnTo>
                  <a:pt x="419" y="576"/>
                </a:lnTo>
                <a:lnTo>
                  <a:pt x="421" y="566"/>
                </a:lnTo>
                <a:lnTo>
                  <a:pt x="419" y="562"/>
                </a:lnTo>
                <a:lnTo>
                  <a:pt x="421" y="560"/>
                </a:lnTo>
                <a:lnTo>
                  <a:pt x="421" y="552"/>
                </a:lnTo>
                <a:lnTo>
                  <a:pt x="418" y="552"/>
                </a:lnTo>
                <a:lnTo>
                  <a:pt x="418" y="549"/>
                </a:lnTo>
                <a:lnTo>
                  <a:pt x="414" y="544"/>
                </a:lnTo>
                <a:lnTo>
                  <a:pt x="413" y="539"/>
                </a:lnTo>
                <a:lnTo>
                  <a:pt x="414" y="534"/>
                </a:lnTo>
                <a:lnTo>
                  <a:pt x="414" y="530"/>
                </a:lnTo>
                <a:lnTo>
                  <a:pt x="417" y="530"/>
                </a:lnTo>
                <a:lnTo>
                  <a:pt x="419" y="535"/>
                </a:lnTo>
                <a:lnTo>
                  <a:pt x="421" y="539"/>
                </a:lnTo>
                <a:lnTo>
                  <a:pt x="425" y="535"/>
                </a:lnTo>
                <a:lnTo>
                  <a:pt x="421" y="532"/>
                </a:lnTo>
                <a:lnTo>
                  <a:pt x="426" y="528"/>
                </a:lnTo>
                <a:lnTo>
                  <a:pt x="429" y="530"/>
                </a:lnTo>
                <a:lnTo>
                  <a:pt x="433" y="526"/>
                </a:lnTo>
                <a:lnTo>
                  <a:pt x="429" y="523"/>
                </a:lnTo>
                <a:lnTo>
                  <a:pt x="424" y="521"/>
                </a:lnTo>
                <a:lnTo>
                  <a:pt x="425" y="517"/>
                </a:lnTo>
                <a:lnTo>
                  <a:pt x="422" y="519"/>
                </a:lnTo>
                <a:lnTo>
                  <a:pt x="419" y="517"/>
                </a:lnTo>
                <a:lnTo>
                  <a:pt x="419" y="514"/>
                </a:lnTo>
                <a:lnTo>
                  <a:pt x="421" y="510"/>
                </a:lnTo>
                <a:lnTo>
                  <a:pt x="419" y="508"/>
                </a:lnTo>
                <a:lnTo>
                  <a:pt x="422" y="506"/>
                </a:lnTo>
                <a:lnTo>
                  <a:pt x="419" y="503"/>
                </a:lnTo>
                <a:lnTo>
                  <a:pt x="421" y="498"/>
                </a:lnTo>
                <a:lnTo>
                  <a:pt x="422" y="496"/>
                </a:lnTo>
                <a:lnTo>
                  <a:pt x="422" y="492"/>
                </a:lnTo>
                <a:lnTo>
                  <a:pt x="421" y="490"/>
                </a:lnTo>
                <a:lnTo>
                  <a:pt x="422" y="484"/>
                </a:lnTo>
                <a:lnTo>
                  <a:pt x="424" y="479"/>
                </a:lnTo>
                <a:lnTo>
                  <a:pt x="421" y="480"/>
                </a:lnTo>
                <a:lnTo>
                  <a:pt x="419" y="482"/>
                </a:lnTo>
                <a:lnTo>
                  <a:pt x="416" y="482"/>
                </a:lnTo>
                <a:lnTo>
                  <a:pt x="414" y="486"/>
                </a:lnTo>
                <a:lnTo>
                  <a:pt x="413" y="486"/>
                </a:lnTo>
                <a:lnTo>
                  <a:pt x="411" y="483"/>
                </a:lnTo>
                <a:lnTo>
                  <a:pt x="413" y="468"/>
                </a:lnTo>
                <a:lnTo>
                  <a:pt x="416" y="467"/>
                </a:lnTo>
                <a:lnTo>
                  <a:pt x="416" y="470"/>
                </a:lnTo>
                <a:lnTo>
                  <a:pt x="419" y="474"/>
                </a:lnTo>
                <a:lnTo>
                  <a:pt x="421" y="476"/>
                </a:lnTo>
                <a:lnTo>
                  <a:pt x="423" y="474"/>
                </a:lnTo>
                <a:lnTo>
                  <a:pt x="426" y="469"/>
                </a:lnTo>
                <a:lnTo>
                  <a:pt x="423" y="469"/>
                </a:lnTo>
                <a:lnTo>
                  <a:pt x="421" y="466"/>
                </a:lnTo>
                <a:lnTo>
                  <a:pt x="421" y="462"/>
                </a:lnTo>
                <a:lnTo>
                  <a:pt x="418" y="462"/>
                </a:lnTo>
                <a:lnTo>
                  <a:pt x="418" y="464"/>
                </a:lnTo>
                <a:lnTo>
                  <a:pt x="413" y="462"/>
                </a:lnTo>
                <a:lnTo>
                  <a:pt x="411" y="459"/>
                </a:lnTo>
                <a:lnTo>
                  <a:pt x="413" y="457"/>
                </a:lnTo>
                <a:lnTo>
                  <a:pt x="421" y="457"/>
                </a:lnTo>
                <a:lnTo>
                  <a:pt x="419" y="454"/>
                </a:lnTo>
                <a:lnTo>
                  <a:pt x="421" y="451"/>
                </a:lnTo>
                <a:lnTo>
                  <a:pt x="419" y="448"/>
                </a:lnTo>
                <a:lnTo>
                  <a:pt x="417" y="447"/>
                </a:lnTo>
                <a:lnTo>
                  <a:pt x="414" y="446"/>
                </a:lnTo>
                <a:lnTo>
                  <a:pt x="414" y="444"/>
                </a:lnTo>
                <a:lnTo>
                  <a:pt x="415" y="442"/>
                </a:lnTo>
                <a:lnTo>
                  <a:pt x="416" y="442"/>
                </a:lnTo>
                <a:lnTo>
                  <a:pt x="413" y="439"/>
                </a:lnTo>
                <a:lnTo>
                  <a:pt x="415" y="434"/>
                </a:lnTo>
                <a:lnTo>
                  <a:pt x="427" y="439"/>
                </a:lnTo>
                <a:lnTo>
                  <a:pt x="433" y="439"/>
                </a:lnTo>
                <a:lnTo>
                  <a:pt x="434" y="442"/>
                </a:lnTo>
                <a:lnTo>
                  <a:pt x="433" y="446"/>
                </a:lnTo>
                <a:lnTo>
                  <a:pt x="437" y="451"/>
                </a:lnTo>
                <a:lnTo>
                  <a:pt x="443" y="450"/>
                </a:lnTo>
                <a:lnTo>
                  <a:pt x="444" y="456"/>
                </a:lnTo>
                <a:lnTo>
                  <a:pt x="444" y="457"/>
                </a:lnTo>
                <a:lnTo>
                  <a:pt x="445" y="459"/>
                </a:lnTo>
                <a:lnTo>
                  <a:pt x="449" y="457"/>
                </a:lnTo>
                <a:lnTo>
                  <a:pt x="451" y="452"/>
                </a:lnTo>
                <a:lnTo>
                  <a:pt x="449" y="452"/>
                </a:lnTo>
                <a:lnTo>
                  <a:pt x="447" y="450"/>
                </a:lnTo>
                <a:lnTo>
                  <a:pt x="445" y="447"/>
                </a:lnTo>
                <a:lnTo>
                  <a:pt x="447" y="444"/>
                </a:lnTo>
                <a:lnTo>
                  <a:pt x="447" y="442"/>
                </a:lnTo>
                <a:lnTo>
                  <a:pt x="450" y="444"/>
                </a:lnTo>
                <a:lnTo>
                  <a:pt x="452" y="444"/>
                </a:lnTo>
                <a:lnTo>
                  <a:pt x="454" y="442"/>
                </a:lnTo>
                <a:lnTo>
                  <a:pt x="453" y="436"/>
                </a:lnTo>
                <a:lnTo>
                  <a:pt x="451" y="434"/>
                </a:lnTo>
                <a:lnTo>
                  <a:pt x="450" y="431"/>
                </a:lnTo>
                <a:lnTo>
                  <a:pt x="450" y="426"/>
                </a:lnTo>
                <a:lnTo>
                  <a:pt x="447" y="420"/>
                </a:lnTo>
                <a:lnTo>
                  <a:pt x="448" y="417"/>
                </a:lnTo>
                <a:lnTo>
                  <a:pt x="450" y="414"/>
                </a:lnTo>
                <a:lnTo>
                  <a:pt x="453" y="416"/>
                </a:lnTo>
                <a:lnTo>
                  <a:pt x="460" y="426"/>
                </a:lnTo>
                <a:lnTo>
                  <a:pt x="465" y="425"/>
                </a:lnTo>
                <a:lnTo>
                  <a:pt x="471" y="431"/>
                </a:lnTo>
                <a:lnTo>
                  <a:pt x="469" y="435"/>
                </a:lnTo>
                <a:lnTo>
                  <a:pt x="465" y="452"/>
                </a:lnTo>
                <a:lnTo>
                  <a:pt x="459" y="463"/>
                </a:lnTo>
                <a:lnTo>
                  <a:pt x="452" y="482"/>
                </a:lnTo>
                <a:lnTo>
                  <a:pt x="450" y="492"/>
                </a:lnTo>
                <a:lnTo>
                  <a:pt x="444" y="509"/>
                </a:lnTo>
                <a:lnTo>
                  <a:pt x="441" y="521"/>
                </a:lnTo>
                <a:lnTo>
                  <a:pt x="443" y="522"/>
                </a:lnTo>
                <a:lnTo>
                  <a:pt x="455" y="488"/>
                </a:lnTo>
                <a:lnTo>
                  <a:pt x="470" y="457"/>
                </a:lnTo>
                <a:lnTo>
                  <a:pt x="474" y="447"/>
                </a:lnTo>
                <a:lnTo>
                  <a:pt x="483" y="431"/>
                </a:lnTo>
                <a:lnTo>
                  <a:pt x="489" y="418"/>
                </a:lnTo>
                <a:lnTo>
                  <a:pt x="496" y="409"/>
                </a:lnTo>
                <a:lnTo>
                  <a:pt x="501" y="382"/>
                </a:lnTo>
                <a:lnTo>
                  <a:pt x="506" y="368"/>
                </a:lnTo>
                <a:lnTo>
                  <a:pt x="506" y="360"/>
                </a:lnTo>
                <a:lnTo>
                  <a:pt x="511" y="335"/>
                </a:lnTo>
                <a:lnTo>
                  <a:pt x="511" y="318"/>
                </a:lnTo>
                <a:lnTo>
                  <a:pt x="509" y="317"/>
                </a:lnTo>
                <a:lnTo>
                  <a:pt x="495" y="322"/>
                </a:lnTo>
                <a:lnTo>
                  <a:pt x="469" y="342"/>
                </a:lnTo>
                <a:lnTo>
                  <a:pt x="458" y="337"/>
                </a:lnTo>
                <a:lnTo>
                  <a:pt x="439" y="305"/>
                </a:lnTo>
                <a:lnTo>
                  <a:pt x="440" y="323"/>
                </a:lnTo>
                <a:lnTo>
                  <a:pt x="426" y="312"/>
                </a:lnTo>
                <a:lnTo>
                  <a:pt x="426" y="309"/>
                </a:lnTo>
                <a:lnTo>
                  <a:pt x="411" y="304"/>
                </a:lnTo>
                <a:lnTo>
                  <a:pt x="423" y="316"/>
                </a:lnTo>
                <a:lnTo>
                  <a:pt x="416" y="312"/>
                </a:lnTo>
                <a:lnTo>
                  <a:pt x="321" y="300"/>
                </a:lnTo>
                <a:lnTo>
                  <a:pt x="320" y="282"/>
                </a:lnTo>
                <a:lnTo>
                  <a:pt x="285" y="279"/>
                </a:lnTo>
                <a:lnTo>
                  <a:pt x="261" y="280"/>
                </a:lnTo>
                <a:lnTo>
                  <a:pt x="259" y="279"/>
                </a:lnTo>
                <a:lnTo>
                  <a:pt x="241" y="262"/>
                </a:lnTo>
                <a:lnTo>
                  <a:pt x="223" y="255"/>
                </a:lnTo>
                <a:lnTo>
                  <a:pt x="207" y="248"/>
                </a:lnTo>
                <a:lnTo>
                  <a:pt x="199" y="245"/>
                </a:lnTo>
                <a:lnTo>
                  <a:pt x="189" y="245"/>
                </a:lnTo>
                <a:lnTo>
                  <a:pt x="175" y="234"/>
                </a:lnTo>
                <a:lnTo>
                  <a:pt x="174" y="213"/>
                </a:lnTo>
                <a:lnTo>
                  <a:pt x="157" y="202"/>
                </a:lnTo>
                <a:lnTo>
                  <a:pt x="157" y="188"/>
                </a:lnTo>
                <a:lnTo>
                  <a:pt x="149" y="174"/>
                </a:lnTo>
                <a:lnTo>
                  <a:pt x="139" y="185"/>
                </a:lnTo>
                <a:lnTo>
                  <a:pt x="135" y="174"/>
                </a:lnTo>
                <a:lnTo>
                  <a:pt x="138" y="160"/>
                </a:lnTo>
                <a:lnTo>
                  <a:pt x="128" y="142"/>
                </a:lnTo>
                <a:lnTo>
                  <a:pt x="117" y="132"/>
                </a:lnTo>
                <a:lnTo>
                  <a:pt x="117" y="81"/>
                </a:lnTo>
                <a:lnTo>
                  <a:pt x="110" y="70"/>
                </a:lnTo>
                <a:lnTo>
                  <a:pt x="106" y="42"/>
                </a:lnTo>
                <a:lnTo>
                  <a:pt x="105" y="17"/>
                </a:lnTo>
                <a:lnTo>
                  <a:pt x="61" y="0"/>
                </a:lnTo>
                <a:lnTo>
                  <a:pt x="45" y="19"/>
                </a:lnTo>
                <a:lnTo>
                  <a:pt x="32" y="32"/>
                </a:lnTo>
                <a:lnTo>
                  <a:pt x="41" y="46"/>
                </a:lnTo>
                <a:lnTo>
                  <a:pt x="56" y="54"/>
                </a:lnTo>
                <a:lnTo>
                  <a:pt x="57" y="70"/>
                </a:lnTo>
                <a:lnTo>
                  <a:pt x="61" y="76"/>
                </a:lnTo>
                <a:lnTo>
                  <a:pt x="61" y="87"/>
                </a:lnTo>
                <a:lnTo>
                  <a:pt x="71" y="110"/>
                </a:lnTo>
                <a:lnTo>
                  <a:pt x="74" y="112"/>
                </a:lnTo>
                <a:lnTo>
                  <a:pt x="74" y="116"/>
                </a:lnTo>
                <a:lnTo>
                  <a:pt x="77" y="117"/>
                </a:lnTo>
                <a:lnTo>
                  <a:pt x="76" y="132"/>
                </a:lnTo>
                <a:lnTo>
                  <a:pt x="70" y="137"/>
                </a:lnTo>
                <a:lnTo>
                  <a:pt x="67" y="140"/>
                </a:lnTo>
                <a:lnTo>
                  <a:pt x="65" y="143"/>
                </a:lnTo>
                <a:lnTo>
                  <a:pt x="64" y="147"/>
                </a:lnTo>
                <a:lnTo>
                  <a:pt x="63" y="149"/>
                </a:lnTo>
                <a:lnTo>
                  <a:pt x="73" y="152"/>
                </a:lnTo>
                <a:lnTo>
                  <a:pt x="78" y="152"/>
                </a:lnTo>
                <a:lnTo>
                  <a:pt x="85" y="158"/>
                </a:lnTo>
                <a:lnTo>
                  <a:pt x="87" y="160"/>
                </a:lnTo>
                <a:lnTo>
                  <a:pt x="89" y="159"/>
                </a:lnTo>
                <a:lnTo>
                  <a:pt x="89" y="163"/>
                </a:lnTo>
                <a:lnTo>
                  <a:pt x="82" y="172"/>
                </a:lnTo>
                <a:lnTo>
                  <a:pt x="81" y="174"/>
                </a:lnTo>
                <a:lnTo>
                  <a:pt x="82" y="182"/>
                </a:lnTo>
                <a:lnTo>
                  <a:pt x="79" y="197"/>
                </a:lnTo>
                <a:lnTo>
                  <a:pt x="97" y="198"/>
                </a:lnTo>
                <a:lnTo>
                  <a:pt x="102" y="200"/>
                </a:lnTo>
                <a:lnTo>
                  <a:pt x="113" y="202"/>
                </a:lnTo>
                <a:lnTo>
                  <a:pt x="117" y="204"/>
                </a:lnTo>
                <a:lnTo>
                  <a:pt x="120" y="206"/>
                </a:lnTo>
                <a:lnTo>
                  <a:pt x="121" y="209"/>
                </a:lnTo>
                <a:lnTo>
                  <a:pt x="121" y="212"/>
                </a:lnTo>
                <a:lnTo>
                  <a:pt x="119" y="214"/>
                </a:lnTo>
                <a:lnTo>
                  <a:pt x="120" y="215"/>
                </a:lnTo>
                <a:lnTo>
                  <a:pt x="118" y="218"/>
                </a:lnTo>
                <a:lnTo>
                  <a:pt x="119" y="221"/>
                </a:lnTo>
                <a:lnTo>
                  <a:pt x="120" y="224"/>
                </a:lnTo>
                <a:lnTo>
                  <a:pt x="128" y="230"/>
                </a:lnTo>
                <a:lnTo>
                  <a:pt x="125" y="248"/>
                </a:lnTo>
                <a:lnTo>
                  <a:pt x="125" y="252"/>
                </a:lnTo>
                <a:lnTo>
                  <a:pt x="128" y="264"/>
                </a:lnTo>
                <a:lnTo>
                  <a:pt x="135" y="265"/>
                </a:lnTo>
                <a:lnTo>
                  <a:pt x="138" y="264"/>
                </a:lnTo>
                <a:lnTo>
                  <a:pt x="143" y="269"/>
                </a:lnTo>
                <a:lnTo>
                  <a:pt x="144" y="271"/>
                </a:lnTo>
                <a:lnTo>
                  <a:pt x="157" y="282"/>
                </a:lnTo>
                <a:lnTo>
                  <a:pt x="159" y="285"/>
                </a:lnTo>
                <a:lnTo>
                  <a:pt x="163" y="288"/>
                </a:lnTo>
                <a:lnTo>
                  <a:pt x="171" y="312"/>
                </a:lnTo>
                <a:lnTo>
                  <a:pt x="196" y="310"/>
                </a:lnTo>
                <a:lnTo>
                  <a:pt x="201" y="311"/>
                </a:lnTo>
                <a:lnTo>
                  <a:pt x="210" y="324"/>
                </a:lnTo>
                <a:lnTo>
                  <a:pt x="213" y="327"/>
                </a:lnTo>
                <a:lnTo>
                  <a:pt x="217" y="328"/>
                </a:lnTo>
                <a:lnTo>
                  <a:pt x="225" y="321"/>
                </a:lnTo>
                <a:lnTo>
                  <a:pt x="231" y="317"/>
                </a:lnTo>
                <a:lnTo>
                  <a:pt x="237" y="316"/>
                </a:lnTo>
                <a:lnTo>
                  <a:pt x="263" y="317"/>
                </a:lnTo>
                <a:lnTo>
                  <a:pt x="268" y="320"/>
                </a:lnTo>
                <a:lnTo>
                  <a:pt x="271" y="336"/>
                </a:lnTo>
                <a:lnTo>
                  <a:pt x="270" y="349"/>
                </a:lnTo>
                <a:lnTo>
                  <a:pt x="271" y="364"/>
                </a:lnTo>
                <a:lnTo>
                  <a:pt x="271" y="390"/>
                </a:lnTo>
                <a:lnTo>
                  <a:pt x="271" y="394"/>
                </a:lnTo>
                <a:lnTo>
                  <a:pt x="274" y="420"/>
                </a:lnTo>
                <a:lnTo>
                  <a:pt x="295" y="421"/>
                </a:lnTo>
                <a:lnTo>
                  <a:pt x="301" y="422"/>
                </a:lnTo>
                <a:lnTo>
                  <a:pt x="300" y="433"/>
                </a:lnTo>
                <a:lnTo>
                  <a:pt x="235" y="48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6" name="27tab">
            <a:extLst>
              <a:ext uri="{FF2B5EF4-FFF2-40B4-BE49-F238E27FC236}">
                <a16:creationId xmlns:a16="http://schemas.microsoft.com/office/drawing/2014/main" id="{D8E9C2F2-3D94-0046-4902-3BA9DE7FC5A9}"/>
              </a:ext>
            </a:extLst>
          </p:cNvPr>
          <p:cNvSpPr>
            <a:spLocks/>
          </p:cNvSpPr>
          <p:nvPr/>
        </p:nvSpPr>
        <p:spPr bwMode="auto">
          <a:xfrm>
            <a:off x="7779420" y="5357759"/>
            <a:ext cx="747552" cy="363625"/>
          </a:xfrm>
          <a:custGeom>
            <a:avLst/>
            <a:gdLst/>
            <a:ahLst/>
            <a:cxnLst>
              <a:cxn ang="0">
                <a:pos x="289" y="0"/>
              </a:cxn>
              <a:cxn ang="0">
                <a:pos x="262" y="18"/>
              </a:cxn>
              <a:cxn ang="0">
                <a:pos x="259" y="23"/>
              </a:cxn>
              <a:cxn ang="0">
                <a:pos x="218" y="49"/>
              </a:cxn>
              <a:cxn ang="0">
                <a:pos x="186" y="61"/>
              </a:cxn>
              <a:cxn ang="0">
                <a:pos x="179" y="61"/>
              </a:cxn>
              <a:cxn ang="0">
                <a:pos x="181" y="69"/>
              </a:cxn>
              <a:cxn ang="0">
                <a:pos x="167" y="71"/>
              </a:cxn>
              <a:cxn ang="0">
                <a:pos x="164" y="63"/>
              </a:cxn>
              <a:cxn ang="0">
                <a:pos x="111" y="63"/>
              </a:cxn>
              <a:cxn ang="0">
                <a:pos x="104" y="63"/>
              </a:cxn>
              <a:cxn ang="0">
                <a:pos x="47" y="89"/>
              </a:cxn>
              <a:cxn ang="0">
                <a:pos x="56" y="86"/>
              </a:cxn>
              <a:cxn ang="0">
                <a:pos x="100" y="78"/>
              </a:cxn>
              <a:cxn ang="0">
                <a:pos x="78" y="88"/>
              </a:cxn>
              <a:cxn ang="0">
                <a:pos x="72" y="85"/>
              </a:cxn>
              <a:cxn ang="0">
                <a:pos x="63" y="97"/>
              </a:cxn>
              <a:cxn ang="0">
                <a:pos x="43" y="103"/>
              </a:cxn>
              <a:cxn ang="0">
                <a:pos x="40" y="92"/>
              </a:cxn>
              <a:cxn ang="0">
                <a:pos x="12" y="109"/>
              </a:cxn>
              <a:cxn ang="0">
                <a:pos x="5" y="127"/>
              </a:cxn>
              <a:cxn ang="0">
                <a:pos x="13" y="147"/>
              </a:cxn>
              <a:cxn ang="0">
                <a:pos x="13" y="161"/>
              </a:cxn>
              <a:cxn ang="0">
                <a:pos x="22" y="181"/>
              </a:cxn>
              <a:cxn ang="0">
                <a:pos x="36" y="192"/>
              </a:cxn>
              <a:cxn ang="0">
                <a:pos x="54" y="209"/>
              </a:cxn>
              <a:cxn ang="0">
                <a:pos x="74" y="217"/>
              </a:cxn>
              <a:cxn ang="0">
                <a:pos x="88" y="240"/>
              </a:cxn>
              <a:cxn ang="0">
                <a:pos x="95" y="263"/>
              </a:cxn>
              <a:cxn ang="0">
                <a:pos x="116" y="254"/>
              </a:cxn>
              <a:cxn ang="0">
                <a:pos x="132" y="228"/>
              </a:cxn>
              <a:cxn ang="0">
                <a:pos x="142" y="190"/>
              </a:cxn>
              <a:cxn ang="0">
                <a:pos x="151" y="158"/>
              </a:cxn>
              <a:cxn ang="0">
                <a:pos x="181" y="155"/>
              </a:cxn>
              <a:cxn ang="0">
                <a:pos x="204" y="176"/>
              </a:cxn>
              <a:cxn ang="0">
                <a:pos x="204" y="207"/>
              </a:cxn>
              <a:cxn ang="0">
                <a:pos x="214" y="237"/>
              </a:cxn>
              <a:cxn ang="0">
                <a:pos x="248" y="247"/>
              </a:cxn>
              <a:cxn ang="0">
                <a:pos x="273" y="263"/>
              </a:cxn>
              <a:cxn ang="0">
                <a:pos x="303" y="223"/>
              </a:cxn>
              <a:cxn ang="0">
                <a:pos x="352" y="172"/>
              </a:cxn>
              <a:cxn ang="0">
                <a:pos x="377" y="163"/>
              </a:cxn>
              <a:cxn ang="0">
                <a:pos x="394" y="146"/>
              </a:cxn>
              <a:cxn ang="0">
                <a:pos x="414" y="159"/>
              </a:cxn>
              <a:cxn ang="0">
                <a:pos x="433" y="163"/>
              </a:cxn>
              <a:cxn ang="0">
                <a:pos x="438" y="185"/>
              </a:cxn>
              <a:cxn ang="0">
                <a:pos x="461" y="193"/>
              </a:cxn>
              <a:cxn ang="0">
                <a:pos x="463" y="217"/>
              </a:cxn>
              <a:cxn ang="0">
                <a:pos x="471" y="232"/>
              </a:cxn>
              <a:cxn ang="0">
                <a:pos x="496" y="241"/>
              </a:cxn>
              <a:cxn ang="0">
                <a:pos x="518" y="249"/>
              </a:cxn>
              <a:cxn ang="0">
                <a:pos x="514" y="261"/>
              </a:cxn>
              <a:cxn ang="0">
                <a:pos x="587" y="155"/>
              </a:cxn>
              <a:cxn ang="0">
                <a:pos x="534" y="119"/>
              </a:cxn>
              <a:cxn ang="0">
                <a:pos x="489" y="98"/>
              </a:cxn>
              <a:cxn ang="0">
                <a:pos x="469" y="99"/>
              </a:cxn>
              <a:cxn ang="0">
                <a:pos x="460" y="114"/>
              </a:cxn>
              <a:cxn ang="0">
                <a:pos x="458" y="137"/>
              </a:cxn>
              <a:cxn ang="0">
                <a:pos x="412" y="132"/>
              </a:cxn>
              <a:cxn ang="0">
                <a:pos x="379" y="110"/>
              </a:cxn>
              <a:cxn ang="0">
                <a:pos x="352" y="37"/>
              </a:cxn>
              <a:cxn ang="0">
                <a:pos x="313" y="34"/>
              </a:cxn>
              <a:cxn ang="0">
                <a:pos x="299" y="22"/>
              </a:cxn>
            </a:cxnLst>
            <a:rect l="0" t="0" r="r" b="b"/>
            <a:pathLst>
              <a:path w="591" h="288">
                <a:moveTo>
                  <a:pt x="298" y="10"/>
                </a:moveTo>
                <a:lnTo>
                  <a:pt x="296" y="10"/>
                </a:lnTo>
                <a:lnTo>
                  <a:pt x="294" y="7"/>
                </a:lnTo>
                <a:lnTo>
                  <a:pt x="293" y="1"/>
                </a:lnTo>
                <a:lnTo>
                  <a:pt x="290" y="0"/>
                </a:lnTo>
                <a:lnTo>
                  <a:pt x="289" y="0"/>
                </a:lnTo>
                <a:lnTo>
                  <a:pt x="285" y="1"/>
                </a:lnTo>
                <a:lnTo>
                  <a:pt x="283" y="3"/>
                </a:lnTo>
                <a:lnTo>
                  <a:pt x="275" y="9"/>
                </a:lnTo>
                <a:lnTo>
                  <a:pt x="268" y="12"/>
                </a:lnTo>
                <a:lnTo>
                  <a:pt x="263" y="15"/>
                </a:lnTo>
                <a:lnTo>
                  <a:pt x="262" y="18"/>
                </a:lnTo>
                <a:lnTo>
                  <a:pt x="263" y="20"/>
                </a:lnTo>
                <a:lnTo>
                  <a:pt x="265" y="22"/>
                </a:lnTo>
                <a:lnTo>
                  <a:pt x="265" y="25"/>
                </a:lnTo>
                <a:lnTo>
                  <a:pt x="266" y="27"/>
                </a:lnTo>
                <a:lnTo>
                  <a:pt x="263" y="28"/>
                </a:lnTo>
                <a:lnTo>
                  <a:pt x="259" y="23"/>
                </a:lnTo>
                <a:lnTo>
                  <a:pt x="256" y="23"/>
                </a:lnTo>
                <a:lnTo>
                  <a:pt x="252" y="24"/>
                </a:lnTo>
                <a:lnTo>
                  <a:pt x="251" y="27"/>
                </a:lnTo>
                <a:lnTo>
                  <a:pt x="238" y="36"/>
                </a:lnTo>
                <a:lnTo>
                  <a:pt x="235" y="39"/>
                </a:lnTo>
                <a:lnTo>
                  <a:pt x="218" y="49"/>
                </a:lnTo>
                <a:lnTo>
                  <a:pt x="212" y="50"/>
                </a:lnTo>
                <a:lnTo>
                  <a:pt x="189" y="59"/>
                </a:lnTo>
                <a:lnTo>
                  <a:pt x="181" y="59"/>
                </a:lnTo>
                <a:lnTo>
                  <a:pt x="182" y="60"/>
                </a:lnTo>
                <a:lnTo>
                  <a:pt x="183" y="61"/>
                </a:lnTo>
                <a:lnTo>
                  <a:pt x="186" y="61"/>
                </a:lnTo>
                <a:lnTo>
                  <a:pt x="188" y="63"/>
                </a:lnTo>
                <a:lnTo>
                  <a:pt x="188" y="65"/>
                </a:lnTo>
                <a:lnTo>
                  <a:pt x="185" y="65"/>
                </a:lnTo>
                <a:lnTo>
                  <a:pt x="185" y="63"/>
                </a:lnTo>
                <a:lnTo>
                  <a:pt x="182" y="63"/>
                </a:lnTo>
                <a:lnTo>
                  <a:pt x="179" y="61"/>
                </a:lnTo>
                <a:lnTo>
                  <a:pt x="176" y="60"/>
                </a:lnTo>
                <a:lnTo>
                  <a:pt x="172" y="61"/>
                </a:lnTo>
                <a:lnTo>
                  <a:pt x="175" y="63"/>
                </a:lnTo>
                <a:lnTo>
                  <a:pt x="181" y="64"/>
                </a:lnTo>
                <a:lnTo>
                  <a:pt x="182" y="66"/>
                </a:lnTo>
                <a:lnTo>
                  <a:pt x="181" y="69"/>
                </a:lnTo>
                <a:lnTo>
                  <a:pt x="175" y="71"/>
                </a:lnTo>
                <a:lnTo>
                  <a:pt x="174" y="71"/>
                </a:lnTo>
                <a:lnTo>
                  <a:pt x="170" y="74"/>
                </a:lnTo>
                <a:lnTo>
                  <a:pt x="170" y="71"/>
                </a:lnTo>
                <a:lnTo>
                  <a:pt x="169" y="69"/>
                </a:lnTo>
                <a:lnTo>
                  <a:pt x="167" y="71"/>
                </a:lnTo>
                <a:lnTo>
                  <a:pt x="164" y="71"/>
                </a:lnTo>
                <a:lnTo>
                  <a:pt x="161" y="71"/>
                </a:lnTo>
                <a:lnTo>
                  <a:pt x="161" y="68"/>
                </a:lnTo>
                <a:lnTo>
                  <a:pt x="162" y="66"/>
                </a:lnTo>
                <a:lnTo>
                  <a:pt x="162" y="63"/>
                </a:lnTo>
                <a:lnTo>
                  <a:pt x="164" y="63"/>
                </a:lnTo>
                <a:lnTo>
                  <a:pt x="168" y="61"/>
                </a:lnTo>
                <a:lnTo>
                  <a:pt x="168" y="60"/>
                </a:lnTo>
                <a:lnTo>
                  <a:pt x="170" y="57"/>
                </a:lnTo>
                <a:lnTo>
                  <a:pt x="128" y="59"/>
                </a:lnTo>
                <a:lnTo>
                  <a:pt x="116" y="62"/>
                </a:lnTo>
                <a:lnTo>
                  <a:pt x="111" y="63"/>
                </a:lnTo>
                <a:lnTo>
                  <a:pt x="109" y="64"/>
                </a:lnTo>
                <a:lnTo>
                  <a:pt x="112" y="65"/>
                </a:lnTo>
                <a:lnTo>
                  <a:pt x="112" y="68"/>
                </a:lnTo>
                <a:lnTo>
                  <a:pt x="110" y="68"/>
                </a:lnTo>
                <a:lnTo>
                  <a:pt x="105" y="66"/>
                </a:lnTo>
                <a:lnTo>
                  <a:pt x="104" y="63"/>
                </a:lnTo>
                <a:lnTo>
                  <a:pt x="93" y="66"/>
                </a:lnTo>
                <a:lnTo>
                  <a:pt x="90" y="68"/>
                </a:lnTo>
                <a:lnTo>
                  <a:pt x="89" y="70"/>
                </a:lnTo>
                <a:lnTo>
                  <a:pt x="75" y="74"/>
                </a:lnTo>
                <a:lnTo>
                  <a:pt x="49" y="86"/>
                </a:lnTo>
                <a:lnTo>
                  <a:pt x="47" y="89"/>
                </a:lnTo>
                <a:lnTo>
                  <a:pt x="47" y="92"/>
                </a:lnTo>
                <a:lnTo>
                  <a:pt x="49" y="92"/>
                </a:lnTo>
                <a:lnTo>
                  <a:pt x="52" y="91"/>
                </a:lnTo>
                <a:lnTo>
                  <a:pt x="54" y="91"/>
                </a:lnTo>
                <a:lnTo>
                  <a:pt x="54" y="87"/>
                </a:lnTo>
                <a:lnTo>
                  <a:pt x="56" y="86"/>
                </a:lnTo>
                <a:lnTo>
                  <a:pt x="60" y="85"/>
                </a:lnTo>
                <a:lnTo>
                  <a:pt x="66" y="82"/>
                </a:lnTo>
                <a:lnTo>
                  <a:pt x="98" y="69"/>
                </a:lnTo>
                <a:lnTo>
                  <a:pt x="100" y="72"/>
                </a:lnTo>
                <a:lnTo>
                  <a:pt x="100" y="75"/>
                </a:lnTo>
                <a:lnTo>
                  <a:pt x="100" y="78"/>
                </a:lnTo>
                <a:lnTo>
                  <a:pt x="99" y="79"/>
                </a:lnTo>
                <a:lnTo>
                  <a:pt x="97" y="81"/>
                </a:lnTo>
                <a:lnTo>
                  <a:pt x="93" y="83"/>
                </a:lnTo>
                <a:lnTo>
                  <a:pt x="89" y="85"/>
                </a:lnTo>
                <a:lnTo>
                  <a:pt x="83" y="87"/>
                </a:lnTo>
                <a:lnTo>
                  <a:pt x="78" y="88"/>
                </a:lnTo>
                <a:lnTo>
                  <a:pt x="76" y="87"/>
                </a:lnTo>
                <a:lnTo>
                  <a:pt x="76" y="85"/>
                </a:lnTo>
                <a:lnTo>
                  <a:pt x="77" y="83"/>
                </a:lnTo>
                <a:lnTo>
                  <a:pt x="76" y="82"/>
                </a:lnTo>
                <a:lnTo>
                  <a:pt x="74" y="84"/>
                </a:lnTo>
                <a:lnTo>
                  <a:pt x="72" y="85"/>
                </a:lnTo>
                <a:lnTo>
                  <a:pt x="71" y="87"/>
                </a:lnTo>
                <a:lnTo>
                  <a:pt x="68" y="85"/>
                </a:lnTo>
                <a:lnTo>
                  <a:pt x="61" y="90"/>
                </a:lnTo>
                <a:lnTo>
                  <a:pt x="61" y="92"/>
                </a:lnTo>
                <a:lnTo>
                  <a:pt x="62" y="94"/>
                </a:lnTo>
                <a:lnTo>
                  <a:pt x="63" y="97"/>
                </a:lnTo>
                <a:lnTo>
                  <a:pt x="56" y="100"/>
                </a:lnTo>
                <a:lnTo>
                  <a:pt x="52" y="103"/>
                </a:lnTo>
                <a:lnTo>
                  <a:pt x="49" y="104"/>
                </a:lnTo>
                <a:lnTo>
                  <a:pt x="47" y="104"/>
                </a:lnTo>
                <a:lnTo>
                  <a:pt x="46" y="104"/>
                </a:lnTo>
                <a:lnTo>
                  <a:pt x="43" y="103"/>
                </a:lnTo>
                <a:lnTo>
                  <a:pt x="38" y="103"/>
                </a:lnTo>
                <a:lnTo>
                  <a:pt x="36" y="97"/>
                </a:lnTo>
                <a:lnTo>
                  <a:pt x="38" y="96"/>
                </a:lnTo>
                <a:lnTo>
                  <a:pt x="41" y="95"/>
                </a:lnTo>
                <a:lnTo>
                  <a:pt x="43" y="92"/>
                </a:lnTo>
                <a:lnTo>
                  <a:pt x="40" y="92"/>
                </a:lnTo>
                <a:lnTo>
                  <a:pt x="34" y="95"/>
                </a:lnTo>
                <a:lnTo>
                  <a:pt x="31" y="96"/>
                </a:lnTo>
                <a:lnTo>
                  <a:pt x="23" y="102"/>
                </a:lnTo>
                <a:lnTo>
                  <a:pt x="18" y="104"/>
                </a:lnTo>
                <a:lnTo>
                  <a:pt x="15" y="107"/>
                </a:lnTo>
                <a:lnTo>
                  <a:pt x="12" y="109"/>
                </a:lnTo>
                <a:lnTo>
                  <a:pt x="5" y="112"/>
                </a:lnTo>
                <a:lnTo>
                  <a:pt x="0" y="114"/>
                </a:lnTo>
                <a:lnTo>
                  <a:pt x="1" y="115"/>
                </a:lnTo>
                <a:lnTo>
                  <a:pt x="1" y="123"/>
                </a:lnTo>
                <a:lnTo>
                  <a:pt x="3" y="125"/>
                </a:lnTo>
                <a:lnTo>
                  <a:pt x="5" y="127"/>
                </a:lnTo>
                <a:lnTo>
                  <a:pt x="7" y="127"/>
                </a:lnTo>
                <a:lnTo>
                  <a:pt x="7" y="131"/>
                </a:lnTo>
                <a:lnTo>
                  <a:pt x="9" y="133"/>
                </a:lnTo>
                <a:lnTo>
                  <a:pt x="12" y="143"/>
                </a:lnTo>
                <a:lnTo>
                  <a:pt x="12" y="144"/>
                </a:lnTo>
                <a:lnTo>
                  <a:pt x="13" y="147"/>
                </a:lnTo>
                <a:lnTo>
                  <a:pt x="15" y="149"/>
                </a:lnTo>
                <a:lnTo>
                  <a:pt x="18" y="150"/>
                </a:lnTo>
                <a:lnTo>
                  <a:pt x="16" y="153"/>
                </a:lnTo>
                <a:lnTo>
                  <a:pt x="14" y="157"/>
                </a:lnTo>
                <a:lnTo>
                  <a:pt x="12" y="158"/>
                </a:lnTo>
                <a:lnTo>
                  <a:pt x="13" y="161"/>
                </a:lnTo>
                <a:lnTo>
                  <a:pt x="13" y="165"/>
                </a:lnTo>
                <a:lnTo>
                  <a:pt x="14" y="166"/>
                </a:lnTo>
                <a:lnTo>
                  <a:pt x="14" y="175"/>
                </a:lnTo>
                <a:lnTo>
                  <a:pt x="16" y="179"/>
                </a:lnTo>
                <a:lnTo>
                  <a:pt x="19" y="181"/>
                </a:lnTo>
                <a:lnTo>
                  <a:pt x="22" y="181"/>
                </a:lnTo>
                <a:lnTo>
                  <a:pt x="24" y="181"/>
                </a:lnTo>
                <a:lnTo>
                  <a:pt x="26" y="179"/>
                </a:lnTo>
                <a:lnTo>
                  <a:pt x="29" y="179"/>
                </a:lnTo>
                <a:lnTo>
                  <a:pt x="31" y="181"/>
                </a:lnTo>
                <a:lnTo>
                  <a:pt x="35" y="187"/>
                </a:lnTo>
                <a:lnTo>
                  <a:pt x="36" y="192"/>
                </a:lnTo>
                <a:lnTo>
                  <a:pt x="38" y="195"/>
                </a:lnTo>
                <a:lnTo>
                  <a:pt x="40" y="196"/>
                </a:lnTo>
                <a:lnTo>
                  <a:pt x="42" y="196"/>
                </a:lnTo>
                <a:lnTo>
                  <a:pt x="45" y="198"/>
                </a:lnTo>
                <a:lnTo>
                  <a:pt x="46" y="201"/>
                </a:lnTo>
                <a:lnTo>
                  <a:pt x="54" y="209"/>
                </a:lnTo>
                <a:lnTo>
                  <a:pt x="59" y="212"/>
                </a:lnTo>
                <a:lnTo>
                  <a:pt x="63" y="210"/>
                </a:lnTo>
                <a:lnTo>
                  <a:pt x="65" y="211"/>
                </a:lnTo>
                <a:lnTo>
                  <a:pt x="67" y="214"/>
                </a:lnTo>
                <a:lnTo>
                  <a:pt x="70" y="214"/>
                </a:lnTo>
                <a:lnTo>
                  <a:pt x="74" y="217"/>
                </a:lnTo>
                <a:lnTo>
                  <a:pt x="75" y="220"/>
                </a:lnTo>
                <a:lnTo>
                  <a:pt x="75" y="223"/>
                </a:lnTo>
                <a:lnTo>
                  <a:pt x="77" y="225"/>
                </a:lnTo>
                <a:lnTo>
                  <a:pt x="80" y="226"/>
                </a:lnTo>
                <a:lnTo>
                  <a:pt x="82" y="231"/>
                </a:lnTo>
                <a:lnTo>
                  <a:pt x="88" y="240"/>
                </a:lnTo>
                <a:lnTo>
                  <a:pt x="94" y="242"/>
                </a:lnTo>
                <a:lnTo>
                  <a:pt x="96" y="248"/>
                </a:lnTo>
                <a:lnTo>
                  <a:pt x="95" y="251"/>
                </a:lnTo>
                <a:lnTo>
                  <a:pt x="96" y="253"/>
                </a:lnTo>
                <a:lnTo>
                  <a:pt x="97" y="258"/>
                </a:lnTo>
                <a:lnTo>
                  <a:pt x="95" y="263"/>
                </a:lnTo>
                <a:lnTo>
                  <a:pt x="94" y="269"/>
                </a:lnTo>
                <a:lnTo>
                  <a:pt x="98" y="277"/>
                </a:lnTo>
                <a:lnTo>
                  <a:pt x="107" y="287"/>
                </a:lnTo>
                <a:lnTo>
                  <a:pt x="106" y="284"/>
                </a:lnTo>
                <a:lnTo>
                  <a:pt x="111" y="274"/>
                </a:lnTo>
                <a:lnTo>
                  <a:pt x="116" y="254"/>
                </a:lnTo>
                <a:lnTo>
                  <a:pt x="116" y="253"/>
                </a:lnTo>
                <a:lnTo>
                  <a:pt x="122" y="236"/>
                </a:lnTo>
                <a:lnTo>
                  <a:pt x="126" y="236"/>
                </a:lnTo>
                <a:lnTo>
                  <a:pt x="130" y="233"/>
                </a:lnTo>
                <a:lnTo>
                  <a:pt x="130" y="230"/>
                </a:lnTo>
                <a:lnTo>
                  <a:pt x="132" y="228"/>
                </a:lnTo>
                <a:lnTo>
                  <a:pt x="134" y="225"/>
                </a:lnTo>
                <a:lnTo>
                  <a:pt x="135" y="222"/>
                </a:lnTo>
                <a:lnTo>
                  <a:pt x="141" y="215"/>
                </a:lnTo>
                <a:lnTo>
                  <a:pt x="141" y="208"/>
                </a:lnTo>
                <a:lnTo>
                  <a:pt x="141" y="198"/>
                </a:lnTo>
                <a:lnTo>
                  <a:pt x="142" y="190"/>
                </a:lnTo>
                <a:lnTo>
                  <a:pt x="142" y="184"/>
                </a:lnTo>
                <a:lnTo>
                  <a:pt x="142" y="171"/>
                </a:lnTo>
                <a:lnTo>
                  <a:pt x="145" y="169"/>
                </a:lnTo>
                <a:lnTo>
                  <a:pt x="149" y="161"/>
                </a:lnTo>
                <a:lnTo>
                  <a:pt x="149" y="158"/>
                </a:lnTo>
                <a:lnTo>
                  <a:pt x="151" y="158"/>
                </a:lnTo>
                <a:lnTo>
                  <a:pt x="153" y="155"/>
                </a:lnTo>
                <a:lnTo>
                  <a:pt x="157" y="153"/>
                </a:lnTo>
                <a:lnTo>
                  <a:pt x="160" y="155"/>
                </a:lnTo>
                <a:lnTo>
                  <a:pt x="171" y="155"/>
                </a:lnTo>
                <a:lnTo>
                  <a:pt x="174" y="154"/>
                </a:lnTo>
                <a:lnTo>
                  <a:pt x="181" y="155"/>
                </a:lnTo>
                <a:lnTo>
                  <a:pt x="185" y="158"/>
                </a:lnTo>
                <a:lnTo>
                  <a:pt x="185" y="159"/>
                </a:lnTo>
                <a:lnTo>
                  <a:pt x="189" y="164"/>
                </a:lnTo>
                <a:lnTo>
                  <a:pt x="193" y="169"/>
                </a:lnTo>
                <a:lnTo>
                  <a:pt x="198" y="171"/>
                </a:lnTo>
                <a:lnTo>
                  <a:pt x="204" y="176"/>
                </a:lnTo>
                <a:lnTo>
                  <a:pt x="204" y="182"/>
                </a:lnTo>
                <a:lnTo>
                  <a:pt x="206" y="185"/>
                </a:lnTo>
                <a:lnTo>
                  <a:pt x="203" y="194"/>
                </a:lnTo>
                <a:lnTo>
                  <a:pt x="205" y="199"/>
                </a:lnTo>
                <a:lnTo>
                  <a:pt x="206" y="204"/>
                </a:lnTo>
                <a:lnTo>
                  <a:pt x="204" y="207"/>
                </a:lnTo>
                <a:lnTo>
                  <a:pt x="204" y="209"/>
                </a:lnTo>
                <a:lnTo>
                  <a:pt x="207" y="216"/>
                </a:lnTo>
                <a:lnTo>
                  <a:pt x="208" y="217"/>
                </a:lnTo>
                <a:lnTo>
                  <a:pt x="210" y="223"/>
                </a:lnTo>
                <a:lnTo>
                  <a:pt x="211" y="228"/>
                </a:lnTo>
                <a:lnTo>
                  <a:pt x="214" y="237"/>
                </a:lnTo>
                <a:lnTo>
                  <a:pt x="219" y="241"/>
                </a:lnTo>
                <a:lnTo>
                  <a:pt x="233" y="241"/>
                </a:lnTo>
                <a:lnTo>
                  <a:pt x="237" y="241"/>
                </a:lnTo>
                <a:lnTo>
                  <a:pt x="241" y="242"/>
                </a:lnTo>
                <a:lnTo>
                  <a:pt x="246" y="245"/>
                </a:lnTo>
                <a:lnTo>
                  <a:pt x="248" y="247"/>
                </a:lnTo>
                <a:lnTo>
                  <a:pt x="249" y="251"/>
                </a:lnTo>
                <a:lnTo>
                  <a:pt x="251" y="253"/>
                </a:lnTo>
                <a:lnTo>
                  <a:pt x="255" y="259"/>
                </a:lnTo>
                <a:lnTo>
                  <a:pt x="258" y="261"/>
                </a:lnTo>
                <a:lnTo>
                  <a:pt x="266" y="263"/>
                </a:lnTo>
                <a:lnTo>
                  <a:pt x="273" y="263"/>
                </a:lnTo>
                <a:lnTo>
                  <a:pt x="276" y="261"/>
                </a:lnTo>
                <a:lnTo>
                  <a:pt x="286" y="246"/>
                </a:lnTo>
                <a:lnTo>
                  <a:pt x="288" y="243"/>
                </a:lnTo>
                <a:lnTo>
                  <a:pt x="299" y="229"/>
                </a:lnTo>
                <a:lnTo>
                  <a:pt x="300" y="225"/>
                </a:lnTo>
                <a:lnTo>
                  <a:pt x="303" y="223"/>
                </a:lnTo>
                <a:lnTo>
                  <a:pt x="325" y="198"/>
                </a:lnTo>
                <a:lnTo>
                  <a:pt x="327" y="196"/>
                </a:lnTo>
                <a:lnTo>
                  <a:pt x="329" y="193"/>
                </a:lnTo>
                <a:lnTo>
                  <a:pt x="329" y="188"/>
                </a:lnTo>
                <a:lnTo>
                  <a:pt x="331" y="187"/>
                </a:lnTo>
                <a:lnTo>
                  <a:pt x="352" y="172"/>
                </a:lnTo>
                <a:lnTo>
                  <a:pt x="357" y="170"/>
                </a:lnTo>
                <a:lnTo>
                  <a:pt x="359" y="167"/>
                </a:lnTo>
                <a:lnTo>
                  <a:pt x="369" y="167"/>
                </a:lnTo>
                <a:lnTo>
                  <a:pt x="372" y="169"/>
                </a:lnTo>
                <a:lnTo>
                  <a:pt x="375" y="168"/>
                </a:lnTo>
                <a:lnTo>
                  <a:pt x="377" y="163"/>
                </a:lnTo>
                <a:lnTo>
                  <a:pt x="377" y="158"/>
                </a:lnTo>
                <a:lnTo>
                  <a:pt x="378" y="151"/>
                </a:lnTo>
                <a:lnTo>
                  <a:pt x="381" y="152"/>
                </a:lnTo>
                <a:lnTo>
                  <a:pt x="389" y="149"/>
                </a:lnTo>
                <a:lnTo>
                  <a:pt x="391" y="147"/>
                </a:lnTo>
                <a:lnTo>
                  <a:pt x="394" y="146"/>
                </a:lnTo>
                <a:lnTo>
                  <a:pt x="396" y="148"/>
                </a:lnTo>
                <a:lnTo>
                  <a:pt x="398" y="155"/>
                </a:lnTo>
                <a:lnTo>
                  <a:pt x="400" y="156"/>
                </a:lnTo>
                <a:lnTo>
                  <a:pt x="406" y="153"/>
                </a:lnTo>
                <a:lnTo>
                  <a:pt x="410" y="156"/>
                </a:lnTo>
                <a:lnTo>
                  <a:pt x="414" y="159"/>
                </a:lnTo>
                <a:lnTo>
                  <a:pt x="414" y="161"/>
                </a:lnTo>
                <a:lnTo>
                  <a:pt x="420" y="161"/>
                </a:lnTo>
                <a:lnTo>
                  <a:pt x="423" y="161"/>
                </a:lnTo>
                <a:lnTo>
                  <a:pt x="426" y="158"/>
                </a:lnTo>
                <a:lnTo>
                  <a:pt x="430" y="158"/>
                </a:lnTo>
                <a:lnTo>
                  <a:pt x="433" y="163"/>
                </a:lnTo>
                <a:lnTo>
                  <a:pt x="434" y="173"/>
                </a:lnTo>
                <a:lnTo>
                  <a:pt x="435" y="177"/>
                </a:lnTo>
                <a:lnTo>
                  <a:pt x="435" y="179"/>
                </a:lnTo>
                <a:lnTo>
                  <a:pt x="437" y="181"/>
                </a:lnTo>
                <a:lnTo>
                  <a:pt x="438" y="184"/>
                </a:lnTo>
                <a:lnTo>
                  <a:pt x="438" y="185"/>
                </a:lnTo>
                <a:lnTo>
                  <a:pt x="440" y="187"/>
                </a:lnTo>
                <a:lnTo>
                  <a:pt x="442" y="187"/>
                </a:lnTo>
                <a:lnTo>
                  <a:pt x="446" y="188"/>
                </a:lnTo>
                <a:lnTo>
                  <a:pt x="454" y="188"/>
                </a:lnTo>
                <a:lnTo>
                  <a:pt x="458" y="190"/>
                </a:lnTo>
                <a:lnTo>
                  <a:pt x="461" y="193"/>
                </a:lnTo>
                <a:lnTo>
                  <a:pt x="465" y="201"/>
                </a:lnTo>
                <a:lnTo>
                  <a:pt x="466" y="204"/>
                </a:lnTo>
                <a:lnTo>
                  <a:pt x="468" y="205"/>
                </a:lnTo>
                <a:lnTo>
                  <a:pt x="466" y="209"/>
                </a:lnTo>
                <a:lnTo>
                  <a:pt x="466" y="211"/>
                </a:lnTo>
                <a:lnTo>
                  <a:pt x="463" y="217"/>
                </a:lnTo>
                <a:lnTo>
                  <a:pt x="461" y="225"/>
                </a:lnTo>
                <a:lnTo>
                  <a:pt x="462" y="227"/>
                </a:lnTo>
                <a:lnTo>
                  <a:pt x="463" y="229"/>
                </a:lnTo>
                <a:lnTo>
                  <a:pt x="465" y="231"/>
                </a:lnTo>
                <a:lnTo>
                  <a:pt x="468" y="231"/>
                </a:lnTo>
                <a:lnTo>
                  <a:pt x="471" y="232"/>
                </a:lnTo>
                <a:lnTo>
                  <a:pt x="475" y="232"/>
                </a:lnTo>
                <a:lnTo>
                  <a:pt x="478" y="233"/>
                </a:lnTo>
                <a:lnTo>
                  <a:pt x="486" y="233"/>
                </a:lnTo>
                <a:lnTo>
                  <a:pt x="498" y="237"/>
                </a:lnTo>
                <a:lnTo>
                  <a:pt x="495" y="240"/>
                </a:lnTo>
                <a:lnTo>
                  <a:pt x="496" y="241"/>
                </a:lnTo>
                <a:lnTo>
                  <a:pt x="500" y="242"/>
                </a:lnTo>
                <a:lnTo>
                  <a:pt x="505" y="241"/>
                </a:lnTo>
                <a:lnTo>
                  <a:pt x="512" y="241"/>
                </a:lnTo>
                <a:lnTo>
                  <a:pt x="514" y="242"/>
                </a:lnTo>
                <a:lnTo>
                  <a:pt x="515" y="248"/>
                </a:lnTo>
                <a:lnTo>
                  <a:pt x="518" y="249"/>
                </a:lnTo>
                <a:lnTo>
                  <a:pt x="520" y="250"/>
                </a:lnTo>
                <a:lnTo>
                  <a:pt x="521" y="251"/>
                </a:lnTo>
                <a:lnTo>
                  <a:pt x="520" y="254"/>
                </a:lnTo>
                <a:lnTo>
                  <a:pt x="518" y="255"/>
                </a:lnTo>
                <a:lnTo>
                  <a:pt x="516" y="255"/>
                </a:lnTo>
                <a:lnTo>
                  <a:pt x="514" y="261"/>
                </a:lnTo>
                <a:lnTo>
                  <a:pt x="514" y="262"/>
                </a:lnTo>
                <a:lnTo>
                  <a:pt x="512" y="265"/>
                </a:lnTo>
                <a:lnTo>
                  <a:pt x="512" y="268"/>
                </a:lnTo>
                <a:lnTo>
                  <a:pt x="590" y="268"/>
                </a:lnTo>
                <a:lnTo>
                  <a:pt x="587" y="155"/>
                </a:lnTo>
                <a:lnTo>
                  <a:pt x="587" y="155"/>
                </a:lnTo>
                <a:lnTo>
                  <a:pt x="584" y="124"/>
                </a:lnTo>
                <a:lnTo>
                  <a:pt x="582" y="121"/>
                </a:lnTo>
                <a:lnTo>
                  <a:pt x="580" y="123"/>
                </a:lnTo>
                <a:lnTo>
                  <a:pt x="576" y="124"/>
                </a:lnTo>
                <a:lnTo>
                  <a:pt x="558" y="124"/>
                </a:lnTo>
                <a:lnTo>
                  <a:pt x="534" y="119"/>
                </a:lnTo>
                <a:lnTo>
                  <a:pt x="510" y="103"/>
                </a:lnTo>
                <a:lnTo>
                  <a:pt x="508" y="102"/>
                </a:lnTo>
                <a:lnTo>
                  <a:pt x="506" y="104"/>
                </a:lnTo>
                <a:lnTo>
                  <a:pt x="501" y="103"/>
                </a:lnTo>
                <a:lnTo>
                  <a:pt x="498" y="100"/>
                </a:lnTo>
                <a:lnTo>
                  <a:pt x="489" y="98"/>
                </a:lnTo>
                <a:lnTo>
                  <a:pt x="486" y="99"/>
                </a:lnTo>
                <a:lnTo>
                  <a:pt x="484" y="100"/>
                </a:lnTo>
                <a:lnTo>
                  <a:pt x="478" y="100"/>
                </a:lnTo>
                <a:lnTo>
                  <a:pt x="475" y="99"/>
                </a:lnTo>
                <a:lnTo>
                  <a:pt x="470" y="100"/>
                </a:lnTo>
                <a:lnTo>
                  <a:pt x="469" y="99"/>
                </a:lnTo>
                <a:lnTo>
                  <a:pt x="466" y="99"/>
                </a:lnTo>
                <a:lnTo>
                  <a:pt x="465" y="100"/>
                </a:lnTo>
                <a:lnTo>
                  <a:pt x="465" y="107"/>
                </a:lnTo>
                <a:lnTo>
                  <a:pt x="462" y="109"/>
                </a:lnTo>
                <a:lnTo>
                  <a:pt x="460" y="112"/>
                </a:lnTo>
                <a:lnTo>
                  <a:pt x="460" y="114"/>
                </a:lnTo>
                <a:lnTo>
                  <a:pt x="462" y="115"/>
                </a:lnTo>
                <a:lnTo>
                  <a:pt x="462" y="118"/>
                </a:lnTo>
                <a:lnTo>
                  <a:pt x="460" y="128"/>
                </a:lnTo>
                <a:lnTo>
                  <a:pt x="461" y="131"/>
                </a:lnTo>
                <a:lnTo>
                  <a:pt x="462" y="137"/>
                </a:lnTo>
                <a:lnTo>
                  <a:pt x="458" y="137"/>
                </a:lnTo>
                <a:lnTo>
                  <a:pt x="454" y="136"/>
                </a:lnTo>
                <a:lnTo>
                  <a:pt x="422" y="137"/>
                </a:lnTo>
                <a:lnTo>
                  <a:pt x="417" y="138"/>
                </a:lnTo>
                <a:lnTo>
                  <a:pt x="416" y="137"/>
                </a:lnTo>
                <a:lnTo>
                  <a:pt x="414" y="135"/>
                </a:lnTo>
                <a:lnTo>
                  <a:pt x="412" y="132"/>
                </a:lnTo>
                <a:lnTo>
                  <a:pt x="399" y="123"/>
                </a:lnTo>
                <a:lnTo>
                  <a:pt x="397" y="118"/>
                </a:lnTo>
                <a:lnTo>
                  <a:pt x="393" y="116"/>
                </a:lnTo>
                <a:lnTo>
                  <a:pt x="387" y="116"/>
                </a:lnTo>
                <a:lnTo>
                  <a:pt x="384" y="115"/>
                </a:lnTo>
                <a:lnTo>
                  <a:pt x="379" y="110"/>
                </a:lnTo>
                <a:lnTo>
                  <a:pt x="373" y="111"/>
                </a:lnTo>
                <a:lnTo>
                  <a:pt x="368" y="109"/>
                </a:lnTo>
                <a:lnTo>
                  <a:pt x="364" y="99"/>
                </a:lnTo>
                <a:lnTo>
                  <a:pt x="359" y="99"/>
                </a:lnTo>
                <a:lnTo>
                  <a:pt x="356" y="91"/>
                </a:lnTo>
                <a:lnTo>
                  <a:pt x="352" y="37"/>
                </a:lnTo>
                <a:lnTo>
                  <a:pt x="341" y="37"/>
                </a:lnTo>
                <a:lnTo>
                  <a:pt x="335" y="39"/>
                </a:lnTo>
                <a:lnTo>
                  <a:pt x="326" y="39"/>
                </a:lnTo>
                <a:lnTo>
                  <a:pt x="320" y="37"/>
                </a:lnTo>
                <a:lnTo>
                  <a:pt x="318" y="37"/>
                </a:lnTo>
                <a:lnTo>
                  <a:pt x="313" y="34"/>
                </a:lnTo>
                <a:lnTo>
                  <a:pt x="307" y="33"/>
                </a:lnTo>
                <a:lnTo>
                  <a:pt x="304" y="31"/>
                </a:lnTo>
                <a:lnTo>
                  <a:pt x="300" y="31"/>
                </a:lnTo>
                <a:lnTo>
                  <a:pt x="300" y="28"/>
                </a:lnTo>
                <a:lnTo>
                  <a:pt x="299" y="25"/>
                </a:lnTo>
                <a:lnTo>
                  <a:pt x="299" y="22"/>
                </a:lnTo>
                <a:lnTo>
                  <a:pt x="298" y="20"/>
                </a:lnTo>
                <a:lnTo>
                  <a:pt x="296" y="18"/>
                </a:lnTo>
                <a:lnTo>
                  <a:pt x="297" y="16"/>
                </a:lnTo>
                <a:lnTo>
                  <a:pt x="298" y="10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7" name="26son">
            <a:extLst>
              <a:ext uri="{FF2B5EF4-FFF2-40B4-BE49-F238E27FC236}">
                <a16:creationId xmlns:a16="http://schemas.microsoft.com/office/drawing/2014/main" id="{3A27CAD9-0C07-BEB9-8FC4-E7501A88CAF8}"/>
              </a:ext>
            </a:extLst>
          </p:cNvPr>
          <p:cNvSpPr>
            <a:spLocks/>
          </p:cNvSpPr>
          <p:nvPr/>
        </p:nvSpPr>
        <p:spPr bwMode="auto">
          <a:xfrm>
            <a:off x="3218013" y="1948067"/>
            <a:ext cx="1320108" cy="1618225"/>
          </a:xfrm>
          <a:custGeom>
            <a:avLst/>
            <a:gdLst/>
            <a:ahLst/>
            <a:cxnLst>
              <a:cxn ang="0">
                <a:pos x="625" y="950"/>
              </a:cxn>
              <a:cxn ang="0">
                <a:pos x="650" y="959"/>
              </a:cxn>
              <a:cxn ang="0">
                <a:pos x="640" y="980"/>
              </a:cxn>
              <a:cxn ang="0">
                <a:pos x="642" y="994"/>
              </a:cxn>
              <a:cxn ang="0">
                <a:pos x="648" y="1027"/>
              </a:cxn>
              <a:cxn ang="0">
                <a:pos x="668" y="1055"/>
              </a:cxn>
              <a:cxn ang="0">
                <a:pos x="676" y="1082"/>
              </a:cxn>
              <a:cxn ang="0">
                <a:pos x="726" y="1107"/>
              </a:cxn>
              <a:cxn ang="0">
                <a:pos x="756" y="1105"/>
              </a:cxn>
              <a:cxn ang="0">
                <a:pos x="772" y="1127"/>
              </a:cxn>
              <a:cxn ang="0">
                <a:pos x="766" y="1137"/>
              </a:cxn>
              <a:cxn ang="0">
                <a:pos x="787" y="1184"/>
              </a:cxn>
              <a:cxn ang="0">
                <a:pos x="813" y="1185"/>
              </a:cxn>
              <a:cxn ang="0">
                <a:pos x="835" y="1185"/>
              </a:cxn>
              <a:cxn ang="0">
                <a:pos x="838" y="1173"/>
              </a:cxn>
              <a:cxn ang="0">
                <a:pos x="852" y="1197"/>
              </a:cxn>
              <a:cxn ang="0">
                <a:pos x="848" y="1209"/>
              </a:cxn>
              <a:cxn ang="0">
                <a:pos x="866" y="1277"/>
              </a:cxn>
              <a:cxn ang="0">
                <a:pos x="874" y="1261"/>
              </a:cxn>
              <a:cxn ang="0">
                <a:pos x="885" y="1259"/>
              </a:cxn>
              <a:cxn ang="0">
                <a:pos x="894" y="1267"/>
              </a:cxn>
              <a:cxn ang="0">
                <a:pos x="1013" y="1172"/>
              </a:cxn>
              <a:cxn ang="0">
                <a:pos x="1001" y="1073"/>
              </a:cxn>
              <a:cxn ang="0">
                <a:pos x="933" y="914"/>
              </a:cxn>
              <a:cxn ang="0">
                <a:pos x="1012" y="841"/>
              </a:cxn>
              <a:cxn ang="0">
                <a:pos x="1036" y="658"/>
              </a:cxn>
              <a:cxn ang="0">
                <a:pos x="1016" y="412"/>
              </a:cxn>
              <a:cxn ang="0">
                <a:pos x="3" y="39"/>
              </a:cxn>
              <a:cxn ang="0">
                <a:pos x="4" y="123"/>
              </a:cxn>
              <a:cxn ang="0">
                <a:pos x="70" y="171"/>
              </a:cxn>
              <a:cxn ang="0">
                <a:pos x="102" y="195"/>
              </a:cxn>
              <a:cxn ang="0">
                <a:pos x="143" y="209"/>
              </a:cxn>
              <a:cxn ang="0">
                <a:pos x="164" y="193"/>
              </a:cxn>
              <a:cxn ang="0">
                <a:pos x="171" y="184"/>
              </a:cxn>
              <a:cxn ang="0">
                <a:pos x="195" y="200"/>
              </a:cxn>
              <a:cxn ang="0">
                <a:pos x="215" y="243"/>
              </a:cxn>
              <a:cxn ang="0">
                <a:pos x="228" y="261"/>
              </a:cxn>
              <a:cxn ang="0">
                <a:pos x="270" y="278"/>
              </a:cxn>
              <a:cxn ang="0">
                <a:pos x="288" y="278"/>
              </a:cxn>
              <a:cxn ang="0">
                <a:pos x="302" y="288"/>
              </a:cxn>
              <a:cxn ang="0">
                <a:pos x="313" y="291"/>
              </a:cxn>
              <a:cxn ang="0">
                <a:pos x="302" y="306"/>
              </a:cxn>
              <a:cxn ang="0">
                <a:pos x="296" y="376"/>
              </a:cxn>
              <a:cxn ang="0">
                <a:pos x="320" y="460"/>
              </a:cxn>
              <a:cxn ang="0">
                <a:pos x="331" y="491"/>
              </a:cxn>
              <a:cxn ang="0">
                <a:pos x="322" y="544"/>
              </a:cxn>
              <a:cxn ang="0">
                <a:pos x="348" y="585"/>
              </a:cxn>
              <a:cxn ang="0">
                <a:pos x="368" y="623"/>
              </a:cxn>
              <a:cxn ang="0">
                <a:pos x="378" y="653"/>
              </a:cxn>
              <a:cxn ang="0">
                <a:pos x="404" y="683"/>
              </a:cxn>
              <a:cxn ang="0">
                <a:pos x="410" y="721"/>
              </a:cxn>
              <a:cxn ang="0">
                <a:pos x="453" y="758"/>
              </a:cxn>
              <a:cxn ang="0">
                <a:pos x="456" y="773"/>
              </a:cxn>
              <a:cxn ang="0">
                <a:pos x="463" y="802"/>
              </a:cxn>
              <a:cxn ang="0">
                <a:pos x="495" y="842"/>
              </a:cxn>
              <a:cxn ang="0">
                <a:pos x="530" y="883"/>
              </a:cxn>
              <a:cxn ang="0">
                <a:pos x="541" y="916"/>
              </a:cxn>
              <a:cxn ang="0">
                <a:pos x="564" y="910"/>
              </a:cxn>
              <a:cxn ang="0">
                <a:pos x="583" y="937"/>
              </a:cxn>
              <a:cxn ang="0">
                <a:pos x="587" y="931"/>
              </a:cxn>
            </a:cxnLst>
            <a:rect l="0" t="0" r="r" b="b"/>
            <a:pathLst>
              <a:path w="1045" h="1280">
                <a:moveTo>
                  <a:pt x="604" y="908"/>
                </a:moveTo>
                <a:lnTo>
                  <a:pt x="604" y="912"/>
                </a:lnTo>
                <a:lnTo>
                  <a:pt x="604" y="915"/>
                </a:lnTo>
                <a:lnTo>
                  <a:pt x="607" y="920"/>
                </a:lnTo>
                <a:lnTo>
                  <a:pt x="607" y="925"/>
                </a:lnTo>
                <a:lnTo>
                  <a:pt x="596" y="926"/>
                </a:lnTo>
                <a:lnTo>
                  <a:pt x="599" y="929"/>
                </a:lnTo>
                <a:lnTo>
                  <a:pt x="602" y="929"/>
                </a:lnTo>
                <a:lnTo>
                  <a:pt x="604" y="931"/>
                </a:lnTo>
                <a:lnTo>
                  <a:pt x="612" y="938"/>
                </a:lnTo>
                <a:lnTo>
                  <a:pt x="617" y="944"/>
                </a:lnTo>
                <a:lnTo>
                  <a:pt x="625" y="950"/>
                </a:lnTo>
                <a:lnTo>
                  <a:pt x="630" y="952"/>
                </a:lnTo>
                <a:lnTo>
                  <a:pt x="629" y="946"/>
                </a:lnTo>
                <a:lnTo>
                  <a:pt x="626" y="943"/>
                </a:lnTo>
                <a:lnTo>
                  <a:pt x="626" y="941"/>
                </a:lnTo>
                <a:lnTo>
                  <a:pt x="634" y="944"/>
                </a:lnTo>
                <a:lnTo>
                  <a:pt x="634" y="947"/>
                </a:lnTo>
                <a:lnTo>
                  <a:pt x="640" y="952"/>
                </a:lnTo>
                <a:lnTo>
                  <a:pt x="648" y="954"/>
                </a:lnTo>
                <a:lnTo>
                  <a:pt x="655" y="954"/>
                </a:lnTo>
                <a:lnTo>
                  <a:pt x="658" y="955"/>
                </a:lnTo>
                <a:lnTo>
                  <a:pt x="654" y="959"/>
                </a:lnTo>
                <a:lnTo>
                  <a:pt x="650" y="959"/>
                </a:lnTo>
                <a:lnTo>
                  <a:pt x="648" y="959"/>
                </a:lnTo>
                <a:lnTo>
                  <a:pt x="646" y="960"/>
                </a:lnTo>
                <a:lnTo>
                  <a:pt x="644" y="962"/>
                </a:lnTo>
                <a:lnTo>
                  <a:pt x="646" y="965"/>
                </a:lnTo>
                <a:lnTo>
                  <a:pt x="644" y="971"/>
                </a:lnTo>
                <a:lnTo>
                  <a:pt x="646" y="974"/>
                </a:lnTo>
                <a:lnTo>
                  <a:pt x="648" y="973"/>
                </a:lnTo>
                <a:lnTo>
                  <a:pt x="650" y="975"/>
                </a:lnTo>
                <a:lnTo>
                  <a:pt x="651" y="977"/>
                </a:lnTo>
                <a:lnTo>
                  <a:pt x="648" y="978"/>
                </a:lnTo>
                <a:lnTo>
                  <a:pt x="641" y="978"/>
                </a:lnTo>
                <a:lnTo>
                  <a:pt x="640" y="980"/>
                </a:lnTo>
                <a:lnTo>
                  <a:pt x="640" y="982"/>
                </a:lnTo>
                <a:lnTo>
                  <a:pt x="642" y="985"/>
                </a:lnTo>
                <a:lnTo>
                  <a:pt x="642" y="990"/>
                </a:lnTo>
                <a:lnTo>
                  <a:pt x="644" y="988"/>
                </a:lnTo>
                <a:lnTo>
                  <a:pt x="646" y="987"/>
                </a:lnTo>
                <a:lnTo>
                  <a:pt x="649" y="986"/>
                </a:lnTo>
                <a:lnTo>
                  <a:pt x="650" y="984"/>
                </a:lnTo>
                <a:lnTo>
                  <a:pt x="650" y="989"/>
                </a:lnTo>
                <a:lnTo>
                  <a:pt x="651" y="991"/>
                </a:lnTo>
                <a:lnTo>
                  <a:pt x="648" y="992"/>
                </a:lnTo>
                <a:lnTo>
                  <a:pt x="646" y="992"/>
                </a:lnTo>
                <a:lnTo>
                  <a:pt x="642" y="994"/>
                </a:lnTo>
                <a:lnTo>
                  <a:pt x="641" y="997"/>
                </a:lnTo>
                <a:lnTo>
                  <a:pt x="641" y="999"/>
                </a:lnTo>
                <a:lnTo>
                  <a:pt x="642" y="1001"/>
                </a:lnTo>
                <a:lnTo>
                  <a:pt x="644" y="1002"/>
                </a:lnTo>
                <a:lnTo>
                  <a:pt x="646" y="1005"/>
                </a:lnTo>
                <a:lnTo>
                  <a:pt x="640" y="1008"/>
                </a:lnTo>
                <a:lnTo>
                  <a:pt x="642" y="1014"/>
                </a:lnTo>
                <a:lnTo>
                  <a:pt x="646" y="1029"/>
                </a:lnTo>
                <a:lnTo>
                  <a:pt x="647" y="1031"/>
                </a:lnTo>
                <a:lnTo>
                  <a:pt x="649" y="1031"/>
                </a:lnTo>
                <a:lnTo>
                  <a:pt x="648" y="1029"/>
                </a:lnTo>
                <a:lnTo>
                  <a:pt x="648" y="1027"/>
                </a:lnTo>
                <a:lnTo>
                  <a:pt x="654" y="1024"/>
                </a:lnTo>
                <a:lnTo>
                  <a:pt x="656" y="1025"/>
                </a:lnTo>
                <a:lnTo>
                  <a:pt x="655" y="1029"/>
                </a:lnTo>
                <a:lnTo>
                  <a:pt x="654" y="1039"/>
                </a:lnTo>
                <a:lnTo>
                  <a:pt x="659" y="1041"/>
                </a:lnTo>
                <a:lnTo>
                  <a:pt x="658" y="1045"/>
                </a:lnTo>
                <a:lnTo>
                  <a:pt x="656" y="1045"/>
                </a:lnTo>
                <a:lnTo>
                  <a:pt x="656" y="1051"/>
                </a:lnTo>
                <a:lnTo>
                  <a:pt x="658" y="1052"/>
                </a:lnTo>
                <a:lnTo>
                  <a:pt x="662" y="1049"/>
                </a:lnTo>
                <a:lnTo>
                  <a:pt x="664" y="1051"/>
                </a:lnTo>
                <a:lnTo>
                  <a:pt x="668" y="1055"/>
                </a:lnTo>
                <a:lnTo>
                  <a:pt x="668" y="1057"/>
                </a:lnTo>
                <a:lnTo>
                  <a:pt x="666" y="1061"/>
                </a:lnTo>
                <a:lnTo>
                  <a:pt x="668" y="1066"/>
                </a:lnTo>
                <a:lnTo>
                  <a:pt x="670" y="1068"/>
                </a:lnTo>
                <a:lnTo>
                  <a:pt x="672" y="1069"/>
                </a:lnTo>
                <a:lnTo>
                  <a:pt x="672" y="1071"/>
                </a:lnTo>
                <a:lnTo>
                  <a:pt x="672" y="1073"/>
                </a:lnTo>
                <a:lnTo>
                  <a:pt x="668" y="1073"/>
                </a:lnTo>
                <a:lnTo>
                  <a:pt x="662" y="1074"/>
                </a:lnTo>
                <a:lnTo>
                  <a:pt x="664" y="1077"/>
                </a:lnTo>
                <a:lnTo>
                  <a:pt x="666" y="1077"/>
                </a:lnTo>
                <a:lnTo>
                  <a:pt x="676" y="1082"/>
                </a:lnTo>
                <a:lnTo>
                  <a:pt x="678" y="1083"/>
                </a:lnTo>
                <a:lnTo>
                  <a:pt x="682" y="1085"/>
                </a:lnTo>
                <a:lnTo>
                  <a:pt x="694" y="1091"/>
                </a:lnTo>
                <a:lnTo>
                  <a:pt x="696" y="1089"/>
                </a:lnTo>
                <a:lnTo>
                  <a:pt x="699" y="1089"/>
                </a:lnTo>
                <a:lnTo>
                  <a:pt x="701" y="1090"/>
                </a:lnTo>
                <a:lnTo>
                  <a:pt x="700" y="1093"/>
                </a:lnTo>
                <a:lnTo>
                  <a:pt x="701" y="1095"/>
                </a:lnTo>
                <a:lnTo>
                  <a:pt x="710" y="1099"/>
                </a:lnTo>
                <a:lnTo>
                  <a:pt x="717" y="1103"/>
                </a:lnTo>
                <a:lnTo>
                  <a:pt x="720" y="1104"/>
                </a:lnTo>
                <a:lnTo>
                  <a:pt x="726" y="1107"/>
                </a:lnTo>
                <a:lnTo>
                  <a:pt x="729" y="1106"/>
                </a:lnTo>
                <a:lnTo>
                  <a:pt x="727" y="1103"/>
                </a:lnTo>
                <a:lnTo>
                  <a:pt x="728" y="1100"/>
                </a:lnTo>
                <a:lnTo>
                  <a:pt x="729" y="1097"/>
                </a:lnTo>
                <a:lnTo>
                  <a:pt x="731" y="1095"/>
                </a:lnTo>
                <a:lnTo>
                  <a:pt x="734" y="1095"/>
                </a:lnTo>
                <a:lnTo>
                  <a:pt x="734" y="1097"/>
                </a:lnTo>
                <a:lnTo>
                  <a:pt x="736" y="1099"/>
                </a:lnTo>
                <a:lnTo>
                  <a:pt x="737" y="1101"/>
                </a:lnTo>
                <a:lnTo>
                  <a:pt x="740" y="1103"/>
                </a:lnTo>
                <a:lnTo>
                  <a:pt x="750" y="1105"/>
                </a:lnTo>
                <a:lnTo>
                  <a:pt x="756" y="1105"/>
                </a:lnTo>
                <a:lnTo>
                  <a:pt x="762" y="1107"/>
                </a:lnTo>
                <a:lnTo>
                  <a:pt x="762" y="1109"/>
                </a:lnTo>
                <a:lnTo>
                  <a:pt x="764" y="1114"/>
                </a:lnTo>
                <a:lnTo>
                  <a:pt x="764" y="1115"/>
                </a:lnTo>
                <a:lnTo>
                  <a:pt x="764" y="1117"/>
                </a:lnTo>
                <a:lnTo>
                  <a:pt x="767" y="1119"/>
                </a:lnTo>
                <a:lnTo>
                  <a:pt x="770" y="1119"/>
                </a:lnTo>
                <a:lnTo>
                  <a:pt x="772" y="1121"/>
                </a:lnTo>
                <a:lnTo>
                  <a:pt x="770" y="1122"/>
                </a:lnTo>
                <a:lnTo>
                  <a:pt x="771" y="1125"/>
                </a:lnTo>
                <a:lnTo>
                  <a:pt x="774" y="1124"/>
                </a:lnTo>
                <a:lnTo>
                  <a:pt x="772" y="1127"/>
                </a:lnTo>
                <a:lnTo>
                  <a:pt x="772" y="1130"/>
                </a:lnTo>
                <a:lnTo>
                  <a:pt x="771" y="1132"/>
                </a:lnTo>
                <a:lnTo>
                  <a:pt x="770" y="1135"/>
                </a:lnTo>
                <a:lnTo>
                  <a:pt x="766" y="1129"/>
                </a:lnTo>
                <a:lnTo>
                  <a:pt x="766" y="1127"/>
                </a:lnTo>
                <a:lnTo>
                  <a:pt x="759" y="1121"/>
                </a:lnTo>
                <a:lnTo>
                  <a:pt x="757" y="1122"/>
                </a:lnTo>
                <a:lnTo>
                  <a:pt x="756" y="1124"/>
                </a:lnTo>
                <a:lnTo>
                  <a:pt x="760" y="1129"/>
                </a:lnTo>
                <a:lnTo>
                  <a:pt x="762" y="1130"/>
                </a:lnTo>
                <a:lnTo>
                  <a:pt x="764" y="1134"/>
                </a:lnTo>
                <a:lnTo>
                  <a:pt x="766" y="1137"/>
                </a:lnTo>
                <a:lnTo>
                  <a:pt x="770" y="1137"/>
                </a:lnTo>
                <a:lnTo>
                  <a:pt x="772" y="1151"/>
                </a:lnTo>
                <a:lnTo>
                  <a:pt x="772" y="1153"/>
                </a:lnTo>
                <a:lnTo>
                  <a:pt x="771" y="1155"/>
                </a:lnTo>
                <a:lnTo>
                  <a:pt x="771" y="1159"/>
                </a:lnTo>
                <a:lnTo>
                  <a:pt x="772" y="1161"/>
                </a:lnTo>
                <a:lnTo>
                  <a:pt x="774" y="1167"/>
                </a:lnTo>
                <a:lnTo>
                  <a:pt x="778" y="1175"/>
                </a:lnTo>
                <a:lnTo>
                  <a:pt x="780" y="1174"/>
                </a:lnTo>
                <a:lnTo>
                  <a:pt x="782" y="1177"/>
                </a:lnTo>
                <a:lnTo>
                  <a:pt x="785" y="1182"/>
                </a:lnTo>
                <a:lnTo>
                  <a:pt x="787" y="1184"/>
                </a:lnTo>
                <a:lnTo>
                  <a:pt x="799" y="1189"/>
                </a:lnTo>
                <a:lnTo>
                  <a:pt x="800" y="1187"/>
                </a:lnTo>
                <a:lnTo>
                  <a:pt x="802" y="1185"/>
                </a:lnTo>
                <a:lnTo>
                  <a:pt x="803" y="1184"/>
                </a:lnTo>
                <a:lnTo>
                  <a:pt x="806" y="1184"/>
                </a:lnTo>
                <a:lnTo>
                  <a:pt x="810" y="1187"/>
                </a:lnTo>
                <a:lnTo>
                  <a:pt x="816" y="1192"/>
                </a:lnTo>
                <a:lnTo>
                  <a:pt x="824" y="1196"/>
                </a:lnTo>
                <a:lnTo>
                  <a:pt x="826" y="1196"/>
                </a:lnTo>
                <a:lnTo>
                  <a:pt x="829" y="1193"/>
                </a:lnTo>
                <a:lnTo>
                  <a:pt x="821" y="1188"/>
                </a:lnTo>
                <a:lnTo>
                  <a:pt x="813" y="1185"/>
                </a:lnTo>
                <a:lnTo>
                  <a:pt x="813" y="1177"/>
                </a:lnTo>
                <a:lnTo>
                  <a:pt x="813" y="1174"/>
                </a:lnTo>
                <a:lnTo>
                  <a:pt x="816" y="1172"/>
                </a:lnTo>
                <a:lnTo>
                  <a:pt x="820" y="1175"/>
                </a:lnTo>
                <a:lnTo>
                  <a:pt x="820" y="1177"/>
                </a:lnTo>
                <a:lnTo>
                  <a:pt x="820" y="1179"/>
                </a:lnTo>
                <a:lnTo>
                  <a:pt x="818" y="1180"/>
                </a:lnTo>
                <a:lnTo>
                  <a:pt x="818" y="1182"/>
                </a:lnTo>
                <a:lnTo>
                  <a:pt x="822" y="1183"/>
                </a:lnTo>
                <a:lnTo>
                  <a:pt x="832" y="1187"/>
                </a:lnTo>
                <a:lnTo>
                  <a:pt x="834" y="1187"/>
                </a:lnTo>
                <a:lnTo>
                  <a:pt x="835" y="1185"/>
                </a:lnTo>
                <a:lnTo>
                  <a:pt x="832" y="1183"/>
                </a:lnTo>
                <a:lnTo>
                  <a:pt x="829" y="1179"/>
                </a:lnTo>
                <a:lnTo>
                  <a:pt x="828" y="1177"/>
                </a:lnTo>
                <a:lnTo>
                  <a:pt x="829" y="1173"/>
                </a:lnTo>
                <a:lnTo>
                  <a:pt x="830" y="1172"/>
                </a:lnTo>
                <a:lnTo>
                  <a:pt x="832" y="1172"/>
                </a:lnTo>
                <a:lnTo>
                  <a:pt x="834" y="1170"/>
                </a:lnTo>
                <a:lnTo>
                  <a:pt x="838" y="1168"/>
                </a:lnTo>
                <a:lnTo>
                  <a:pt x="840" y="1168"/>
                </a:lnTo>
                <a:lnTo>
                  <a:pt x="841" y="1171"/>
                </a:lnTo>
                <a:lnTo>
                  <a:pt x="840" y="1172"/>
                </a:lnTo>
                <a:lnTo>
                  <a:pt x="838" y="1173"/>
                </a:lnTo>
                <a:lnTo>
                  <a:pt x="840" y="1177"/>
                </a:lnTo>
                <a:lnTo>
                  <a:pt x="843" y="1178"/>
                </a:lnTo>
                <a:lnTo>
                  <a:pt x="844" y="1177"/>
                </a:lnTo>
                <a:lnTo>
                  <a:pt x="847" y="1178"/>
                </a:lnTo>
                <a:lnTo>
                  <a:pt x="846" y="1181"/>
                </a:lnTo>
                <a:lnTo>
                  <a:pt x="846" y="1183"/>
                </a:lnTo>
                <a:lnTo>
                  <a:pt x="847" y="1186"/>
                </a:lnTo>
                <a:lnTo>
                  <a:pt x="850" y="1189"/>
                </a:lnTo>
                <a:lnTo>
                  <a:pt x="854" y="1191"/>
                </a:lnTo>
                <a:lnTo>
                  <a:pt x="853" y="1192"/>
                </a:lnTo>
                <a:lnTo>
                  <a:pt x="852" y="1193"/>
                </a:lnTo>
                <a:lnTo>
                  <a:pt x="852" y="1197"/>
                </a:lnTo>
                <a:lnTo>
                  <a:pt x="850" y="1200"/>
                </a:lnTo>
                <a:lnTo>
                  <a:pt x="849" y="1201"/>
                </a:lnTo>
                <a:lnTo>
                  <a:pt x="846" y="1200"/>
                </a:lnTo>
                <a:lnTo>
                  <a:pt x="842" y="1199"/>
                </a:lnTo>
                <a:lnTo>
                  <a:pt x="840" y="1197"/>
                </a:lnTo>
                <a:lnTo>
                  <a:pt x="837" y="1196"/>
                </a:lnTo>
                <a:lnTo>
                  <a:pt x="834" y="1194"/>
                </a:lnTo>
                <a:lnTo>
                  <a:pt x="834" y="1197"/>
                </a:lnTo>
                <a:lnTo>
                  <a:pt x="835" y="1200"/>
                </a:lnTo>
                <a:lnTo>
                  <a:pt x="839" y="1202"/>
                </a:lnTo>
                <a:lnTo>
                  <a:pt x="840" y="1203"/>
                </a:lnTo>
                <a:lnTo>
                  <a:pt x="848" y="1209"/>
                </a:lnTo>
                <a:lnTo>
                  <a:pt x="853" y="1215"/>
                </a:lnTo>
                <a:lnTo>
                  <a:pt x="855" y="1217"/>
                </a:lnTo>
                <a:lnTo>
                  <a:pt x="858" y="1220"/>
                </a:lnTo>
                <a:lnTo>
                  <a:pt x="864" y="1232"/>
                </a:lnTo>
                <a:lnTo>
                  <a:pt x="863" y="1235"/>
                </a:lnTo>
                <a:lnTo>
                  <a:pt x="863" y="1237"/>
                </a:lnTo>
                <a:lnTo>
                  <a:pt x="865" y="1241"/>
                </a:lnTo>
                <a:lnTo>
                  <a:pt x="865" y="1247"/>
                </a:lnTo>
                <a:lnTo>
                  <a:pt x="864" y="1250"/>
                </a:lnTo>
                <a:lnTo>
                  <a:pt x="865" y="1253"/>
                </a:lnTo>
                <a:lnTo>
                  <a:pt x="865" y="1267"/>
                </a:lnTo>
                <a:lnTo>
                  <a:pt x="866" y="1277"/>
                </a:lnTo>
                <a:lnTo>
                  <a:pt x="866" y="1279"/>
                </a:lnTo>
                <a:lnTo>
                  <a:pt x="869" y="1279"/>
                </a:lnTo>
                <a:lnTo>
                  <a:pt x="871" y="1277"/>
                </a:lnTo>
                <a:lnTo>
                  <a:pt x="868" y="1270"/>
                </a:lnTo>
                <a:lnTo>
                  <a:pt x="869" y="1244"/>
                </a:lnTo>
                <a:lnTo>
                  <a:pt x="871" y="1244"/>
                </a:lnTo>
                <a:lnTo>
                  <a:pt x="872" y="1246"/>
                </a:lnTo>
                <a:lnTo>
                  <a:pt x="872" y="1249"/>
                </a:lnTo>
                <a:lnTo>
                  <a:pt x="872" y="1254"/>
                </a:lnTo>
                <a:lnTo>
                  <a:pt x="873" y="1257"/>
                </a:lnTo>
                <a:lnTo>
                  <a:pt x="873" y="1259"/>
                </a:lnTo>
                <a:lnTo>
                  <a:pt x="874" y="1261"/>
                </a:lnTo>
                <a:lnTo>
                  <a:pt x="874" y="1263"/>
                </a:lnTo>
                <a:lnTo>
                  <a:pt x="873" y="1265"/>
                </a:lnTo>
                <a:lnTo>
                  <a:pt x="871" y="1265"/>
                </a:lnTo>
                <a:lnTo>
                  <a:pt x="872" y="1269"/>
                </a:lnTo>
                <a:lnTo>
                  <a:pt x="874" y="1269"/>
                </a:lnTo>
                <a:lnTo>
                  <a:pt x="876" y="1266"/>
                </a:lnTo>
                <a:lnTo>
                  <a:pt x="878" y="1263"/>
                </a:lnTo>
                <a:lnTo>
                  <a:pt x="881" y="1265"/>
                </a:lnTo>
                <a:lnTo>
                  <a:pt x="883" y="1265"/>
                </a:lnTo>
                <a:lnTo>
                  <a:pt x="884" y="1267"/>
                </a:lnTo>
                <a:lnTo>
                  <a:pt x="887" y="1265"/>
                </a:lnTo>
                <a:lnTo>
                  <a:pt x="885" y="1259"/>
                </a:lnTo>
                <a:lnTo>
                  <a:pt x="883" y="1257"/>
                </a:lnTo>
                <a:lnTo>
                  <a:pt x="880" y="1255"/>
                </a:lnTo>
                <a:lnTo>
                  <a:pt x="876" y="1250"/>
                </a:lnTo>
                <a:lnTo>
                  <a:pt x="876" y="1247"/>
                </a:lnTo>
                <a:lnTo>
                  <a:pt x="877" y="1246"/>
                </a:lnTo>
                <a:lnTo>
                  <a:pt x="880" y="1247"/>
                </a:lnTo>
                <a:lnTo>
                  <a:pt x="881" y="1249"/>
                </a:lnTo>
                <a:lnTo>
                  <a:pt x="888" y="1254"/>
                </a:lnTo>
                <a:lnTo>
                  <a:pt x="891" y="1257"/>
                </a:lnTo>
                <a:lnTo>
                  <a:pt x="894" y="1260"/>
                </a:lnTo>
                <a:lnTo>
                  <a:pt x="895" y="1263"/>
                </a:lnTo>
                <a:lnTo>
                  <a:pt x="894" y="1267"/>
                </a:lnTo>
                <a:lnTo>
                  <a:pt x="891" y="1269"/>
                </a:lnTo>
                <a:lnTo>
                  <a:pt x="896" y="1271"/>
                </a:lnTo>
                <a:lnTo>
                  <a:pt x="920" y="1258"/>
                </a:lnTo>
                <a:lnTo>
                  <a:pt x="928" y="1251"/>
                </a:lnTo>
                <a:lnTo>
                  <a:pt x="958" y="1231"/>
                </a:lnTo>
                <a:lnTo>
                  <a:pt x="966" y="1223"/>
                </a:lnTo>
                <a:lnTo>
                  <a:pt x="974" y="1217"/>
                </a:lnTo>
                <a:lnTo>
                  <a:pt x="981" y="1211"/>
                </a:lnTo>
                <a:lnTo>
                  <a:pt x="982" y="1210"/>
                </a:lnTo>
                <a:lnTo>
                  <a:pt x="989" y="1202"/>
                </a:lnTo>
                <a:lnTo>
                  <a:pt x="998" y="1193"/>
                </a:lnTo>
                <a:lnTo>
                  <a:pt x="1013" y="1172"/>
                </a:lnTo>
                <a:lnTo>
                  <a:pt x="1018" y="1158"/>
                </a:lnTo>
                <a:lnTo>
                  <a:pt x="1020" y="1145"/>
                </a:lnTo>
                <a:lnTo>
                  <a:pt x="1019" y="1142"/>
                </a:lnTo>
                <a:lnTo>
                  <a:pt x="1018" y="1137"/>
                </a:lnTo>
                <a:lnTo>
                  <a:pt x="1007" y="1132"/>
                </a:lnTo>
                <a:lnTo>
                  <a:pt x="1003" y="1127"/>
                </a:lnTo>
                <a:lnTo>
                  <a:pt x="999" y="1119"/>
                </a:lnTo>
                <a:lnTo>
                  <a:pt x="993" y="1100"/>
                </a:lnTo>
                <a:lnTo>
                  <a:pt x="994" y="1090"/>
                </a:lnTo>
                <a:lnTo>
                  <a:pt x="996" y="1083"/>
                </a:lnTo>
                <a:lnTo>
                  <a:pt x="996" y="1082"/>
                </a:lnTo>
                <a:lnTo>
                  <a:pt x="1001" y="1073"/>
                </a:lnTo>
                <a:lnTo>
                  <a:pt x="996" y="1065"/>
                </a:lnTo>
                <a:lnTo>
                  <a:pt x="996" y="1058"/>
                </a:lnTo>
                <a:lnTo>
                  <a:pt x="997" y="1046"/>
                </a:lnTo>
                <a:lnTo>
                  <a:pt x="985" y="1029"/>
                </a:lnTo>
                <a:lnTo>
                  <a:pt x="979" y="1011"/>
                </a:lnTo>
                <a:lnTo>
                  <a:pt x="964" y="990"/>
                </a:lnTo>
                <a:lnTo>
                  <a:pt x="958" y="975"/>
                </a:lnTo>
                <a:lnTo>
                  <a:pt x="952" y="971"/>
                </a:lnTo>
                <a:lnTo>
                  <a:pt x="946" y="961"/>
                </a:lnTo>
                <a:lnTo>
                  <a:pt x="939" y="942"/>
                </a:lnTo>
                <a:lnTo>
                  <a:pt x="935" y="929"/>
                </a:lnTo>
                <a:lnTo>
                  <a:pt x="933" y="914"/>
                </a:lnTo>
                <a:lnTo>
                  <a:pt x="933" y="903"/>
                </a:lnTo>
                <a:lnTo>
                  <a:pt x="938" y="895"/>
                </a:lnTo>
                <a:lnTo>
                  <a:pt x="948" y="894"/>
                </a:lnTo>
                <a:lnTo>
                  <a:pt x="981" y="897"/>
                </a:lnTo>
                <a:lnTo>
                  <a:pt x="1010" y="902"/>
                </a:lnTo>
                <a:lnTo>
                  <a:pt x="1018" y="899"/>
                </a:lnTo>
                <a:lnTo>
                  <a:pt x="1023" y="894"/>
                </a:lnTo>
                <a:lnTo>
                  <a:pt x="1023" y="883"/>
                </a:lnTo>
                <a:lnTo>
                  <a:pt x="1018" y="862"/>
                </a:lnTo>
                <a:lnTo>
                  <a:pt x="1014" y="854"/>
                </a:lnTo>
                <a:lnTo>
                  <a:pt x="1014" y="851"/>
                </a:lnTo>
                <a:lnTo>
                  <a:pt x="1012" y="841"/>
                </a:lnTo>
                <a:lnTo>
                  <a:pt x="1020" y="823"/>
                </a:lnTo>
                <a:lnTo>
                  <a:pt x="1021" y="814"/>
                </a:lnTo>
                <a:lnTo>
                  <a:pt x="1018" y="807"/>
                </a:lnTo>
                <a:lnTo>
                  <a:pt x="1018" y="795"/>
                </a:lnTo>
                <a:lnTo>
                  <a:pt x="1016" y="737"/>
                </a:lnTo>
                <a:lnTo>
                  <a:pt x="1013" y="715"/>
                </a:lnTo>
                <a:lnTo>
                  <a:pt x="1012" y="714"/>
                </a:lnTo>
                <a:lnTo>
                  <a:pt x="1010" y="697"/>
                </a:lnTo>
                <a:lnTo>
                  <a:pt x="1013" y="689"/>
                </a:lnTo>
                <a:lnTo>
                  <a:pt x="1031" y="691"/>
                </a:lnTo>
                <a:lnTo>
                  <a:pt x="1033" y="684"/>
                </a:lnTo>
                <a:lnTo>
                  <a:pt x="1036" y="658"/>
                </a:lnTo>
                <a:lnTo>
                  <a:pt x="1036" y="629"/>
                </a:lnTo>
                <a:lnTo>
                  <a:pt x="1040" y="607"/>
                </a:lnTo>
                <a:lnTo>
                  <a:pt x="1040" y="570"/>
                </a:lnTo>
                <a:lnTo>
                  <a:pt x="1044" y="556"/>
                </a:lnTo>
                <a:lnTo>
                  <a:pt x="1039" y="521"/>
                </a:lnTo>
                <a:lnTo>
                  <a:pt x="1038" y="506"/>
                </a:lnTo>
                <a:lnTo>
                  <a:pt x="1035" y="499"/>
                </a:lnTo>
                <a:lnTo>
                  <a:pt x="1034" y="495"/>
                </a:lnTo>
                <a:lnTo>
                  <a:pt x="1031" y="489"/>
                </a:lnTo>
                <a:lnTo>
                  <a:pt x="1023" y="465"/>
                </a:lnTo>
                <a:lnTo>
                  <a:pt x="1018" y="418"/>
                </a:lnTo>
                <a:lnTo>
                  <a:pt x="1016" y="412"/>
                </a:lnTo>
                <a:lnTo>
                  <a:pt x="1011" y="371"/>
                </a:lnTo>
                <a:lnTo>
                  <a:pt x="1010" y="349"/>
                </a:lnTo>
                <a:lnTo>
                  <a:pt x="998" y="343"/>
                </a:lnTo>
                <a:lnTo>
                  <a:pt x="1012" y="327"/>
                </a:lnTo>
                <a:lnTo>
                  <a:pt x="614" y="283"/>
                </a:lnTo>
                <a:lnTo>
                  <a:pt x="27" y="0"/>
                </a:lnTo>
                <a:lnTo>
                  <a:pt x="13" y="15"/>
                </a:lnTo>
                <a:lnTo>
                  <a:pt x="10" y="17"/>
                </a:lnTo>
                <a:lnTo>
                  <a:pt x="8" y="19"/>
                </a:lnTo>
                <a:lnTo>
                  <a:pt x="6" y="23"/>
                </a:lnTo>
                <a:lnTo>
                  <a:pt x="0" y="33"/>
                </a:lnTo>
                <a:lnTo>
                  <a:pt x="3" y="39"/>
                </a:lnTo>
                <a:lnTo>
                  <a:pt x="8" y="43"/>
                </a:lnTo>
                <a:lnTo>
                  <a:pt x="10" y="50"/>
                </a:lnTo>
                <a:lnTo>
                  <a:pt x="14" y="52"/>
                </a:lnTo>
                <a:lnTo>
                  <a:pt x="13" y="57"/>
                </a:lnTo>
                <a:lnTo>
                  <a:pt x="11" y="58"/>
                </a:lnTo>
                <a:lnTo>
                  <a:pt x="10" y="61"/>
                </a:lnTo>
                <a:lnTo>
                  <a:pt x="13" y="71"/>
                </a:lnTo>
                <a:lnTo>
                  <a:pt x="13" y="86"/>
                </a:lnTo>
                <a:lnTo>
                  <a:pt x="10" y="97"/>
                </a:lnTo>
                <a:lnTo>
                  <a:pt x="5" y="107"/>
                </a:lnTo>
                <a:lnTo>
                  <a:pt x="4" y="109"/>
                </a:lnTo>
                <a:lnTo>
                  <a:pt x="4" y="123"/>
                </a:lnTo>
                <a:lnTo>
                  <a:pt x="8" y="125"/>
                </a:lnTo>
                <a:lnTo>
                  <a:pt x="10" y="127"/>
                </a:lnTo>
                <a:lnTo>
                  <a:pt x="13" y="127"/>
                </a:lnTo>
                <a:lnTo>
                  <a:pt x="17" y="127"/>
                </a:lnTo>
                <a:lnTo>
                  <a:pt x="21" y="127"/>
                </a:lnTo>
                <a:lnTo>
                  <a:pt x="45" y="140"/>
                </a:lnTo>
                <a:lnTo>
                  <a:pt x="47" y="147"/>
                </a:lnTo>
                <a:lnTo>
                  <a:pt x="52" y="154"/>
                </a:lnTo>
                <a:lnTo>
                  <a:pt x="55" y="159"/>
                </a:lnTo>
                <a:lnTo>
                  <a:pt x="60" y="163"/>
                </a:lnTo>
                <a:lnTo>
                  <a:pt x="61" y="166"/>
                </a:lnTo>
                <a:lnTo>
                  <a:pt x="70" y="171"/>
                </a:lnTo>
                <a:lnTo>
                  <a:pt x="73" y="171"/>
                </a:lnTo>
                <a:lnTo>
                  <a:pt x="74" y="171"/>
                </a:lnTo>
                <a:lnTo>
                  <a:pt x="78" y="173"/>
                </a:lnTo>
                <a:lnTo>
                  <a:pt x="85" y="180"/>
                </a:lnTo>
                <a:lnTo>
                  <a:pt x="87" y="181"/>
                </a:lnTo>
                <a:lnTo>
                  <a:pt x="88" y="182"/>
                </a:lnTo>
                <a:lnTo>
                  <a:pt x="91" y="184"/>
                </a:lnTo>
                <a:lnTo>
                  <a:pt x="93" y="185"/>
                </a:lnTo>
                <a:lnTo>
                  <a:pt x="94" y="187"/>
                </a:lnTo>
                <a:lnTo>
                  <a:pt x="96" y="192"/>
                </a:lnTo>
                <a:lnTo>
                  <a:pt x="100" y="193"/>
                </a:lnTo>
                <a:lnTo>
                  <a:pt x="102" y="195"/>
                </a:lnTo>
                <a:lnTo>
                  <a:pt x="105" y="195"/>
                </a:lnTo>
                <a:lnTo>
                  <a:pt x="111" y="197"/>
                </a:lnTo>
                <a:lnTo>
                  <a:pt x="121" y="202"/>
                </a:lnTo>
                <a:lnTo>
                  <a:pt x="124" y="205"/>
                </a:lnTo>
                <a:lnTo>
                  <a:pt x="125" y="206"/>
                </a:lnTo>
                <a:lnTo>
                  <a:pt x="126" y="208"/>
                </a:lnTo>
                <a:lnTo>
                  <a:pt x="128" y="209"/>
                </a:lnTo>
                <a:lnTo>
                  <a:pt x="131" y="209"/>
                </a:lnTo>
                <a:lnTo>
                  <a:pt x="137" y="211"/>
                </a:lnTo>
                <a:lnTo>
                  <a:pt x="140" y="210"/>
                </a:lnTo>
                <a:lnTo>
                  <a:pt x="141" y="211"/>
                </a:lnTo>
                <a:lnTo>
                  <a:pt x="143" y="209"/>
                </a:lnTo>
                <a:lnTo>
                  <a:pt x="147" y="211"/>
                </a:lnTo>
                <a:lnTo>
                  <a:pt x="148" y="210"/>
                </a:lnTo>
                <a:lnTo>
                  <a:pt x="152" y="210"/>
                </a:lnTo>
                <a:lnTo>
                  <a:pt x="152" y="208"/>
                </a:lnTo>
                <a:lnTo>
                  <a:pt x="153" y="205"/>
                </a:lnTo>
                <a:lnTo>
                  <a:pt x="156" y="203"/>
                </a:lnTo>
                <a:lnTo>
                  <a:pt x="158" y="201"/>
                </a:lnTo>
                <a:lnTo>
                  <a:pt x="158" y="199"/>
                </a:lnTo>
                <a:lnTo>
                  <a:pt x="159" y="196"/>
                </a:lnTo>
                <a:lnTo>
                  <a:pt x="160" y="194"/>
                </a:lnTo>
                <a:lnTo>
                  <a:pt x="164" y="194"/>
                </a:lnTo>
                <a:lnTo>
                  <a:pt x="164" y="193"/>
                </a:lnTo>
                <a:lnTo>
                  <a:pt x="166" y="191"/>
                </a:lnTo>
                <a:lnTo>
                  <a:pt x="168" y="189"/>
                </a:lnTo>
                <a:lnTo>
                  <a:pt x="169" y="187"/>
                </a:lnTo>
                <a:lnTo>
                  <a:pt x="167" y="184"/>
                </a:lnTo>
                <a:lnTo>
                  <a:pt x="165" y="183"/>
                </a:lnTo>
                <a:lnTo>
                  <a:pt x="165" y="181"/>
                </a:lnTo>
                <a:lnTo>
                  <a:pt x="166" y="176"/>
                </a:lnTo>
                <a:lnTo>
                  <a:pt x="166" y="174"/>
                </a:lnTo>
                <a:lnTo>
                  <a:pt x="170" y="174"/>
                </a:lnTo>
                <a:lnTo>
                  <a:pt x="170" y="176"/>
                </a:lnTo>
                <a:lnTo>
                  <a:pt x="169" y="180"/>
                </a:lnTo>
                <a:lnTo>
                  <a:pt x="171" y="184"/>
                </a:lnTo>
                <a:lnTo>
                  <a:pt x="174" y="182"/>
                </a:lnTo>
                <a:lnTo>
                  <a:pt x="175" y="180"/>
                </a:lnTo>
                <a:lnTo>
                  <a:pt x="178" y="180"/>
                </a:lnTo>
                <a:lnTo>
                  <a:pt x="179" y="183"/>
                </a:lnTo>
                <a:lnTo>
                  <a:pt x="181" y="183"/>
                </a:lnTo>
                <a:lnTo>
                  <a:pt x="182" y="185"/>
                </a:lnTo>
                <a:lnTo>
                  <a:pt x="181" y="187"/>
                </a:lnTo>
                <a:lnTo>
                  <a:pt x="187" y="191"/>
                </a:lnTo>
                <a:lnTo>
                  <a:pt x="189" y="193"/>
                </a:lnTo>
                <a:lnTo>
                  <a:pt x="191" y="196"/>
                </a:lnTo>
                <a:lnTo>
                  <a:pt x="193" y="198"/>
                </a:lnTo>
                <a:lnTo>
                  <a:pt x="195" y="200"/>
                </a:lnTo>
                <a:lnTo>
                  <a:pt x="196" y="201"/>
                </a:lnTo>
                <a:lnTo>
                  <a:pt x="200" y="199"/>
                </a:lnTo>
                <a:lnTo>
                  <a:pt x="202" y="201"/>
                </a:lnTo>
                <a:lnTo>
                  <a:pt x="203" y="205"/>
                </a:lnTo>
                <a:lnTo>
                  <a:pt x="207" y="207"/>
                </a:lnTo>
                <a:lnTo>
                  <a:pt x="210" y="211"/>
                </a:lnTo>
                <a:lnTo>
                  <a:pt x="212" y="215"/>
                </a:lnTo>
                <a:lnTo>
                  <a:pt x="212" y="218"/>
                </a:lnTo>
                <a:lnTo>
                  <a:pt x="213" y="220"/>
                </a:lnTo>
                <a:lnTo>
                  <a:pt x="213" y="226"/>
                </a:lnTo>
                <a:lnTo>
                  <a:pt x="214" y="229"/>
                </a:lnTo>
                <a:lnTo>
                  <a:pt x="215" y="243"/>
                </a:lnTo>
                <a:lnTo>
                  <a:pt x="214" y="246"/>
                </a:lnTo>
                <a:lnTo>
                  <a:pt x="212" y="246"/>
                </a:lnTo>
                <a:lnTo>
                  <a:pt x="210" y="245"/>
                </a:lnTo>
                <a:lnTo>
                  <a:pt x="210" y="248"/>
                </a:lnTo>
                <a:lnTo>
                  <a:pt x="213" y="249"/>
                </a:lnTo>
                <a:lnTo>
                  <a:pt x="214" y="251"/>
                </a:lnTo>
                <a:lnTo>
                  <a:pt x="215" y="253"/>
                </a:lnTo>
                <a:lnTo>
                  <a:pt x="216" y="255"/>
                </a:lnTo>
                <a:lnTo>
                  <a:pt x="220" y="257"/>
                </a:lnTo>
                <a:lnTo>
                  <a:pt x="222" y="260"/>
                </a:lnTo>
                <a:lnTo>
                  <a:pt x="224" y="261"/>
                </a:lnTo>
                <a:lnTo>
                  <a:pt x="228" y="261"/>
                </a:lnTo>
                <a:lnTo>
                  <a:pt x="232" y="263"/>
                </a:lnTo>
                <a:lnTo>
                  <a:pt x="234" y="264"/>
                </a:lnTo>
                <a:lnTo>
                  <a:pt x="238" y="264"/>
                </a:lnTo>
                <a:lnTo>
                  <a:pt x="242" y="266"/>
                </a:lnTo>
                <a:lnTo>
                  <a:pt x="246" y="266"/>
                </a:lnTo>
                <a:lnTo>
                  <a:pt x="252" y="268"/>
                </a:lnTo>
                <a:lnTo>
                  <a:pt x="254" y="270"/>
                </a:lnTo>
                <a:lnTo>
                  <a:pt x="256" y="271"/>
                </a:lnTo>
                <a:lnTo>
                  <a:pt x="258" y="271"/>
                </a:lnTo>
                <a:lnTo>
                  <a:pt x="265" y="276"/>
                </a:lnTo>
                <a:lnTo>
                  <a:pt x="267" y="277"/>
                </a:lnTo>
                <a:lnTo>
                  <a:pt x="270" y="278"/>
                </a:lnTo>
                <a:lnTo>
                  <a:pt x="273" y="280"/>
                </a:lnTo>
                <a:lnTo>
                  <a:pt x="276" y="281"/>
                </a:lnTo>
                <a:lnTo>
                  <a:pt x="282" y="281"/>
                </a:lnTo>
                <a:lnTo>
                  <a:pt x="283" y="278"/>
                </a:lnTo>
                <a:lnTo>
                  <a:pt x="280" y="277"/>
                </a:lnTo>
                <a:lnTo>
                  <a:pt x="277" y="275"/>
                </a:lnTo>
                <a:lnTo>
                  <a:pt x="280" y="274"/>
                </a:lnTo>
                <a:lnTo>
                  <a:pt x="281" y="271"/>
                </a:lnTo>
                <a:lnTo>
                  <a:pt x="285" y="271"/>
                </a:lnTo>
                <a:lnTo>
                  <a:pt x="286" y="274"/>
                </a:lnTo>
                <a:lnTo>
                  <a:pt x="286" y="277"/>
                </a:lnTo>
                <a:lnTo>
                  <a:pt x="288" y="278"/>
                </a:lnTo>
                <a:lnTo>
                  <a:pt x="288" y="283"/>
                </a:lnTo>
                <a:lnTo>
                  <a:pt x="288" y="284"/>
                </a:lnTo>
                <a:lnTo>
                  <a:pt x="288" y="289"/>
                </a:lnTo>
                <a:lnTo>
                  <a:pt x="290" y="289"/>
                </a:lnTo>
                <a:lnTo>
                  <a:pt x="293" y="291"/>
                </a:lnTo>
                <a:lnTo>
                  <a:pt x="297" y="291"/>
                </a:lnTo>
                <a:lnTo>
                  <a:pt x="298" y="293"/>
                </a:lnTo>
                <a:lnTo>
                  <a:pt x="300" y="294"/>
                </a:lnTo>
                <a:lnTo>
                  <a:pt x="303" y="295"/>
                </a:lnTo>
                <a:lnTo>
                  <a:pt x="305" y="293"/>
                </a:lnTo>
                <a:lnTo>
                  <a:pt x="302" y="290"/>
                </a:lnTo>
                <a:lnTo>
                  <a:pt x="302" y="288"/>
                </a:lnTo>
                <a:lnTo>
                  <a:pt x="299" y="285"/>
                </a:lnTo>
                <a:lnTo>
                  <a:pt x="297" y="282"/>
                </a:lnTo>
                <a:lnTo>
                  <a:pt x="295" y="277"/>
                </a:lnTo>
                <a:lnTo>
                  <a:pt x="297" y="276"/>
                </a:lnTo>
                <a:lnTo>
                  <a:pt x="299" y="277"/>
                </a:lnTo>
                <a:lnTo>
                  <a:pt x="304" y="277"/>
                </a:lnTo>
                <a:lnTo>
                  <a:pt x="307" y="278"/>
                </a:lnTo>
                <a:lnTo>
                  <a:pt x="306" y="281"/>
                </a:lnTo>
                <a:lnTo>
                  <a:pt x="308" y="287"/>
                </a:lnTo>
                <a:lnTo>
                  <a:pt x="310" y="288"/>
                </a:lnTo>
                <a:lnTo>
                  <a:pt x="311" y="288"/>
                </a:lnTo>
                <a:lnTo>
                  <a:pt x="313" y="291"/>
                </a:lnTo>
                <a:lnTo>
                  <a:pt x="313" y="298"/>
                </a:lnTo>
                <a:lnTo>
                  <a:pt x="311" y="302"/>
                </a:lnTo>
                <a:lnTo>
                  <a:pt x="313" y="303"/>
                </a:lnTo>
                <a:lnTo>
                  <a:pt x="313" y="306"/>
                </a:lnTo>
                <a:lnTo>
                  <a:pt x="309" y="310"/>
                </a:lnTo>
                <a:lnTo>
                  <a:pt x="309" y="317"/>
                </a:lnTo>
                <a:lnTo>
                  <a:pt x="308" y="320"/>
                </a:lnTo>
                <a:lnTo>
                  <a:pt x="305" y="319"/>
                </a:lnTo>
                <a:lnTo>
                  <a:pt x="305" y="315"/>
                </a:lnTo>
                <a:lnTo>
                  <a:pt x="305" y="311"/>
                </a:lnTo>
                <a:lnTo>
                  <a:pt x="302" y="308"/>
                </a:lnTo>
                <a:lnTo>
                  <a:pt x="302" y="306"/>
                </a:lnTo>
                <a:lnTo>
                  <a:pt x="298" y="303"/>
                </a:lnTo>
                <a:lnTo>
                  <a:pt x="300" y="311"/>
                </a:lnTo>
                <a:lnTo>
                  <a:pt x="300" y="316"/>
                </a:lnTo>
                <a:lnTo>
                  <a:pt x="304" y="321"/>
                </a:lnTo>
                <a:lnTo>
                  <a:pt x="305" y="325"/>
                </a:lnTo>
                <a:lnTo>
                  <a:pt x="305" y="328"/>
                </a:lnTo>
                <a:lnTo>
                  <a:pt x="307" y="333"/>
                </a:lnTo>
                <a:lnTo>
                  <a:pt x="305" y="341"/>
                </a:lnTo>
                <a:lnTo>
                  <a:pt x="299" y="345"/>
                </a:lnTo>
                <a:lnTo>
                  <a:pt x="294" y="354"/>
                </a:lnTo>
                <a:lnTo>
                  <a:pt x="294" y="372"/>
                </a:lnTo>
                <a:lnTo>
                  <a:pt x="296" y="376"/>
                </a:lnTo>
                <a:lnTo>
                  <a:pt x="297" y="380"/>
                </a:lnTo>
                <a:lnTo>
                  <a:pt x="296" y="382"/>
                </a:lnTo>
                <a:lnTo>
                  <a:pt x="298" y="391"/>
                </a:lnTo>
                <a:lnTo>
                  <a:pt x="301" y="397"/>
                </a:lnTo>
                <a:lnTo>
                  <a:pt x="313" y="422"/>
                </a:lnTo>
                <a:lnTo>
                  <a:pt x="316" y="424"/>
                </a:lnTo>
                <a:lnTo>
                  <a:pt x="317" y="429"/>
                </a:lnTo>
                <a:lnTo>
                  <a:pt x="320" y="436"/>
                </a:lnTo>
                <a:lnTo>
                  <a:pt x="322" y="441"/>
                </a:lnTo>
                <a:lnTo>
                  <a:pt x="322" y="453"/>
                </a:lnTo>
                <a:lnTo>
                  <a:pt x="321" y="456"/>
                </a:lnTo>
                <a:lnTo>
                  <a:pt x="320" y="460"/>
                </a:lnTo>
                <a:lnTo>
                  <a:pt x="320" y="463"/>
                </a:lnTo>
                <a:lnTo>
                  <a:pt x="319" y="466"/>
                </a:lnTo>
                <a:lnTo>
                  <a:pt x="324" y="466"/>
                </a:lnTo>
                <a:lnTo>
                  <a:pt x="326" y="466"/>
                </a:lnTo>
                <a:lnTo>
                  <a:pt x="327" y="468"/>
                </a:lnTo>
                <a:lnTo>
                  <a:pt x="328" y="470"/>
                </a:lnTo>
                <a:lnTo>
                  <a:pt x="330" y="472"/>
                </a:lnTo>
                <a:lnTo>
                  <a:pt x="332" y="480"/>
                </a:lnTo>
                <a:lnTo>
                  <a:pt x="332" y="483"/>
                </a:lnTo>
                <a:lnTo>
                  <a:pt x="333" y="486"/>
                </a:lnTo>
                <a:lnTo>
                  <a:pt x="332" y="489"/>
                </a:lnTo>
                <a:lnTo>
                  <a:pt x="331" y="491"/>
                </a:lnTo>
                <a:lnTo>
                  <a:pt x="328" y="495"/>
                </a:lnTo>
                <a:lnTo>
                  <a:pt x="328" y="497"/>
                </a:lnTo>
                <a:lnTo>
                  <a:pt x="328" y="501"/>
                </a:lnTo>
                <a:lnTo>
                  <a:pt x="328" y="508"/>
                </a:lnTo>
                <a:lnTo>
                  <a:pt x="330" y="511"/>
                </a:lnTo>
                <a:lnTo>
                  <a:pt x="330" y="519"/>
                </a:lnTo>
                <a:lnTo>
                  <a:pt x="328" y="521"/>
                </a:lnTo>
                <a:lnTo>
                  <a:pt x="326" y="523"/>
                </a:lnTo>
                <a:lnTo>
                  <a:pt x="326" y="525"/>
                </a:lnTo>
                <a:lnTo>
                  <a:pt x="324" y="527"/>
                </a:lnTo>
                <a:lnTo>
                  <a:pt x="322" y="529"/>
                </a:lnTo>
                <a:lnTo>
                  <a:pt x="322" y="544"/>
                </a:lnTo>
                <a:lnTo>
                  <a:pt x="324" y="547"/>
                </a:lnTo>
                <a:lnTo>
                  <a:pt x="335" y="547"/>
                </a:lnTo>
                <a:lnTo>
                  <a:pt x="335" y="555"/>
                </a:lnTo>
                <a:lnTo>
                  <a:pt x="337" y="562"/>
                </a:lnTo>
                <a:lnTo>
                  <a:pt x="340" y="565"/>
                </a:lnTo>
                <a:lnTo>
                  <a:pt x="340" y="568"/>
                </a:lnTo>
                <a:lnTo>
                  <a:pt x="342" y="570"/>
                </a:lnTo>
                <a:lnTo>
                  <a:pt x="345" y="573"/>
                </a:lnTo>
                <a:lnTo>
                  <a:pt x="348" y="578"/>
                </a:lnTo>
                <a:lnTo>
                  <a:pt x="349" y="579"/>
                </a:lnTo>
                <a:lnTo>
                  <a:pt x="349" y="581"/>
                </a:lnTo>
                <a:lnTo>
                  <a:pt x="348" y="585"/>
                </a:lnTo>
                <a:lnTo>
                  <a:pt x="349" y="587"/>
                </a:lnTo>
                <a:lnTo>
                  <a:pt x="352" y="590"/>
                </a:lnTo>
                <a:lnTo>
                  <a:pt x="354" y="590"/>
                </a:lnTo>
                <a:lnTo>
                  <a:pt x="356" y="593"/>
                </a:lnTo>
                <a:lnTo>
                  <a:pt x="358" y="595"/>
                </a:lnTo>
                <a:lnTo>
                  <a:pt x="364" y="598"/>
                </a:lnTo>
                <a:lnTo>
                  <a:pt x="366" y="603"/>
                </a:lnTo>
                <a:lnTo>
                  <a:pt x="367" y="607"/>
                </a:lnTo>
                <a:lnTo>
                  <a:pt x="367" y="611"/>
                </a:lnTo>
                <a:lnTo>
                  <a:pt x="370" y="617"/>
                </a:lnTo>
                <a:lnTo>
                  <a:pt x="370" y="619"/>
                </a:lnTo>
                <a:lnTo>
                  <a:pt x="368" y="623"/>
                </a:lnTo>
                <a:lnTo>
                  <a:pt x="367" y="626"/>
                </a:lnTo>
                <a:lnTo>
                  <a:pt x="367" y="631"/>
                </a:lnTo>
                <a:lnTo>
                  <a:pt x="366" y="634"/>
                </a:lnTo>
                <a:lnTo>
                  <a:pt x="364" y="637"/>
                </a:lnTo>
                <a:lnTo>
                  <a:pt x="364" y="643"/>
                </a:lnTo>
                <a:lnTo>
                  <a:pt x="364" y="648"/>
                </a:lnTo>
                <a:lnTo>
                  <a:pt x="369" y="653"/>
                </a:lnTo>
                <a:lnTo>
                  <a:pt x="371" y="656"/>
                </a:lnTo>
                <a:lnTo>
                  <a:pt x="375" y="657"/>
                </a:lnTo>
                <a:lnTo>
                  <a:pt x="377" y="658"/>
                </a:lnTo>
                <a:lnTo>
                  <a:pt x="380" y="657"/>
                </a:lnTo>
                <a:lnTo>
                  <a:pt x="378" y="653"/>
                </a:lnTo>
                <a:lnTo>
                  <a:pt x="381" y="653"/>
                </a:lnTo>
                <a:lnTo>
                  <a:pt x="386" y="651"/>
                </a:lnTo>
                <a:lnTo>
                  <a:pt x="387" y="654"/>
                </a:lnTo>
                <a:lnTo>
                  <a:pt x="394" y="661"/>
                </a:lnTo>
                <a:lnTo>
                  <a:pt x="394" y="663"/>
                </a:lnTo>
                <a:lnTo>
                  <a:pt x="396" y="666"/>
                </a:lnTo>
                <a:lnTo>
                  <a:pt x="396" y="675"/>
                </a:lnTo>
                <a:lnTo>
                  <a:pt x="400" y="677"/>
                </a:lnTo>
                <a:lnTo>
                  <a:pt x="401" y="680"/>
                </a:lnTo>
                <a:lnTo>
                  <a:pt x="400" y="682"/>
                </a:lnTo>
                <a:lnTo>
                  <a:pt x="402" y="683"/>
                </a:lnTo>
                <a:lnTo>
                  <a:pt x="404" y="683"/>
                </a:lnTo>
                <a:lnTo>
                  <a:pt x="406" y="687"/>
                </a:lnTo>
                <a:lnTo>
                  <a:pt x="406" y="691"/>
                </a:lnTo>
                <a:lnTo>
                  <a:pt x="403" y="693"/>
                </a:lnTo>
                <a:lnTo>
                  <a:pt x="402" y="696"/>
                </a:lnTo>
                <a:lnTo>
                  <a:pt x="404" y="698"/>
                </a:lnTo>
                <a:lnTo>
                  <a:pt x="405" y="699"/>
                </a:lnTo>
                <a:lnTo>
                  <a:pt x="407" y="700"/>
                </a:lnTo>
                <a:lnTo>
                  <a:pt x="404" y="707"/>
                </a:lnTo>
                <a:lnTo>
                  <a:pt x="405" y="710"/>
                </a:lnTo>
                <a:lnTo>
                  <a:pt x="407" y="710"/>
                </a:lnTo>
                <a:lnTo>
                  <a:pt x="407" y="715"/>
                </a:lnTo>
                <a:lnTo>
                  <a:pt x="410" y="721"/>
                </a:lnTo>
                <a:lnTo>
                  <a:pt x="413" y="725"/>
                </a:lnTo>
                <a:lnTo>
                  <a:pt x="416" y="731"/>
                </a:lnTo>
                <a:lnTo>
                  <a:pt x="419" y="731"/>
                </a:lnTo>
                <a:lnTo>
                  <a:pt x="419" y="737"/>
                </a:lnTo>
                <a:lnTo>
                  <a:pt x="420" y="740"/>
                </a:lnTo>
                <a:lnTo>
                  <a:pt x="425" y="746"/>
                </a:lnTo>
                <a:lnTo>
                  <a:pt x="425" y="750"/>
                </a:lnTo>
                <a:lnTo>
                  <a:pt x="426" y="757"/>
                </a:lnTo>
                <a:lnTo>
                  <a:pt x="428" y="758"/>
                </a:lnTo>
                <a:lnTo>
                  <a:pt x="450" y="764"/>
                </a:lnTo>
                <a:lnTo>
                  <a:pt x="450" y="760"/>
                </a:lnTo>
                <a:lnTo>
                  <a:pt x="453" y="758"/>
                </a:lnTo>
                <a:lnTo>
                  <a:pt x="456" y="760"/>
                </a:lnTo>
                <a:lnTo>
                  <a:pt x="459" y="762"/>
                </a:lnTo>
                <a:lnTo>
                  <a:pt x="462" y="762"/>
                </a:lnTo>
                <a:lnTo>
                  <a:pt x="464" y="764"/>
                </a:lnTo>
                <a:lnTo>
                  <a:pt x="466" y="767"/>
                </a:lnTo>
                <a:lnTo>
                  <a:pt x="464" y="768"/>
                </a:lnTo>
                <a:lnTo>
                  <a:pt x="463" y="772"/>
                </a:lnTo>
                <a:lnTo>
                  <a:pt x="462" y="774"/>
                </a:lnTo>
                <a:lnTo>
                  <a:pt x="461" y="776"/>
                </a:lnTo>
                <a:lnTo>
                  <a:pt x="459" y="777"/>
                </a:lnTo>
                <a:lnTo>
                  <a:pt x="457" y="776"/>
                </a:lnTo>
                <a:lnTo>
                  <a:pt x="456" y="773"/>
                </a:lnTo>
                <a:lnTo>
                  <a:pt x="454" y="770"/>
                </a:lnTo>
                <a:lnTo>
                  <a:pt x="453" y="769"/>
                </a:lnTo>
                <a:lnTo>
                  <a:pt x="450" y="772"/>
                </a:lnTo>
                <a:lnTo>
                  <a:pt x="446" y="775"/>
                </a:lnTo>
                <a:lnTo>
                  <a:pt x="444" y="777"/>
                </a:lnTo>
                <a:lnTo>
                  <a:pt x="444" y="778"/>
                </a:lnTo>
                <a:lnTo>
                  <a:pt x="450" y="780"/>
                </a:lnTo>
                <a:lnTo>
                  <a:pt x="450" y="783"/>
                </a:lnTo>
                <a:lnTo>
                  <a:pt x="453" y="786"/>
                </a:lnTo>
                <a:lnTo>
                  <a:pt x="454" y="791"/>
                </a:lnTo>
                <a:lnTo>
                  <a:pt x="458" y="797"/>
                </a:lnTo>
                <a:lnTo>
                  <a:pt x="463" y="802"/>
                </a:lnTo>
                <a:lnTo>
                  <a:pt x="466" y="805"/>
                </a:lnTo>
                <a:lnTo>
                  <a:pt x="476" y="820"/>
                </a:lnTo>
                <a:lnTo>
                  <a:pt x="478" y="826"/>
                </a:lnTo>
                <a:lnTo>
                  <a:pt x="475" y="831"/>
                </a:lnTo>
                <a:lnTo>
                  <a:pt x="476" y="834"/>
                </a:lnTo>
                <a:lnTo>
                  <a:pt x="477" y="835"/>
                </a:lnTo>
                <a:lnTo>
                  <a:pt x="480" y="837"/>
                </a:lnTo>
                <a:lnTo>
                  <a:pt x="483" y="837"/>
                </a:lnTo>
                <a:lnTo>
                  <a:pt x="484" y="838"/>
                </a:lnTo>
                <a:lnTo>
                  <a:pt x="488" y="838"/>
                </a:lnTo>
                <a:lnTo>
                  <a:pt x="492" y="839"/>
                </a:lnTo>
                <a:lnTo>
                  <a:pt x="495" y="842"/>
                </a:lnTo>
                <a:lnTo>
                  <a:pt x="500" y="844"/>
                </a:lnTo>
                <a:lnTo>
                  <a:pt x="504" y="844"/>
                </a:lnTo>
                <a:lnTo>
                  <a:pt x="513" y="847"/>
                </a:lnTo>
                <a:lnTo>
                  <a:pt x="520" y="850"/>
                </a:lnTo>
                <a:lnTo>
                  <a:pt x="521" y="854"/>
                </a:lnTo>
                <a:lnTo>
                  <a:pt x="521" y="866"/>
                </a:lnTo>
                <a:lnTo>
                  <a:pt x="522" y="869"/>
                </a:lnTo>
                <a:lnTo>
                  <a:pt x="524" y="873"/>
                </a:lnTo>
                <a:lnTo>
                  <a:pt x="528" y="877"/>
                </a:lnTo>
                <a:lnTo>
                  <a:pt x="530" y="878"/>
                </a:lnTo>
                <a:lnTo>
                  <a:pt x="532" y="879"/>
                </a:lnTo>
                <a:lnTo>
                  <a:pt x="530" y="883"/>
                </a:lnTo>
                <a:lnTo>
                  <a:pt x="531" y="885"/>
                </a:lnTo>
                <a:lnTo>
                  <a:pt x="532" y="887"/>
                </a:lnTo>
                <a:lnTo>
                  <a:pt x="530" y="891"/>
                </a:lnTo>
                <a:lnTo>
                  <a:pt x="530" y="895"/>
                </a:lnTo>
                <a:lnTo>
                  <a:pt x="532" y="897"/>
                </a:lnTo>
                <a:lnTo>
                  <a:pt x="537" y="899"/>
                </a:lnTo>
                <a:lnTo>
                  <a:pt x="538" y="905"/>
                </a:lnTo>
                <a:lnTo>
                  <a:pt x="537" y="906"/>
                </a:lnTo>
                <a:lnTo>
                  <a:pt x="535" y="908"/>
                </a:lnTo>
                <a:lnTo>
                  <a:pt x="537" y="910"/>
                </a:lnTo>
                <a:lnTo>
                  <a:pt x="539" y="914"/>
                </a:lnTo>
                <a:lnTo>
                  <a:pt x="541" y="916"/>
                </a:lnTo>
                <a:lnTo>
                  <a:pt x="541" y="918"/>
                </a:lnTo>
                <a:lnTo>
                  <a:pt x="540" y="921"/>
                </a:lnTo>
                <a:lnTo>
                  <a:pt x="546" y="921"/>
                </a:lnTo>
                <a:lnTo>
                  <a:pt x="548" y="922"/>
                </a:lnTo>
                <a:lnTo>
                  <a:pt x="554" y="922"/>
                </a:lnTo>
                <a:lnTo>
                  <a:pt x="552" y="919"/>
                </a:lnTo>
                <a:lnTo>
                  <a:pt x="552" y="917"/>
                </a:lnTo>
                <a:lnTo>
                  <a:pt x="553" y="915"/>
                </a:lnTo>
                <a:lnTo>
                  <a:pt x="554" y="913"/>
                </a:lnTo>
                <a:lnTo>
                  <a:pt x="556" y="911"/>
                </a:lnTo>
                <a:lnTo>
                  <a:pt x="559" y="910"/>
                </a:lnTo>
                <a:lnTo>
                  <a:pt x="564" y="910"/>
                </a:lnTo>
                <a:lnTo>
                  <a:pt x="568" y="911"/>
                </a:lnTo>
                <a:lnTo>
                  <a:pt x="570" y="909"/>
                </a:lnTo>
                <a:lnTo>
                  <a:pt x="572" y="911"/>
                </a:lnTo>
                <a:lnTo>
                  <a:pt x="570" y="920"/>
                </a:lnTo>
                <a:lnTo>
                  <a:pt x="572" y="922"/>
                </a:lnTo>
                <a:lnTo>
                  <a:pt x="573" y="925"/>
                </a:lnTo>
                <a:lnTo>
                  <a:pt x="577" y="926"/>
                </a:lnTo>
                <a:lnTo>
                  <a:pt x="572" y="931"/>
                </a:lnTo>
                <a:lnTo>
                  <a:pt x="576" y="937"/>
                </a:lnTo>
                <a:lnTo>
                  <a:pt x="578" y="937"/>
                </a:lnTo>
                <a:lnTo>
                  <a:pt x="580" y="936"/>
                </a:lnTo>
                <a:lnTo>
                  <a:pt x="583" y="937"/>
                </a:lnTo>
                <a:lnTo>
                  <a:pt x="585" y="941"/>
                </a:lnTo>
                <a:lnTo>
                  <a:pt x="584" y="943"/>
                </a:lnTo>
                <a:lnTo>
                  <a:pt x="586" y="944"/>
                </a:lnTo>
                <a:lnTo>
                  <a:pt x="588" y="944"/>
                </a:lnTo>
                <a:lnTo>
                  <a:pt x="591" y="942"/>
                </a:lnTo>
                <a:lnTo>
                  <a:pt x="593" y="939"/>
                </a:lnTo>
                <a:lnTo>
                  <a:pt x="596" y="931"/>
                </a:lnTo>
                <a:lnTo>
                  <a:pt x="595" y="928"/>
                </a:lnTo>
                <a:lnTo>
                  <a:pt x="594" y="928"/>
                </a:lnTo>
                <a:lnTo>
                  <a:pt x="591" y="929"/>
                </a:lnTo>
                <a:lnTo>
                  <a:pt x="589" y="930"/>
                </a:lnTo>
                <a:lnTo>
                  <a:pt x="587" y="931"/>
                </a:lnTo>
                <a:lnTo>
                  <a:pt x="584" y="929"/>
                </a:lnTo>
                <a:lnTo>
                  <a:pt x="586" y="926"/>
                </a:lnTo>
                <a:lnTo>
                  <a:pt x="588" y="925"/>
                </a:lnTo>
                <a:lnTo>
                  <a:pt x="593" y="923"/>
                </a:lnTo>
                <a:lnTo>
                  <a:pt x="595" y="921"/>
                </a:lnTo>
                <a:lnTo>
                  <a:pt x="596" y="917"/>
                </a:lnTo>
                <a:lnTo>
                  <a:pt x="596" y="912"/>
                </a:lnTo>
                <a:lnTo>
                  <a:pt x="595" y="910"/>
                </a:lnTo>
                <a:lnTo>
                  <a:pt x="599" y="908"/>
                </a:lnTo>
                <a:lnTo>
                  <a:pt x="603" y="908"/>
                </a:lnTo>
                <a:lnTo>
                  <a:pt x="604" y="908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8" name="25sin">
            <a:extLst>
              <a:ext uri="{FF2B5EF4-FFF2-40B4-BE49-F238E27FC236}">
                <a16:creationId xmlns:a16="http://schemas.microsoft.com/office/drawing/2014/main" id="{C141B233-9B4C-C07F-0780-3836C83BA7B1}"/>
              </a:ext>
            </a:extLst>
          </p:cNvPr>
          <p:cNvSpPr>
            <a:spLocks/>
          </p:cNvSpPr>
          <p:nvPr/>
        </p:nvSpPr>
        <p:spPr bwMode="auto">
          <a:xfrm>
            <a:off x="4260403" y="3379718"/>
            <a:ext cx="892117" cy="1146082"/>
          </a:xfrm>
          <a:custGeom>
            <a:avLst/>
            <a:gdLst/>
            <a:ahLst/>
            <a:cxnLst>
              <a:cxn ang="0">
                <a:pos x="193" y="366"/>
              </a:cxn>
              <a:cxn ang="0">
                <a:pos x="185" y="384"/>
              </a:cxn>
              <a:cxn ang="0">
                <a:pos x="157" y="355"/>
              </a:cxn>
              <a:cxn ang="0">
                <a:pos x="141" y="347"/>
              </a:cxn>
              <a:cxn ang="0">
                <a:pos x="132" y="336"/>
              </a:cxn>
              <a:cxn ang="0">
                <a:pos x="125" y="327"/>
              </a:cxn>
              <a:cxn ang="0">
                <a:pos x="115" y="302"/>
              </a:cxn>
              <a:cxn ang="0">
                <a:pos x="105" y="321"/>
              </a:cxn>
              <a:cxn ang="0">
                <a:pos x="95" y="319"/>
              </a:cxn>
              <a:cxn ang="0">
                <a:pos x="69" y="312"/>
              </a:cxn>
              <a:cxn ang="0">
                <a:pos x="72" y="300"/>
              </a:cxn>
              <a:cxn ang="0">
                <a:pos x="77" y="288"/>
              </a:cxn>
              <a:cxn ang="0">
                <a:pos x="53" y="290"/>
              </a:cxn>
              <a:cxn ang="0">
                <a:pos x="31" y="275"/>
              </a:cxn>
              <a:cxn ang="0">
                <a:pos x="47" y="297"/>
              </a:cxn>
              <a:cxn ang="0">
                <a:pos x="9" y="267"/>
              </a:cxn>
              <a:cxn ang="0">
                <a:pos x="12" y="257"/>
              </a:cxn>
              <a:cxn ang="0">
                <a:pos x="5" y="233"/>
              </a:cxn>
              <a:cxn ang="0">
                <a:pos x="10" y="217"/>
              </a:cxn>
              <a:cxn ang="0">
                <a:pos x="20" y="208"/>
              </a:cxn>
              <a:cxn ang="0">
                <a:pos x="25" y="174"/>
              </a:cxn>
              <a:cxn ang="0">
                <a:pos x="31" y="174"/>
              </a:cxn>
              <a:cxn ang="0">
                <a:pos x="35" y="183"/>
              </a:cxn>
              <a:cxn ang="0">
                <a:pos x="47" y="164"/>
              </a:cxn>
              <a:cxn ang="0">
                <a:pos x="60" y="173"/>
              </a:cxn>
              <a:cxn ang="0">
                <a:pos x="68" y="171"/>
              </a:cxn>
              <a:cxn ang="0">
                <a:pos x="71" y="139"/>
              </a:cxn>
              <a:cxn ang="0">
                <a:pos x="188" y="40"/>
              </a:cxn>
              <a:cxn ang="0">
                <a:pos x="233" y="4"/>
              </a:cxn>
              <a:cxn ang="0">
                <a:pos x="269" y="21"/>
              </a:cxn>
              <a:cxn ang="0">
                <a:pos x="316" y="179"/>
              </a:cxn>
              <a:cxn ang="0">
                <a:pos x="400" y="235"/>
              </a:cxn>
              <a:cxn ang="0">
                <a:pos x="418" y="380"/>
              </a:cxn>
              <a:cxn ang="0">
                <a:pos x="478" y="472"/>
              </a:cxn>
              <a:cxn ang="0">
                <a:pos x="563" y="527"/>
              </a:cxn>
              <a:cxn ang="0">
                <a:pos x="611" y="604"/>
              </a:cxn>
              <a:cxn ang="0">
                <a:pos x="627" y="669"/>
              </a:cxn>
              <a:cxn ang="0">
                <a:pos x="675" y="763"/>
              </a:cxn>
              <a:cxn ang="0">
                <a:pos x="691" y="826"/>
              </a:cxn>
              <a:cxn ang="0">
                <a:pos x="691" y="895"/>
              </a:cxn>
              <a:cxn ang="0">
                <a:pos x="622" y="841"/>
              </a:cxn>
              <a:cxn ang="0">
                <a:pos x="618" y="843"/>
              </a:cxn>
              <a:cxn ang="0">
                <a:pos x="644" y="893"/>
              </a:cxn>
              <a:cxn ang="0">
                <a:pos x="614" y="860"/>
              </a:cxn>
              <a:cxn ang="0">
                <a:pos x="596" y="826"/>
              </a:cxn>
              <a:cxn ang="0">
                <a:pos x="544" y="795"/>
              </a:cxn>
              <a:cxn ang="0">
                <a:pos x="488" y="730"/>
              </a:cxn>
              <a:cxn ang="0">
                <a:pos x="469" y="705"/>
              </a:cxn>
              <a:cxn ang="0">
                <a:pos x="435" y="649"/>
              </a:cxn>
              <a:cxn ang="0">
                <a:pos x="368" y="592"/>
              </a:cxn>
              <a:cxn ang="0">
                <a:pos x="396" y="607"/>
              </a:cxn>
              <a:cxn ang="0">
                <a:pos x="393" y="598"/>
              </a:cxn>
              <a:cxn ang="0">
                <a:pos x="385" y="586"/>
              </a:cxn>
              <a:cxn ang="0">
                <a:pos x="375" y="586"/>
              </a:cxn>
              <a:cxn ang="0">
                <a:pos x="286" y="513"/>
              </a:cxn>
              <a:cxn ang="0">
                <a:pos x="323" y="535"/>
              </a:cxn>
              <a:cxn ang="0">
                <a:pos x="334" y="522"/>
              </a:cxn>
              <a:cxn ang="0">
                <a:pos x="309" y="511"/>
              </a:cxn>
              <a:cxn ang="0">
                <a:pos x="254" y="486"/>
              </a:cxn>
              <a:cxn ang="0">
                <a:pos x="241" y="480"/>
              </a:cxn>
              <a:cxn ang="0">
                <a:pos x="249" y="460"/>
              </a:cxn>
              <a:cxn ang="0">
                <a:pos x="247" y="429"/>
              </a:cxn>
              <a:cxn ang="0">
                <a:pos x="225" y="406"/>
              </a:cxn>
            </a:cxnLst>
            <a:rect l="0" t="0" r="r" b="b"/>
            <a:pathLst>
              <a:path w="705" h="906">
                <a:moveTo>
                  <a:pt x="214" y="391"/>
                </a:moveTo>
                <a:lnTo>
                  <a:pt x="210" y="387"/>
                </a:lnTo>
                <a:lnTo>
                  <a:pt x="209" y="386"/>
                </a:lnTo>
                <a:lnTo>
                  <a:pt x="206" y="386"/>
                </a:lnTo>
                <a:lnTo>
                  <a:pt x="203" y="387"/>
                </a:lnTo>
                <a:lnTo>
                  <a:pt x="199" y="384"/>
                </a:lnTo>
                <a:lnTo>
                  <a:pt x="197" y="381"/>
                </a:lnTo>
                <a:lnTo>
                  <a:pt x="201" y="377"/>
                </a:lnTo>
                <a:lnTo>
                  <a:pt x="201" y="373"/>
                </a:lnTo>
                <a:lnTo>
                  <a:pt x="193" y="366"/>
                </a:lnTo>
                <a:lnTo>
                  <a:pt x="191" y="365"/>
                </a:lnTo>
                <a:lnTo>
                  <a:pt x="191" y="367"/>
                </a:lnTo>
                <a:lnTo>
                  <a:pt x="193" y="370"/>
                </a:lnTo>
                <a:lnTo>
                  <a:pt x="192" y="373"/>
                </a:lnTo>
                <a:lnTo>
                  <a:pt x="193" y="375"/>
                </a:lnTo>
                <a:lnTo>
                  <a:pt x="191" y="381"/>
                </a:lnTo>
                <a:lnTo>
                  <a:pt x="191" y="384"/>
                </a:lnTo>
                <a:lnTo>
                  <a:pt x="189" y="386"/>
                </a:lnTo>
                <a:lnTo>
                  <a:pt x="188" y="387"/>
                </a:lnTo>
                <a:lnTo>
                  <a:pt x="185" y="384"/>
                </a:lnTo>
                <a:lnTo>
                  <a:pt x="170" y="368"/>
                </a:lnTo>
                <a:lnTo>
                  <a:pt x="166" y="364"/>
                </a:lnTo>
                <a:lnTo>
                  <a:pt x="162" y="362"/>
                </a:lnTo>
                <a:lnTo>
                  <a:pt x="163" y="359"/>
                </a:lnTo>
                <a:lnTo>
                  <a:pt x="166" y="358"/>
                </a:lnTo>
                <a:lnTo>
                  <a:pt x="163" y="354"/>
                </a:lnTo>
                <a:lnTo>
                  <a:pt x="159" y="350"/>
                </a:lnTo>
                <a:lnTo>
                  <a:pt x="158" y="352"/>
                </a:lnTo>
                <a:lnTo>
                  <a:pt x="159" y="354"/>
                </a:lnTo>
                <a:lnTo>
                  <a:pt x="157" y="355"/>
                </a:lnTo>
                <a:lnTo>
                  <a:pt x="156" y="356"/>
                </a:lnTo>
                <a:lnTo>
                  <a:pt x="155" y="359"/>
                </a:lnTo>
                <a:lnTo>
                  <a:pt x="155" y="361"/>
                </a:lnTo>
                <a:lnTo>
                  <a:pt x="152" y="359"/>
                </a:lnTo>
                <a:lnTo>
                  <a:pt x="145" y="351"/>
                </a:lnTo>
                <a:lnTo>
                  <a:pt x="138" y="349"/>
                </a:lnTo>
                <a:lnTo>
                  <a:pt x="136" y="348"/>
                </a:lnTo>
                <a:lnTo>
                  <a:pt x="138" y="347"/>
                </a:lnTo>
                <a:lnTo>
                  <a:pt x="140" y="347"/>
                </a:lnTo>
                <a:lnTo>
                  <a:pt x="141" y="347"/>
                </a:lnTo>
                <a:lnTo>
                  <a:pt x="145" y="347"/>
                </a:lnTo>
                <a:lnTo>
                  <a:pt x="150" y="352"/>
                </a:lnTo>
                <a:lnTo>
                  <a:pt x="151" y="348"/>
                </a:lnTo>
                <a:lnTo>
                  <a:pt x="147" y="347"/>
                </a:lnTo>
                <a:lnTo>
                  <a:pt x="147" y="344"/>
                </a:lnTo>
                <a:lnTo>
                  <a:pt x="145" y="341"/>
                </a:lnTo>
                <a:lnTo>
                  <a:pt x="142" y="339"/>
                </a:lnTo>
                <a:lnTo>
                  <a:pt x="133" y="342"/>
                </a:lnTo>
                <a:lnTo>
                  <a:pt x="135" y="336"/>
                </a:lnTo>
                <a:lnTo>
                  <a:pt x="132" y="336"/>
                </a:lnTo>
                <a:lnTo>
                  <a:pt x="131" y="337"/>
                </a:lnTo>
                <a:lnTo>
                  <a:pt x="127" y="339"/>
                </a:lnTo>
                <a:lnTo>
                  <a:pt x="125" y="335"/>
                </a:lnTo>
                <a:lnTo>
                  <a:pt x="128" y="334"/>
                </a:lnTo>
                <a:lnTo>
                  <a:pt x="132" y="334"/>
                </a:lnTo>
                <a:lnTo>
                  <a:pt x="133" y="331"/>
                </a:lnTo>
                <a:lnTo>
                  <a:pt x="132" y="329"/>
                </a:lnTo>
                <a:lnTo>
                  <a:pt x="129" y="326"/>
                </a:lnTo>
                <a:lnTo>
                  <a:pt x="128" y="323"/>
                </a:lnTo>
                <a:lnTo>
                  <a:pt x="125" y="327"/>
                </a:lnTo>
                <a:lnTo>
                  <a:pt x="123" y="327"/>
                </a:lnTo>
                <a:lnTo>
                  <a:pt x="123" y="323"/>
                </a:lnTo>
                <a:lnTo>
                  <a:pt x="119" y="320"/>
                </a:lnTo>
                <a:lnTo>
                  <a:pt x="120" y="317"/>
                </a:lnTo>
                <a:lnTo>
                  <a:pt x="120" y="314"/>
                </a:lnTo>
                <a:lnTo>
                  <a:pt x="119" y="312"/>
                </a:lnTo>
                <a:lnTo>
                  <a:pt x="123" y="307"/>
                </a:lnTo>
                <a:lnTo>
                  <a:pt x="119" y="300"/>
                </a:lnTo>
                <a:lnTo>
                  <a:pt x="116" y="305"/>
                </a:lnTo>
                <a:lnTo>
                  <a:pt x="115" y="302"/>
                </a:lnTo>
                <a:lnTo>
                  <a:pt x="113" y="301"/>
                </a:lnTo>
                <a:lnTo>
                  <a:pt x="109" y="301"/>
                </a:lnTo>
                <a:lnTo>
                  <a:pt x="108" y="304"/>
                </a:lnTo>
                <a:lnTo>
                  <a:pt x="106" y="305"/>
                </a:lnTo>
                <a:lnTo>
                  <a:pt x="106" y="308"/>
                </a:lnTo>
                <a:lnTo>
                  <a:pt x="107" y="309"/>
                </a:lnTo>
                <a:lnTo>
                  <a:pt x="108" y="312"/>
                </a:lnTo>
                <a:lnTo>
                  <a:pt x="109" y="314"/>
                </a:lnTo>
                <a:lnTo>
                  <a:pt x="108" y="317"/>
                </a:lnTo>
                <a:lnTo>
                  <a:pt x="105" y="321"/>
                </a:lnTo>
                <a:lnTo>
                  <a:pt x="103" y="318"/>
                </a:lnTo>
                <a:lnTo>
                  <a:pt x="101" y="316"/>
                </a:lnTo>
                <a:lnTo>
                  <a:pt x="99" y="313"/>
                </a:lnTo>
                <a:lnTo>
                  <a:pt x="97" y="312"/>
                </a:lnTo>
                <a:lnTo>
                  <a:pt x="95" y="311"/>
                </a:lnTo>
                <a:lnTo>
                  <a:pt x="93" y="311"/>
                </a:lnTo>
                <a:lnTo>
                  <a:pt x="88" y="314"/>
                </a:lnTo>
                <a:lnTo>
                  <a:pt x="89" y="317"/>
                </a:lnTo>
                <a:lnTo>
                  <a:pt x="93" y="319"/>
                </a:lnTo>
                <a:lnTo>
                  <a:pt x="95" y="319"/>
                </a:lnTo>
                <a:lnTo>
                  <a:pt x="97" y="319"/>
                </a:lnTo>
                <a:lnTo>
                  <a:pt x="96" y="322"/>
                </a:lnTo>
                <a:lnTo>
                  <a:pt x="92" y="325"/>
                </a:lnTo>
                <a:lnTo>
                  <a:pt x="90" y="322"/>
                </a:lnTo>
                <a:lnTo>
                  <a:pt x="85" y="321"/>
                </a:lnTo>
                <a:lnTo>
                  <a:pt x="87" y="325"/>
                </a:lnTo>
                <a:lnTo>
                  <a:pt x="76" y="318"/>
                </a:lnTo>
                <a:lnTo>
                  <a:pt x="72" y="316"/>
                </a:lnTo>
                <a:lnTo>
                  <a:pt x="73" y="314"/>
                </a:lnTo>
                <a:lnTo>
                  <a:pt x="69" y="312"/>
                </a:lnTo>
                <a:lnTo>
                  <a:pt x="66" y="311"/>
                </a:lnTo>
                <a:lnTo>
                  <a:pt x="63" y="308"/>
                </a:lnTo>
                <a:lnTo>
                  <a:pt x="60" y="306"/>
                </a:lnTo>
                <a:lnTo>
                  <a:pt x="60" y="304"/>
                </a:lnTo>
                <a:lnTo>
                  <a:pt x="62" y="302"/>
                </a:lnTo>
                <a:lnTo>
                  <a:pt x="64" y="301"/>
                </a:lnTo>
                <a:lnTo>
                  <a:pt x="66" y="303"/>
                </a:lnTo>
                <a:lnTo>
                  <a:pt x="68" y="302"/>
                </a:lnTo>
                <a:lnTo>
                  <a:pt x="70" y="300"/>
                </a:lnTo>
                <a:lnTo>
                  <a:pt x="72" y="300"/>
                </a:lnTo>
                <a:lnTo>
                  <a:pt x="75" y="300"/>
                </a:lnTo>
                <a:lnTo>
                  <a:pt x="70" y="298"/>
                </a:lnTo>
                <a:lnTo>
                  <a:pt x="76" y="299"/>
                </a:lnTo>
                <a:lnTo>
                  <a:pt x="76" y="296"/>
                </a:lnTo>
                <a:lnTo>
                  <a:pt x="78" y="293"/>
                </a:lnTo>
                <a:lnTo>
                  <a:pt x="80" y="295"/>
                </a:lnTo>
                <a:lnTo>
                  <a:pt x="85" y="295"/>
                </a:lnTo>
                <a:lnTo>
                  <a:pt x="83" y="291"/>
                </a:lnTo>
                <a:lnTo>
                  <a:pt x="80" y="291"/>
                </a:lnTo>
                <a:lnTo>
                  <a:pt x="77" y="288"/>
                </a:lnTo>
                <a:lnTo>
                  <a:pt x="77" y="286"/>
                </a:lnTo>
                <a:lnTo>
                  <a:pt x="72" y="280"/>
                </a:lnTo>
                <a:lnTo>
                  <a:pt x="70" y="279"/>
                </a:lnTo>
                <a:lnTo>
                  <a:pt x="68" y="281"/>
                </a:lnTo>
                <a:lnTo>
                  <a:pt x="67" y="286"/>
                </a:lnTo>
                <a:lnTo>
                  <a:pt x="64" y="287"/>
                </a:lnTo>
                <a:lnTo>
                  <a:pt x="61" y="289"/>
                </a:lnTo>
                <a:lnTo>
                  <a:pt x="59" y="288"/>
                </a:lnTo>
                <a:lnTo>
                  <a:pt x="55" y="286"/>
                </a:lnTo>
                <a:lnTo>
                  <a:pt x="53" y="290"/>
                </a:lnTo>
                <a:lnTo>
                  <a:pt x="42" y="285"/>
                </a:lnTo>
                <a:lnTo>
                  <a:pt x="40" y="279"/>
                </a:lnTo>
                <a:lnTo>
                  <a:pt x="39" y="277"/>
                </a:lnTo>
                <a:lnTo>
                  <a:pt x="37" y="275"/>
                </a:lnTo>
                <a:lnTo>
                  <a:pt x="39" y="272"/>
                </a:lnTo>
                <a:lnTo>
                  <a:pt x="33" y="268"/>
                </a:lnTo>
                <a:lnTo>
                  <a:pt x="32" y="265"/>
                </a:lnTo>
                <a:lnTo>
                  <a:pt x="30" y="265"/>
                </a:lnTo>
                <a:lnTo>
                  <a:pt x="32" y="273"/>
                </a:lnTo>
                <a:lnTo>
                  <a:pt x="31" y="275"/>
                </a:lnTo>
                <a:lnTo>
                  <a:pt x="32" y="278"/>
                </a:lnTo>
                <a:lnTo>
                  <a:pt x="31" y="279"/>
                </a:lnTo>
                <a:lnTo>
                  <a:pt x="28" y="277"/>
                </a:lnTo>
                <a:lnTo>
                  <a:pt x="25" y="276"/>
                </a:lnTo>
                <a:lnTo>
                  <a:pt x="31" y="281"/>
                </a:lnTo>
                <a:lnTo>
                  <a:pt x="37" y="284"/>
                </a:lnTo>
                <a:lnTo>
                  <a:pt x="41" y="287"/>
                </a:lnTo>
                <a:lnTo>
                  <a:pt x="44" y="288"/>
                </a:lnTo>
                <a:lnTo>
                  <a:pt x="46" y="291"/>
                </a:lnTo>
                <a:lnTo>
                  <a:pt x="47" y="297"/>
                </a:lnTo>
                <a:lnTo>
                  <a:pt x="44" y="298"/>
                </a:lnTo>
                <a:lnTo>
                  <a:pt x="31" y="285"/>
                </a:lnTo>
                <a:lnTo>
                  <a:pt x="15" y="277"/>
                </a:lnTo>
                <a:lnTo>
                  <a:pt x="9" y="273"/>
                </a:lnTo>
                <a:lnTo>
                  <a:pt x="6" y="273"/>
                </a:lnTo>
                <a:lnTo>
                  <a:pt x="2" y="272"/>
                </a:lnTo>
                <a:lnTo>
                  <a:pt x="0" y="271"/>
                </a:lnTo>
                <a:lnTo>
                  <a:pt x="0" y="269"/>
                </a:lnTo>
                <a:lnTo>
                  <a:pt x="7" y="267"/>
                </a:lnTo>
                <a:lnTo>
                  <a:pt x="9" y="267"/>
                </a:lnTo>
                <a:lnTo>
                  <a:pt x="15" y="270"/>
                </a:lnTo>
                <a:lnTo>
                  <a:pt x="16" y="271"/>
                </a:lnTo>
                <a:lnTo>
                  <a:pt x="19" y="272"/>
                </a:lnTo>
                <a:lnTo>
                  <a:pt x="23" y="273"/>
                </a:lnTo>
                <a:lnTo>
                  <a:pt x="25" y="273"/>
                </a:lnTo>
                <a:lnTo>
                  <a:pt x="25" y="269"/>
                </a:lnTo>
                <a:lnTo>
                  <a:pt x="25" y="265"/>
                </a:lnTo>
                <a:lnTo>
                  <a:pt x="27" y="263"/>
                </a:lnTo>
                <a:lnTo>
                  <a:pt x="15" y="259"/>
                </a:lnTo>
                <a:lnTo>
                  <a:pt x="12" y="257"/>
                </a:lnTo>
                <a:lnTo>
                  <a:pt x="10" y="257"/>
                </a:lnTo>
                <a:lnTo>
                  <a:pt x="7" y="258"/>
                </a:lnTo>
                <a:lnTo>
                  <a:pt x="5" y="247"/>
                </a:lnTo>
                <a:lnTo>
                  <a:pt x="11" y="249"/>
                </a:lnTo>
                <a:lnTo>
                  <a:pt x="10" y="241"/>
                </a:lnTo>
                <a:lnTo>
                  <a:pt x="9" y="239"/>
                </a:lnTo>
                <a:lnTo>
                  <a:pt x="7" y="239"/>
                </a:lnTo>
                <a:lnTo>
                  <a:pt x="5" y="241"/>
                </a:lnTo>
                <a:lnTo>
                  <a:pt x="3" y="236"/>
                </a:lnTo>
                <a:lnTo>
                  <a:pt x="5" y="233"/>
                </a:lnTo>
                <a:lnTo>
                  <a:pt x="7" y="231"/>
                </a:lnTo>
                <a:lnTo>
                  <a:pt x="8" y="230"/>
                </a:lnTo>
                <a:lnTo>
                  <a:pt x="10" y="233"/>
                </a:lnTo>
                <a:lnTo>
                  <a:pt x="11" y="233"/>
                </a:lnTo>
                <a:lnTo>
                  <a:pt x="11" y="225"/>
                </a:lnTo>
                <a:lnTo>
                  <a:pt x="9" y="224"/>
                </a:lnTo>
                <a:lnTo>
                  <a:pt x="7" y="225"/>
                </a:lnTo>
                <a:lnTo>
                  <a:pt x="5" y="225"/>
                </a:lnTo>
                <a:lnTo>
                  <a:pt x="5" y="222"/>
                </a:lnTo>
                <a:lnTo>
                  <a:pt x="10" y="217"/>
                </a:lnTo>
                <a:lnTo>
                  <a:pt x="11" y="214"/>
                </a:lnTo>
                <a:lnTo>
                  <a:pt x="10" y="213"/>
                </a:lnTo>
                <a:lnTo>
                  <a:pt x="13" y="211"/>
                </a:lnTo>
                <a:lnTo>
                  <a:pt x="17" y="206"/>
                </a:lnTo>
                <a:lnTo>
                  <a:pt x="17" y="209"/>
                </a:lnTo>
                <a:lnTo>
                  <a:pt x="15" y="216"/>
                </a:lnTo>
                <a:lnTo>
                  <a:pt x="17" y="217"/>
                </a:lnTo>
                <a:lnTo>
                  <a:pt x="18" y="217"/>
                </a:lnTo>
                <a:lnTo>
                  <a:pt x="18" y="213"/>
                </a:lnTo>
                <a:lnTo>
                  <a:pt x="20" y="208"/>
                </a:lnTo>
                <a:lnTo>
                  <a:pt x="19" y="204"/>
                </a:lnTo>
                <a:lnTo>
                  <a:pt x="21" y="201"/>
                </a:lnTo>
                <a:lnTo>
                  <a:pt x="18" y="200"/>
                </a:lnTo>
                <a:lnTo>
                  <a:pt x="10" y="207"/>
                </a:lnTo>
                <a:lnTo>
                  <a:pt x="10" y="210"/>
                </a:lnTo>
                <a:lnTo>
                  <a:pt x="7" y="214"/>
                </a:lnTo>
                <a:lnTo>
                  <a:pt x="5" y="216"/>
                </a:lnTo>
                <a:lnTo>
                  <a:pt x="7" y="209"/>
                </a:lnTo>
                <a:lnTo>
                  <a:pt x="13" y="199"/>
                </a:lnTo>
                <a:lnTo>
                  <a:pt x="25" y="174"/>
                </a:lnTo>
                <a:lnTo>
                  <a:pt x="28" y="168"/>
                </a:lnTo>
                <a:lnTo>
                  <a:pt x="32" y="163"/>
                </a:lnTo>
                <a:lnTo>
                  <a:pt x="35" y="160"/>
                </a:lnTo>
                <a:lnTo>
                  <a:pt x="38" y="160"/>
                </a:lnTo>
                <a:lnTo>
                  <a:pt x="41" y="162"/>
                </a:lnTo>
                <a:lnTo>
                  <a:pt x="41" y="164"/>
                </a:lnTo>
                <a:lnTo>
                  <a:pt x="39" y="166"/>
                </a:lnTo>
                <a:lnTo>
                  <a:pt x="36" y="174"/>
                </a:lnTo>
                <a:lnTo>
                  <a:pt x="33" y="173"/>
                </a:lnTo>
                <a:lnTo>
                  <a:pt x="31" y="174"/>
                </a:lnTo>
                <a:lnTo>
                  <a:pt x="30" y="179"/>
                </a:lnTo>
                <a:lnTo>
                  <a:pt x="25" y="187"/>
                </a:lnTo>
                <a:lnTo>
                  <a:pt x="25" y="189"/>
                </a:lnTo>
                <a:lnTo>
                  <a:pt x="25" y="192"/>
                </a:lnTo>
                <a:lnTo>
                  <a:pt x="28" y="194"/>
                </a:lnTo>
                <a:lnTo>
                  <a:pt x="29" y="196"/>
                </a:lnTo>
                <a:lnTo>
                  <a:pt x="31" y="195"/>
                </a:lnTo>
                <a:lnTo>
                  <a:pt x="33" y="192"/>
                </a:lnTo>
                <a:lnTo>
                  <a:pt x="32" y="185"/>
                </a:lnTo>
                <a:lnTo>
                  <a:pt x="35" y="183"/>
                </a:lnTo>
                <a:lnTo>
                  <a:pt x="38" y="186"/>
                </a:lnTo>
                <a:lnTo>
                  <a:pt x="40" y="185"/>
                </a:lnTo>
                <a:lnTo>
                  <a:pt x="40" y="182"/>
                </a:lnTo>
                <a:lnTo>
                  <a:pt x="38" y="181"/>
                </a:lnTo>
                <a:lnTo>
                  <a:pt x="36" y="179"/>
                </a:lnTo>
                <a:lnTo>
                  <a:pt x="38" y="177"/>
                </a:lnTo>
                <a:lnTo>
                  <a:pt x="39" y="174"/>
                </a:lnTo>
                <a:lnTo>
                  <a:pt x="41" y="177"/>
                </a:lnTo>
                <a:lnTo>
                  <a:pt x="45" y="171"/>
                </a:lnTo>
                <a:lnTo>
                  <a:pt x="47" y="164"/>
                </a:lnTo>
                <a:lnTo>
                  <a:pt x="47" y="160"/>
                </a:lnTo>
                <a:lnTo>
                  <a:pt x="47" y="151"/>
                </a:lnTo>
                <a:lnTo>
                  <a:pt x="51" y="152"/>
                </a:lnTo>
                <a:lnTo>
                  <a:pt x="53" y="154"/>
                </a:lnTo>
                <a:lnTo>
                  <a:pt x="57" y="159"/>
                </a:lnTo>
                <a:lnTo>
                  <a:pt x="60" y="163"/>
                </a:lnTo>
                <a:lnTo>
                  <a:pt x="58" y="165"/>
                </a:lnTo>
                <a:lnTo>
                  <a:pt x="58" y="169"/>
                </a:lnTo>
                <a:lnTo>
                  <a:pt x="59" y="170"/>
                </a:lnTo>
                <a:lnTo>
                  <a:pt x="60" y="173"/>
                </a:lnTo>
                <a:lnTo>
                  <a:pt x="61" y="176"/>
                </a:lnTo>
                <a:lnTo>
                  <a:pt x="63" y="177"/>
                </a:lnTo>
                <a:lnTo>
                  <a:pt x="65" y="178"/>
                </a:lnTo>
                <a:lnTo>
                  <a:pt x="64" y="182"/>
                </a:lnTo>
                <a:lnTo>
                  <a:pt x="68" y="183"/>
                </a:lnTo>
                <a:lnTo>
                  <a:pt x="66" y="185"/>
                </a:lnTo>
                <a:lnTo>
                  <a:pt x="69" y="187"/>
                </a:lnTo>
                <a:lnTo>
                  <a:pt x="71" y="183"/>
                </a:lnTo>
                <a:lnTo>
                  <a:pt x="72" y="179"/>
                </a:lnTo>
                <a:lnTo>
                  <a:pt x="68" y="171"/>
                </a:lnTo>
                <a:lnTo>
                  <a:pt x="66" y="162"/>
                </a:lnTo>
                <a:lnTo>
                  <a:pt x="68" y="160"/>
                </a:lnTo>
                <a:lnTo>
                  <a:pt x="70" y="160"/>
                </a:lnTo>
                <a:lnTo>
                  <a:pt x="73" y="159"/>
                </a:lnTo>
                <a:lnTo>
                  <a:pt x="73" y="156"/>
                </a:lnTo>
                <a:lnTo>
                  <a:pt x="71" y="155"/>
                </a:lnTo>
                <a:lnTo>
                  <a:pt x="69" y="154"/>
                </a:lnTo>
                <a:lnTo>
                  <a:pt x="64" y="157"/>
                </a:lnTo>
                <a:lnTo>
                  <a:pt x="62" y="155"/>
                </a:lnTo>
                <a:lnTo>
                  <a:pt x="71" y="139"/>
                </a:lnTo>
                <a:lnTo>
                  <a:pt x="95" y="126"/>
                </a:lnTo>
                <a:lnTo>
                  <a:pt x="103" y="119"/>
                </a:lnTo>
                <a:lnTo>
                  <a:pt x="133" y="99"/>
                </a:lnTo>
                <a:lnTo>
                  <a:pt x="141" y="91"/>
                </a:lnTo>
                <a:lnTo>
                  <a:pt x="149" y="85"/>
                </a:lnTo>
                <a:lnTo>
                  <a:pt x="156" y="79"/>
                </a:lnTo>
                <a:lnTo>
                  <a:pt x="157" y="78"/>
                </a:lnTo>
                <a:lnTo>
                  <a:pt x="164" y="70"/>
                </a:lnTo>
                <a:lnTo>
                  <a:pt x="173" y="61"/>
                </a:lnTo>
                <a:lnTo>
                  <a:pt x="188" y="40"/>
                </a:lnTo>
                <a:lnTo>
                  <a:pt x="193" y="26"/>
                </a:lnTo>
                <a:lnTo>
                  <a:pt x="195" y="13"/>
                </a:lnTo>
                <a:lnTo>
                  <a:pt x="194" y="10"/>
                </a:lnTo>
                <a:lnTo>
                  <a:pt x="212" y="1"/>
                </a:lnTo>
                <a:lnTo>
                  <a:pt x="215" y="1"/>
                </a:lnTo>
                <a:lnTo>
                  <a:pt x="216" y="0"/>
                </a:lnTo>
                <a:lnTo>
                  <a:pt x="219" y="0"/>
                </a:lnTo>
                <a:lnTo>
                  <a:pt x="223" y="3"/>
                </a:lnTo>
                <a:lnTo>
                  <a:pt x="228" y="5"/>
                </a:lnTo>
                <a:lnTo>
                  <a:pt x="233" y="4"/>
                </a:lnTo>
                <a:lnTo>
                  <a:pt x="238" y="2"/>
                </a:lnTo>
                <a:lnTo>
                  <a:pt x="242" y="3"/>
                </a:lnTo>
                <a:lnTo>
                  <a:pt x="243" y="5"/>
                </a:lnTo>
                <a:lnTo>
                  <a:pt x="247" y="7"/>
                </a:lnTo>
                <a:lnTo>
                  <a:pt x="251" y="11"/>
                </a:lnTo>
                <a:lnTo>
                  <a:pt x="253" y="12"/>
                </a:lnTo>
                <a:lnTo>
                  <a:pt x="256" y="12"/>
                </a:lnTo>
                <a:lnTo>
                  <a:pt x="264" y="19"/>
                </a:lnTo>
                <a:lnTo>
                  <a:pt x="267" y="20"/>
                </a:lnTo>
                <a:lnTo>
                  <a:pt x="269" y="21"/>
                </a:lnTo>
                <a:lnTo>
                  <a:pt x="275" y="33"/>
                </a:lnTo>
                <a:lnTo>
                  <a:pt x="276" y="46"/>
                </a:lnTo>
                <a:lnTo>
                  <a:pt x="281" y="55"/>
                </a:lnTo>
                <a:lnTo>
                  <a:pt x="283" y="71"/>
                </a:lnTo>
                <a:lnTo>
                  <a:pt x="292" y="88"/>
                </a:lnTo>
                <a:lnTo>
                  <a:pt x="301" y="125"/>
                </a:lnTo>
                <a:lnTo>
                  <a:pt x="301" y="143"/>
                </a:lnTo>
                <a:lnTo>
                  <a:pt x="307" y="167"/>
                </a:lnTo>
                <a:lnTo>
                  <a:pt x="311" y="175"/>
                </a:lnTo>
                <a:lnTo>
                  <a:pt x="316" y="179"/>
                </a:lnTo>
                <a:lnTo>
                  <a:pt x="322" y="182"/>
                </a:lnTo>
                <a:lnTo>
                  <a:pt x="328" y="180"/>
                </a:lnTo>
                <a:lnTo>
                  <a:pt x="354" y="185"/>
                </a:lnTo>
                <a:lnTo>
                  <a:pt x="371" y="185"/>
                </a:lnTo>
                <a:lnTo>
                  <a:pt x="379" y="190"/>
                </a:lnTo>
                <a:lnTo>
                  <a:pt x="382" y="210"/>
                </a:lnTo>
                <a:lnTo>
                  <a:pt x="383" y="214"/>
                </a:lnTo>
                <a:lnTo>
                  <a:pt x="391" y="230"/>
                </a:lnTo>
                <a:lnTo>
                  <a:pt x="397" y="231"/>
                </a:lnTo>
                <a:lnTo>
                  <a:pt x="400" y="235"/>
                </a:lnTo>
                <a:lnTo>
                  <a:pt x="415" y="251"/>
                </a:lnTo>
                <a:lnTo>
                  <a:pt x="421" y="263"/>
                </a:lnTo>
                <a:lnTo>
                  <a:pt x="422" y="277"/>
                </a:lnTo>
                <a:lnTo>
                  <a:pt x="420" y="284"/>
                </a:lnTo>
                <a:lnTo>
                  <a:pt x="421" y="299"/>
                </a:lnTo>
                <a:lnTo>
                  <a:pt x="419" y="319"/>
                </a:lnTo>
                <a:lnTo>
                  <a:pt x="416" y="333"/>
                </a:lnTo>
                <a:lnTo>
                  <a:pt x="415" y="350"/>
                </a:lnTo>
                <a:lnTo>
                  <a:pt x="415" y="362"/>
                </a:lnTo>
                <a:lnTo>
                  <a:pt x="418" y="380"/>
                </a:lnTo>
                <a:lnTo>
                  <a:pt x="421" y="392"/>
                </a:lnTo>
                <a:lnTo>
                  <a:pt x="429" y="409"/>
                </a:lnTo>
                <a:lnTo>
                  <a:pt x="434" y="427"/>
                </a:lnTo>
                <a:lnTo>
                  <a:pt x="440" y="434"/>
                </a:lnTo>
                <a:lnTo>
                  <a:pt x="446" y="437"/>
                </a:lnTo>
                <a:lnTo>
                  <a:pt x="450" y="437"/>
                </a:lnTo>
                <a:lnTo>
                  <a:pt x="457" y="439"/>
                </a:lnTo>
                <a:lnTo>
                  <a:pt x="463" y="454"/>
                </a:lnTo>
                <a:lnTo>
                  <a:pt x="473" y="460"/>
                </a:lnTo>
                <a:lnTo>
                  <a:pt x="478" y="472"/>
                </a:lnTo>
                <a:lnTo>
                  <a:pt x="487" y="484"/>
                </a:lnTo>
                <a:lnTo>
                  <a:pt x="494" y="499"/>
                </a:lnTo>
                <a:lnTo>
                  <a:pt x="497" y="509"/>
                </a:lnTo>
                <a:lnTo>
                  <a:pt x="502" y="521"/>
                </a:lnTo>
                <a:lnTo>
                  <a:pt x="511" y="537"/>
                </a:lnTo>
                <a:lnTo>
                  <a:pt x="519" y="541"/>
                </a:lnTo>
                <a:lnTo>
                  <a:pt x="529" y="540"/>
                </a:lnTo>
                <a:lnTo>
                  <a:pt x="538" y="535"/>
                </a:lnTo>
                <a:lnTo>
                  <a:pt x="544" y="535"/>
                </a:lnTo>
                <a:lnTo>
                  <a:pt x="563" y="527"/>
                </a:lnTo>
                <a:lnTo>
                  <a:pt x="568" y="529"/>
                </a:lnTo>
                <a:lnTo>
                  <a:pt x="570" y="533"/>
                </a:lnTo>
                <a:lnTo>
                  <a:pt x="575" y="535"/>
                </a:lnTo>
                <a:lnTo>
                  <a:pt x="578" y="537"/>
                </a:lnTo>
                <a:lnTo>
                  <a:pt x="591" y="555"/>
                </a:lnTo>
                <a:lnTo>
                  <a:pt x="596" y="560"/>
                </a:lnTo>
                <a:lnTo>
                  <a:pt x="600" y="570"/>
                </a:lnTo>
                <a:lnTo>
                  <a:pt x="609" y="589"/>
                </a:lnTo>
                <a:lnTo>
                  <a:pt x="611" y="595"/>
                </a:lnTo>
                <a:lnTo>
                  <a:pt x="611" y="604"/>
                </a:lnTo>
                <a:lnTo>
                  <a:pt x="614" y="612"/>
                </a:lnTo>
                <a:lnTo>
                  <a:pt x="615" y="618"/>
                </a:lnTo>
                <a:lnTo>
                  <a:pt x="613" y="625"/>
                </a:lnTo>
                <a:lnTo>
                  <a:pt x="613" y="630"/>
                </a:lnTo>
                <a:lnTo>
                  <a:pt x="615" y="634"/>
                </a:lnTo>
                <a:lnTo>
                  <a:pt x="620" y="656"/>
                </a:lnTo>
                <a:lnTo>
                  <a:pt x="622" y="660"/>
                </a:lnTo>
                <a:lnTo>
                  <a:pt x="623" y="661"/>
                </a:lnTo>
                <a:lnTo>
                  <a:pt x="624" y="663"/>
                </a:lnTo>
                <a:lnTo>
                  <a:pt x="627" y="669"/>
                </a:lnTo>
                <a:lnTo>
                  <a:pt x="633" y="677"/>
                </a:lnTo>
                <a:lnTo>
                  <a:pt x="635" y="689"/>
                </a:lnTo>
                <a:lnTo>
                  <a:pt x="636" y="691"/>
                </a:lnTo>
                <a:lnTo>
                  <a:pt x="635" y="697"/>
                </a:lnTo>
                <a:lnTo>
                  <a:pt x="641" y="710"/>
                </a:lnTo>
                <a:lnTo>
                  <a:pt x="644" y="715"/>
                </a:lnTo>
                <a:lnTo>
                  <a:pt x="649" y="720"/>
                </a:lnTo>
                <a:lnTo>
                  <a:pt x="663" y="743"/>
                </a:lnTo>
                <a:lnTo>
                  <a:pt x="666" y="752"/>
                </a:lnTo>
                <a:lnTo>
                  <a:pt x="675" y="763"/>
                </a:lnTo>
                <a:lnTo>
                  <a:pt x="685" y="767"/>
                </a:lnTo>
                <a:lnTo>
                  <a:pt x="698" y="767"/>
                </a:lnTo>
                <a:lnTo>
                  <a:pt x="702" y="774"/>
                </a:lnTo>
                <a:lnTo>
                  <a:pt x="704" y="784"/>
                </a:lnTo>
                <a:lnTo>
                  <a:pt x="701" y="791"/>
                </a:lnTo>
                <a:lnTo>
                  <a:pt x="695" y="795"/>
                </a:lnTo>
                <a:lnTo>
                  <a:pt x="692" y="800"/>
                </a:lnTo>
                <a:lnTo>
                  <a:pt x="695" y="809"/>
                </a:lnTo>
                <a:lnTo>
                  <a:pt x="694" y="816"/>
                </a:lnTo>
                <a:lnTo>
                  <a:pt x="691" y="826"/>
                </a:lnTo>
                <a:lnTo>
                  <a:pt x="685" y="832"/>
                </a:lnTo>
                <a:lnTo>
                  <a:pt x="684" y="836"/>
                </a:lnTo>
                <a:lnTo>
                  <a:pt x="681" y="839"/>
                </a:lnTo>
                <a:lnTo>
                  <a:pt x="680" y="846"/>
                </a:lnTo>
                <a:lnTo>
                  <a:pt x="677" y="851"/>
                </a:lnTo>
                <a:lnTo>
                  <a:pt x="677" y="855"/>
                </a:lnTo>
                <a:lnTo>
                  <a:pt x="679" y="867"/>
                </a:lnTo>
                <a:lnTo>
                  <a:pt x="685" y="886"/>
                </a:lnTo>
                <a:lnTo>
                  <a:pt x="688" y="890"/>
                </a:lnTo>
                <a:lnTo>
                  <a:pt x="691" y="895"/>
                </a:lnTo>
                <a:lnTo>
                  <a:pt x="691" y="900"/>
                </a:lnTo>
                <a:lnTo>
                  <a:pt x="689" y="902"/>
                </a:lnTo>
                <a:lnTo>
                  <a:pt x="657" y="905"/>
                </a:lnTo>
                <a:lnTo>
                  <a:pt x="652" y="890"/>
                </a:lnTo>
                <a:lnTo>
                  <a:pt x="645" y="875"/>
                </a:lnTo>
                <a:lnTo>
                  <a:pt x="641" y="869"/>
                </a:lnTo>
                <a:lnTo>
                  <a:pt x="634" y="864"/>
                </a:lnTo>
                <a:lnTo>
                  <a:pt x="625" y="853"/>
                </a:lnTo>
                <a:lnTo>
                  <a:pt x="622" y="849"/>
                </a:lnTo>
                <a:lnTo>
                  <a:pt x="622" y="841"/>
                </a:lnTo>
                <a:lnTo>
                  <a:pt x="619" y="839"/>
                </a:lnTo>
                <a:lnTo>
                  <a:pt x="617" y="835"/>
                </a:lnTo>
                <a:lnTo>
                  <a:pt x="618" y="832"/>
                </a:lnTo>
                <a:lnTo>
                  <a:pt x="621" y="831"/>
                </a:lnTo>
                <a:lnTo>
                  <a:pt x="622" y="829"/>
                </a:lnTo>
                <a:lnTo>
                  <a:pt x="621" y="827"/>
                </a:lnTo>
                <a:lnTo>
                  <a:pt x="619" y="827"/>
                </a:lnTo>
                <a:lnTo>
                  <a:pt x="614" y="832"/>
                </a:lnTo>
                <a:lnTo>
                  <a:pt x="613" y="832"/>
                </a:lnTo>
                <a:lnTo>
                  <a:pt x="618" y="843"/>
                </a:lnTo>
                <a:lnTo>
                  <a:pt x="617" y="847"/>
                </a:lnTo>
                <a:lnTo>
                  <a:pt x="622" y="857"/>
                </a:lnTo>
                <a:lnTo>
                  <a:pt x="624" y="863"/>
                </a:lnTo>
                <a:lnTo>
                  <a:pt x="631" y="869"/>
                </a:lnTo>
                <a:lnTo>
                  <a:pt x="632" y="872"/>
                </a:lnTo>
                <a:lnTo>
                  <a:pt x="631" y="874"/>
                </a:lnTo>
                <a:lnTo>
                  <a:pt x="630" y="875"/>
                </a:lnTo>
                <a:lnTo>
                  <a:pt x="638" y="886"/>
                </a:lnTo>
                <a:lnTo>
                  <a:pt x="640" y="887"/>
                </a:lnTo>
                <a:lnTo>
                  <a:pt x="644" y="893"/>
                </a:lnTo>
                <a:lnTo>
                  <a:pt x="643" y="896"/>
                </a:lnTo>
                <a:lnTo>
                  <a:pt x="641" y="894"/>
                </a:lnTo>
                <a:lnTo>
                  <a:pt x="639" y="893"/>
                </a:lnTo>
                <a:lnTo>
                  <a:pt x="636" y="889"/>
                </a:lnTo>
                <a:lnTo>
                  <a:pt x="625" y="878"/>
                </a:lnTo>
                <a:lnTo>
                  <a:pt x="623" y="877"/>
                </a:lnTo>
                <a:lnTo>
                  <a:pt x="619" y="876"/>
                </a:lnTo>
                <a:lnTo>
                  <a:pt x="618" y="875"/>
                </a:lnTo>
                <a:lnTo>
                  <a:pt x="615" y="866"/>
                </a:lnTo>
                <a:lnTo>
                  <a:pt x="614" y="860"/>
                </a:lnTo>
                <a:lnTo>
                  <a:pt x="600" y="843"/>
                </a:lnTo>
                <a:lnTo>
                  <a:pt x="599" y="841"/>
                </a:lnTo>
                <a:lnTo>
                  <a:pt x="596" y="839"/>
                </a:lnTo>
                <a:lnTo>
                  <a:pt x="592" y="832"/>
                </a:lnTo>
                <a:lnTo>
                  <a:pt x="595" y="832"/>
                </a:lnTo>
                <a:lnTo>
                  <a:pt x="597" y="832"/>
                </a:lnTo>
                <a:lnTo>
                  <a:pt x="599" y="835"/>
                </a:lnTo>
                <a:lnTo>
                  <a:pt x="600" y="838"/>
                </a:lnTo>
                <a:lnTo>
                  <a:pt x="600" y="829"/>
                </a:lnTo>
                <a:lnTo>
                  <a:pt x="596" y="826"/>
                </a:lnTo>
                <a:lnTo>
                  <a:pt x="594" y="827"/>
                </a:lnTo>
                <a:lnTo>
                  <a:pt x="592" y="827"/>
                </a:lnTo>
                <a:lnTo>
                  <a:pt x="592" y="831"/>
                </a:lnTo>
                <a:lnTo>
                  <a:pt x="589" y="830"/>
                </a:lnTo>
                <a:lnTo>
                  <a:pt x="585" y="828"/>
                </a:lnTo>
                <a:lnTo>
                  <a:pt x="579" y="823"/>
                </a:lnTo>
                <a:lnTo>
                  <a:pt x="568" y="816"/>
                </a:lnTo>
                <a:lnTo>
                  <a:pt x="564" y="816"/>
                </a:lnTo>
                <a:lnTo>
                  <a:pt x="558" y="812"/>
                </a:lnTo>
                <a:lnTo>
                  <a:pt x="544" y="795"/>
                </a:lnTo>
                <a:lnTo>
                  <a:pt x="542" y="794"/>
                </a:lnTo>
                <a:lnTo>
                  <a:pt x="541" y="792"/>
                </a:lnTo>
                <a:lnTo>
                  <a:pt x="538" y="782"/>
                </a:lnTo>
                <a:lnTo>
                  <a:pt x="522" y="762"/>
                </a:lnTo>
                <a:lnTo>
                  <a:pt x="511" y="750"/>
                </a:lnTo>
                <a:lnTo>
                  <a:pt x="502" y="739"/>
                </a:lnTo>
                <a:lnTo>
                  <a:pt x="498" y="736"/>
                </a:lnTo>
                <a:lnTo>
                  <a:pt x="490" y="734"/>
                </a:lnTo>
                <a:lnTo>
                  <a:pt x="487" y="732"/>
                </a:lnTo>
                <a:lnTo>
                  <a:pt x="488" y="730"/>
                </a:lnTo>
                <a:lnTo>
                  <a:pt x="490" y="728"/>
                </a:lnTo>
                <a:lnTo>
                  <a:pt x="494" y="731"/>
                </a:lnTo>
                <a:lnTo>
                  <a:pt x="498" y="731"/>
                </a:lnTo>
                <a:lnTo>
                  <a:pt x="502" y="733"/>
                </a:lnTo>
                <a:lnTo>
                  <a:pt x="496" y="727"/>
                </a:lnTo>
                <a:lnTo>
                  <a:pt x="489" y="725"/>
                </a:lnTo>
                <a:lnTo>
                  <a:pt x="486" y="725"/>
                </a:lnTo>
                <a:lnTo>
                  <a:pt x="484" y="722"/>
                </a:lnTo>
                <a:lnTo>
                  <a:pt x="471" y="710"/>
                </a:lnTo>
                <a:lnTo>
                  <a:pt x="469" y="705"/>
                </a:lnTo>
                <a:lnTo>
                  <a:pt x="469" y="702"/>
                </a:lnTo>
                <a:lnTo>
                  <a:pt x="470" y="700"/>
                </a:lnTo>
                <a:lnTo>
                  <a:pt x="470" y="695"/>
                </a:lnTo>
                <a:lnTo>
                  <a:pt x="465" y="689"/>
                </a:lnTo>
                <a:lnTo>
                  <a:pt x="457" y="677"/>
                </a:lnTo>
                <a:lnTo>
                  <a:pt x="451" y="674"/>
                </a:lnTo>
                <a:lnTo>
                  <a:pt x="452" y="671"/>
                </a:lnTo>
                <a:lnTo>
                  <a:pt x="446" y="661"/>
                </a:lnTo>
                <a:lnTo>
                  <a:pt x="440" y="655"/>
                </a:lnTo>
                <a:lnTo>
                  <a:pt x="435" y="649"/>
                </a:lnTo>
                <a:lnTo>
                  <a:pt x="433" y="639"/>
                </a:lnTo>
                <a:lnTo>
                  <a:pt x="431" y="635"/>
                </a:lnTo>
                <a:lnTo>
                  <a:pt x="427" y="634"/>
                </a:lnTo>
                <a:lnTo>
                  <a:pt x="408" y="622"/>
                </a:lnTo>
                <a:lnTo>
                  <a:pt x="403" y="617"/>
                </a:lnTo>
                <a:lnTo>
                  <a:pt x="390" y="607"/>
                </a:lnTo>
                <a:lnTo>
                  <a:pt x="383" y="604"/>
                </a:lnTo>
                <a:lnTo>
                  <a:pt x="378" y="599"/>
                </a:lnTo>
                <a:lnTo>
                  <a:pt x="373" y="593"/>
                </a:lnTo>
                <a:lnTo>
                  <a:pt x="368" y="592"/>
                </a:lnTo>
                <a:lnTo>
                  <a:pt x="362" y="588"/>
                </a:lnTo>
                <a:lnTo>
                  <a:pt x="355" y="579"/>
                </a:lnTo>
                <a:lnTo>
                  <a:pt x="351" y="575"/>
                </a:lnTo>
                <a:lnTo>
                  <a:pt x="345" y="572"/>
                </a:lnTo>
                <a:lnTo>
                  <a:pt x="345" y="568"/>
                </a:lnTo>
                <a:lnTo>
                  <a:pt x="355" y="574"/>
                </a:lnTo>
                <a:lnTo>
                  <a:pt x="373" y="592"/>
                </a:lnTo>
                <a:lnTo>
                  <a:pt x="382" y="596"/>
                </a:lnTo>
                <a:lnTo>
                  <a:pt x="390" y="604"/>
                </a:lnTo>
                <a:lnTo>
                  <a:pt x="396" y="607"/>
                </a:lnTo>
                <a:lnTo>
                  <a:pt x="400" y="610"/>
                </a:lnTo>
                <a:lnTo>
                  <a:pt x="403" y="612"/>
                </a:lnTo>
                <a:lnTo>
                  <a:pt x="409" y="614"/>
                </a:lnTo>
                <a:lnTo>
                  <a:pt x="408" y="611"/>
                </a:lnTo>
                <a:lnTo>
                  <a:pt x="400" y="606"/>
                </a:lnTo>
                <a:lnTo>
                  <a:pt x="397" y="605"/>
                </a:lnTo>
                <a:lnTo>
                  <a:pt x="389" y="599"/>
                </a:lnTo>
                <a:lnTo>
                  <a:pt x="386" y="597"/>
                </a:lnTo>
                <a:lnTo>
                  <a:pt x="383" y="593"/>
                </a:lnTo>
                <a:lnTo>
                  <a:pt x="393" y="598"/>
                </a:lnTo>
                <a:lnTo>
                  <a:pt x="396" y="600"/>
                </a:lnTo>
                <a:lnTo>
                  <a:pt x="400" y="604"/>
                </a:lnTo>
                <a:lnTo>
                  <a:pt x="407" y="608"/>
                </a:lnTo>
                <a:lnTo>
                  <a:pt x="411" y="609"/>
                </a:lnTo>
                <a:lnTo>
                  <a:pt x="411" y="607"/>
                </a:lnTo>
                <a:lnTo>
                  <a:pt x="400" y="597"/>
                </a:lnTo>
                <a:lnTo>
                  <a:pt x="391" y="593"/>
                </a:lnTo>
                <a:lnTo>
                  <a:pt x="389" y="590"/>
                </a:lnTo>
                <a:lnTo>
                  <a:pt x="386" y="589"/>
                </a:lnTo>
                <a:lnTo>
                  <a:pt x="385" y="586"/>
                </a:lnTo>
                <a:lnTo>
                  <a:pt x="386" y="584"/>
                </a:lnTo>
                <a:lnTo>
                  <a:pt x="389" y="583"/>
                </a:lnTo>
                <a:lnTo>
                  <a:pt x="390" y="581"/>
                </a:lnTo>
                <a:lnTo>
                  <a:pt x="391" y="579"/>
                </a:lnTo>
                <a:lnTo>
                  <a:pt x="386" y="577"/>
                </a:lnTo>
                <a:lnTo>
                  <a:pt x="382" y="577"/>
                </a:lnTo>
                <a:lnTo>
                  <a:pt x="379" y="575"/>
                </a:lnTo>
                <a:lnTo>
                  <a:pt x="377" y="575"/>
                </a:lnTo>
                <a:lnTo>
                  <a:pt x="377" y="582"/>
                </a:lnTo>
                <a:lnTo>
                  <a:pt x="375" y="586"/>
                </a:lnTo>
                <a:lnTo>
                  <a:pt x="359" y="573"/>
                </a:lnTo>
                <a:lnTo>
                  <a:pt x="342" y="561"/>
                </a:lnTo>
                <a:lnTo>
                  <a:pt x="340" y="559"/>
                </a:lnTo>
                <a:lnTo>
                  <a:pt x="337" y="557"/>
                </a:lnTo>
                <a:lnTo>
                  <a:pt x="339" y="564"/>
                </a:lnTo>
                <a:lnTo>
                  <a:pt x="323" y="551"/>
                </a:lnTo>
                <a:lnTo>
                  <a:pt x="316" y="542"/>
                </a:lnTo>
                <a:lnTo>
                  <a:pt x="289" y="520"/>
                </a:lnTo>
                <a:lnTo>
                  <a:pt x="286" y="517"/>
                </a:lnTo>
                <a:lnTo>
                  <a:pt x="286" y="513"/>
                </a:lnTo>
                <a:lnTo>
                  <a:pt x="289" y="512"/>
                </a:lnTo>
                <a:lnTo>
                  <a:pt x="291" y="518"/>
                </a:lnTo>
                <a:lnTo>
                  <a:pt x="295" y="519"/>
                </a:lnTo>
                <a:lnTo>
                  <a:pt x="298" y="521"/>
                </a:lnTo>
                <a:lnTo>
                  <a:pt x="299" y="520"/>
                </a:lnTo>
                <a:lnTo>
                  <a:pt x="303" y="523"/>
                </a:lnTo>
                <a:lnTo>
                  <a:pt x="308" y="525"/>
                </a:lnTo>
                <a:lnTo>
                  <a:pt x="315" y="529"/>
                </a:lnTo>
                <a:lnTo>
                  <a:pt x="320" y="534"/>
                </a:lnTo>
                <a:lnTo>
                  <a:pt x="323" y="535"/>
                </a:lnTo>
                <a:lnTo>
                  <a:pt x="324" y="535"/>
                </a:lnTo>
                <a:lnTo>
                  <a:pt x="323" y="532"/>
                </a:lnTo>
                <a:lnTo>
                  <a:pt x="319" y="529"/>
                </a:lnTo>
                <a:lnTo>
                  <a:pt x="317" y="527"/>
                </a:lnTo>
                <a:lnTo>
                  <a:pt x="319" y="526"/>
                </a:lnTo>
                <a:lnTo>
                  <a:pt x="324" y="528"/>
                </a:lnTo>
                <a:lnTo>
                  <a:pt x="326" y="526"/>
                </a:lnTo>
                <a:lnTo>
                  <a:pt x="333" y="527"/>
                </a:lnTo>
                <a:lnTo>
                  <a:pt x="333" y="525"/>
                </a:lnTo>
                <a:lnTo>
                  <a:pt x="334" y="522"/>
                </a:lnTo>
                <a:lnTo>
                  <a:pt x="332" y="509"/>
                </a:lnTo>
                <a:lnTo>
                  <a:pt x="324" y="501"/>
                </a:lnTo>
                <a:lnTo>
                  <a:pt x="320" y="498"/>
                </a:lnTo>
                <a:lnTo>
                  <a:pt x="315" y="497"/>
                </a:lnTo>
                <a:lnTo>
                  <a:pt x="311" y="497"/>
                </a:lnTo>
                <a:lnTo>
                  <a:pt x="311" y="499"/>
                </a:lnTo>
                <a:lnTo>
                  <a:pt x="311" y="502"/>
                </a:lnTo>
                <a:lnTo>
                  <a:pt x="315" y="507"/>
                </a:lnTo>
                <a:lnTo>
                  <a:pt x="314" y="509"/>
                </a:lnTo>
                <a:lnTo>
                  <a:pt x="309" y="511"/>
                </a:lnTo>
                <a:lnTo>
                  <a:pt x="298" y="507"/>
                </a:lnTo>
                <a:lnTo>
                  <a:pt x="294" y="507"/>
                </a:lnTo>
                <a:lnTo>
                  <a:pt x="291" y="508"/>
                </a:lnTo>
                <a:lnTo>
                  <a:pt x="289" y="507"/>
                </a:lnTo>
                <a:lnTo>
                  <a:pt x="283" y="506"/>
                </a:lnTo>
                <a:lnTo>
                  <a:pt x="283" y="502"/>
                </a:lnTo>
                <a:lnTo>
                  <a:pt x="278" y="497"/>
                </a:lnTo>
                <a:lnTo>
                  <a:pt x="275" y="496"/>
                </a:lnTo>
                <a:lnTo>
                  <a:pt x="255" y="483"/>
                </a:lnTo>
                <a:lnTo>
                  <a:pt x="254" y="486"/>
                </a:lnTo>
                <a:lnTo>
                  <a:pt x="261" y="493"/>
                </a:lnTo>
                <a:lnTo>
                  <a:pt x="268" y="495"/>
                </a:lnTo>
                <a:lnTo>
                  <a:pt x="272" y="501"/>
                </a:lnTo>
                <a:lnTo>
                  <a:pt x="281" y="507"/>
                </a:lnTo>
                <a:lnTo>
                  <a:pt x="285" y="508"/>
                </a:lnTo>
                <a:lnTo>
                  <a:pt x="283" y="512"/>
                </a:lnTo>
                <a:lnTo>
                  <a:pt x="257" y="497"/>
                </a:lnTo>
                <a:lnTo>
                  <a:pt x="253" y="493"/>
                </a:lnTo>
                <a:lnTo>
                  <a:pt x="248" y="489"/>
                </a:lnTo>
                <a:lnTo>
                  <a:pt x="241" y="480"/>
                </a:lnTo>
                <a:lnTo>
                  <a:pt x="241" y="476"/>
                </a:lnTo>
                <a:lnTo>
                  <a:pt x="241" y="473"/>
                </a:lnTo>
                <a:lnTo>
                  <a:pt x="237" y="471"/>
                </a:lnTo>
                <a:lnTo>
                  <a:pt x="235" y="468"/>
                </a:lnTo>
                <a:lnTo>
                  <a:pt x="235" y="465"/>
                </a:lnTo>
                <a:lnTo>
                  <a:pt x="245" y="468"/>
                </a:lnTo>
                <a:lnTo>
                  <a:pt x="247" y="467"/>
                </a:lnTo>
                <a:lnTo>
                  <a:pt x="248" y="464"/>
                </a:lnTo>
                <a:lnTo>
                  <a:pt x="251" y="462"/>
                </a:lnTo>
                <a:lnTo>
                  <a:pt x="249" y="460"/>
                </a:lnTo>
                <a:lnTo>
                  <a:pt x="251" y="457"/>
                </a:lnTo>
                <a:lnTo>
                  <a:pt x="251" y="452"/>
                </a:lnTo>
                <a:lnTo>
                  <a:pt x="253" y="454"/>
                </a:lnTo>
                <a:lnTo>
                  <a:pt x="255" y="452"/>
                </a:lnTo>
                <a:lnTo>
                  <a:pt x="253" y="450"/>
                </a:lnTo>
                <a:lnTo>
                  <a:pt x="253" y="448"/>
                </a:lnTo>
                <a:lnTo>
                  <a:pt x="255" y="447"/>
                </a:lnTo>
                <a:lnTo>
                  <a:pt x="255" y="441"/>
                </a:lnTo>
                <a:lnTo>
                  <a:pt x="249" y="433"/>
                </a:lnTo>
                <a:lnTo>
                  <a:pt x="247" y="429"/>
                </a:lnTo>
                <a:lnTo>
                  <a:pt x="249" y="426"/>
                </a:lnTo>
                <a:lnTo>
                  <a:pt x="247" y="422"/>
                </a:lnTo>
                <a:lnTo>
                  <a:pt x="243" y="412"/>
                </a:lnTo>
                <a:lnTo>
                  <a:pt x="239" y="411"/>
                </a:lnTo>
                <a:lnTo>
                  <a:pt x="239" y="409"/>
                </a:lnTo>
                <a:lnTo>
                  <a:pt x="237" y="406"/>
                </a:lnTo>
                <a:lnTo>
                  <a:pt x="234" y="407"/>
                </a:lnTo>
                <a:lnTo>
                  <a:pt x="231" y="409"/>
                </a:lnTo>
                <a:lnTo>
                  <a:pt x="231" y="410"/>
                </a:lnTo>
                <a:lnTo>
                  <a:pt x="225" y="406"/>
                </a:lnTo>
                <a:lnTo>
                  <a:pt x="220" y="401"/>
                </a:lnTo>
                <a:lnTo>
                  <a:pt x="217" y="395"/>
                </a:lnTo>
                <a:lnTo>
                  <a:pt x="214" y="391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79" name="24slp">
            <a:extLst>
              <a:ext uri="{FF2B5EF4-FFF2-40B4-BE49-F238E27FC236}">
                <a16:creationId xmlns:a16="http://schemas.microsoft.com/office/drawing/2014/main" id="{595FEFCA-B64C-567D-2E96-35AA16FD68D3}"/>
              </a:ext>
            </a:extLst>
          </p:cNvPr>
          <p:cNvSpPr>
            <a:spLocks/>
          </p:cNvSpPr>
          <p:nvPr/>
        </p:nvSpPr>
        <p:spPr bwMode="auto">
          <a:xfrm>
            <a:off x="5837303" y="4025103"/>
            <a:ext cx="935868" cy="797690"/>
          </a:xfrm>
          <a:custGeom>
            <a:avLst/>
            <a:gdLst/>
            <a:ahLst/>
            <a:cxnLst>
              <a:cxn ang="0">
                <a:pos x="17" y="309"/>
              </a:cxn>
              <a:cxn ang="0">
                <a:pos x="0" y="258"/>
              </a:cxn>
              <a:cxn ang="0">
                <a:pos x="28" y="232"/>
              </a:cxn>
              <a:cxn ang="0">
                <a:pos x="93" y="217"/>
              </a:cxn>
              <a:cxn ang="0">
                <a:pos x="161" y="150"/>
              </a:cxn>
              <a:cxn ang="0">
                <a:pos x="190" y="85"/>
              </a:cxn>
              <a:cxn ang="0">
                <a:pos x="216" y="73"/>
              </a:cxn>
              <a:cxn ang="0">
                <a:pos x="241" y="30"/>
              </a:cxn>
              <a:cxn ang="0">
                <a:pos x="254" y="4"/>
              </a:cxn>
              <a:cxn ang="0">
                <a:pos x="304" y="62"/>
              </a:cxn>
              <a:cxn ang="0">
                <a:pos x="332" y="184"/>
              </a:cxn>
              <a:cxn ang="0">
                <a:pos x="332" y="262"/>
              </a:cxn>
              <a:cxn ang="0">
                <a:pos x="408" y="268"/>
              </a:cxn>
              <a:cxn ang="0">
                <a:pos x="433" y="312"/>
              </a:cxn>
              <a:cxn ang="0">
                <a:pos x="501" y="370"/>
              </a:cxn>
              <a:cxn ang="0">
                <a:pos x="536" y="361"/>
              </a:cxn>
              <a:cxn ang="0">
                <a:pos x="570" y="410"/>
              </a:cxn>
              <a:cxn ang="0">
                <a:pos x="637" y="418"/>
              </a:cxn>
              <a:cxn ang="0">
                <a:pos x="692" y="418"/>
              </a:cxn>
              <a:cxn ang="0">
                <a:pos x="732" y="434"/>
              </a:cxn>
              <a:cxn ang="0">
                <a:pos x="720" y="458"/>
              </a:cxn>
              <a:cxn ang="0">
                <a:pos x="710" y="486"/>
              </a:cxn>
              <a:cxn ang="0">
                <a:pos x="708" y="497"/>
              </a:cxn>
              <a:cxn ang="0">
                <a:pos x="715" y="521"/>
              </a:cxn>
              <a:cxn ang="0">
                <a:pos x="697" y="547"/>
              </a:cxn>
              <a:cxn ang="0">
                <a:pos x="697" y="569"/>
              </a:cxn>
              <a:cxn ang="0">
                <a:pos x="701" y="593"/>
              </a:cxn>
              <a:cxn ang="0">
                <a:pos x="693" y="614"/>
              </a:cxn>
              <a:cxn ang="0">
                <a:pos x="680" y="630"/>
              </a:cxn>
              <a:cxn ang="0">
                <a:pos x="648" y="627"/>
              </a:cxn>
              <a:cxn ang="0">
                <a:pos x="618" y="613"/>
              </a:cxn>
              <a:cxn ang="0">
                <a:pos x="586" y="590"/>
              </a:cxn>
              <a:cxn ang="0">
                <a:pos x="577" y="557"/>
              </a:cxn>
              <a:cxn ang="0">
                <a:pos x="557" y="558"/>
              </a:cxn>
              <a:cxn ang="0">
                <a:pos x="541" y="584"/>
              </a:cxn>
              <a:cxn ang="0">
                <a:pos x="526" y="590"/>
              </a:cxn>
              <a:cxn ang="0">
                <a:pos x="483" y="571"/>
              </a:cxn>
              <a:cxn ang="0">
                <a:pos x="458" y="588"/>
              </a:cxn>
              <a:cxn ang="0">
                <a:pos x="426" y="583"/>
              </a:cxn>
              <a:cxn ang="0">
                <a:pos x="409" y="573"/>
              </a:cxn>
              <a:cxn ang="0">
                <a:pos x="384" y="559"/>
              </a:cxn>
              <a:cxn ang="0">
                <a:pos x="344" y="561"/>
              </a:cxn>
              <a:cxn ang="0">
                <a:pos x="334" y="580"/>
              </a:cxn>
              <a:cxn ang="0">
                <a:pos x="302" y="584"/>
              </a:cxn>
              <a:cxn ang="0">
                <a:pos x="276" y="567"/>
              </a:cxn>
              <a:cxn ang="0">
                <a:pos x="256" y="550"/>
              </a:cxn>
              <a:cxn ang="0">
                <a:pos x="221" y="542"/>
              </a:cxn>
              <a:cxn ang="0">
                <a:pos x="181" y="524"/>
              </a:cxn>
              <a:cxn ang="0">
                <a:pos x="176" y="526"/>
              </a:cxn>
              <a:cxn ang="0">
                <a:pos x="181" y="461"/>
              </a:cxn>
              <a:cxn ang="0">
                <a:pos x="181" y="434"/>
              </a:cxn>
              <a:cxn ang="0">
                <a:pos x="175" y="406"/>
              </a:cxn>
              <a:cxn ang="0">
                <a:pos x="180" y="362"/>
              </a:cxn>
              <a:cxn ang="0">
                <a:pos x="156" y="346"/>
              </a:cxn>
              <a:cxn ang="0">
                <a:pos x="134" y="383"/>
              </a:cxn>
              <a:cxn ang="0">
                <a:pos x="106" y="386"/>
              </a:cxn>
              <a:cxn ang="0">
                <a:pos x="89" y="379"/>
              </a:cxn>
              <a:cxn ang="0">
                <a:pos x="61" y="357"/>
              </a:cxn>
              <a:cxn ang="0">
                <a:pos x="32" y="336"/>
              </a:cxn>
            </a:cxnLst>
            <a:rect l="0" t="0" r="r" b="b"/>
            <a:pathLst>
              <a:path w="740" h="631">
                <a:moveTo>
                  <a:pt x="32" y="336"/>
                </a:moveTo>
                <a:lnTo>
                  <a:pt x="28" y="330"/>
                </a:lnTo>
                <a:lnTo>
                  <a:pt x="24" y="324"/>
                </a:lnTo>
                <a:lnTo>
                  <a:pt x="21" y="316"/>
                </a:lnTo>
                <a:lnTo>
                  <a:pt x="18" y="313"/>
                </a:lnTo>
                <a:lnTo>
                  <a:pt x="17" y="309"/>
                </a:lnTo>
                <a:lnTo>
                  <a:pt x="17" y="289"/>
                </a:lnTo>
                <a:lnTo>
                  <a:pt x="18" y="281"/>
                </a:lnTo>
                <a:lnTo>
                  <a:pt x="16" y="268"/>
                </a:lnTo>
                <a:lnTo>
                  <a:pt x="11" y="264"/>
                </a:lnTo>
                <a:lnTo>
                  <a:pt x="5" y="260"/>
                </a:lnTo>
                <a:lnTo>
                  <a:pt x="0" y="258"/>
                </a:lnTo>
                <a:lnTo>
                  <a:pt x="0" y="254"/>
                </a:lnTo>
                <a:lnTo>
                  <a:pt x="7" y="244"/>
                </a:lnTo>
                <a:lnTo>
                  <a:pt x="13" y="241"/>
                </a:lnTo>
                <a:lnTo>
                  <a:pt x="19" y="240"/>
                </a:lnTo>
                <a:lnTo>
                  <a:pt x="23" y="236"/>
                </a:lnTo>
                <a:lnTo>
                  <a:pt x="28" y="232"/>
                </a:lnTo>
                <a:lnTo>
                  <a:pt x="44" y="226"/>
                </a:lnTo>
                <a:lnTo>
                  <a:pt x="53" y="225"/>
                </a:lnTo>
                <a:lnTo>
                  <a:pt x="60" y="225"/>
                </a:lnTo>
                <a:lnTo>
                  <a:pt x="70" y="223"/>
                </a:lnTo>
                <a:lnTo>
                  <a:pt x="81" y="220"/>
                </a:lnTo>
                <a:lnTo>
                  <a:pt x="93" y="217"/>
                </a:lnTo>
                <a:lnTo>
                  <a:pt x="103" y="214"/>
                </a:lnTo>
                <a:lnTo>
                  <a:pt x="110" y="208"/>
                </a:lnTo>
                <a:lnTo>
                  <a:pt x="124" y="191"/>
                </a:lnTo>
                <a:lnTo>
                  <a:pt x="138" y="176"/>
                </a:lnTo>
                <a:lnTo>
                  <a:pt x="146" y="170"/>
                </a:lnTo>
                <a:lnTo>
                  <a:pt x="161" y="150"/>
                </a:lnTo>
                <a:lnTo>
                  <a:pt x="173" y="138"/>
                </a:lnTo>
                <a:lnTo>
                  <a:pt x="197" y="114"/>
                </a:lnTo>
                <a:lnTo>
                  <a:pt x="196" y="111"/>
                </a:lnTo>
                <a:lnTo>
                  <a:pt x="193" y="95"/>
                </a:lnTo>
                <a:lnTo>
                  <a:pt x="191" y="93"/>
                </a:lnTo>
                <a:lnTo>
                  <a:pt x="190" y="85"/>
                </a:lnTo>
                <a:lnTo>
                  <a:pt x="191" y="78"/>
                </a:lnTo>
                <a:lnTo>
                  <a:pt x="193" y="73"/>
                </a:lnTo>
                <a:lnTo>
                  <a:pt x="196" y="70"/>
                </a:lnTo>
                <a:lnTo>
                  <a:pt x="206" y="70"/>
                </a:lnTo>
                <a:lnTo>
                  <a:pt x="212" y="73"/>
                </a:lnTo>
                <a:lnTo>
                  <a:pt x="216" y="73"/>
                </a:lnTo>
                <a:lnTo>
                  <a:pt x="224" y="63"/>
                </a:lnTo>
                <a:lnTo>
                  <a:pt x="224" y="55"/>
                </a:lnTo>
                <a:lnTo>
                  <a:pt x="227" y="48"/>
                </a:lnTo>
                <a:lnTo>
                  <a:pt x="229" y="41"/>
                </a:lnTo>
                <a:lnTo>
                  <a:pt x="234" y="33"/>
                </a:lnTo>
                <a:lnTo>
                  <a:pt x="241" y="30"/>
                </a:lnTo>
                <a:lnTo>
                  <a:pt x="257" y="21"/>
                </a:lnTo>
                <a:lnTo>
                  <a:pt x="260" y="18"/>
                </a:lnTo>
                <a:lnTo>
                  <a:pt x="260" y="14"/>
                </a:lnTo>
                <a:lnTo>
                  <a:pt x="256" y="11"/>
                </a:lnTo>
                <a:lnTo>
                  <a:pt x="252" y="8"/>
                </a:lnTo>
                <a:lnTo>
                  <a:pt x="254" y="4"/>
                </a:lnTo>
                <a:lnTo>
                  <a:pt x="257" y="0"/>
                </a:lnTo>
                <a:lnTo>
                  <a:pt x="260" y="0"/>
                </a:lnTo>
                <a:lnTo>
                  <a:pt x="270" y="10"/>
                </a:lnTo>
                <a:lnTo>
                  <a:pt x="276" y="16"/>
                </a:lnTo>
                <a:lnTo>
                  <a:pt x="302" y="49"/>
                </a:lnTo>
                <a:lnTo>
                  <a:pt x="304" y="62"/>
                </a:lnTo>
                <a:lnTo>
                  <a:pt x="303" y="82"/>
                </a:lnTo>
                <a:lnTo>
                  <a:pt x="302" y="84"/>
                </a:lnTo>
                <a:lnTo>
                  <a:pt x="302" y="107"/>
                </a:lnTo>
                <a:lnTo>
                  <a:pt x="326" y="144"/>
                </a:lnTo>
                <a:lnTo>
                  <a:pt x="332" y="168"/>
                </a:lnTo>
                <a:lnTo>
                  <a:pt x="332" y="184"/>
                </a:lnTo>
                <a:lnTo>
                  <a:pt x="330" y="196"/>
                </a:lnTo>
                <a:lnTo>
                  <a:pt x="333" y="207"/>
                </a:lnTo>
                <a:lnTo>
                  <a:pt x="327" y="222"/>
                </a:lnTo>
                <a:lnTo>
                  <a:pt x="330" y="238"/>
                </a:lnTo>
                <a:lnTo>
                  <a:pt x="327" y="249"/>
                </a:lnTo>
                <a:lnTo>
                  <a:pt x="332" y="262"/>
                </a:lnTo>
                <a:lnTo>
                  <a:pt x="361" y="265"/>
                </a:lnTo>
                <a:lnTo>
                  <a:pt x="362" y="256"/>
                </a:lnTo>
                <a:lnTo>
                  <a:pt x="397" y="256"/>
                </a:lnTo>
                <a:lnTo>
                  <a:pt x="397" y="265"/>
                </a:lnTo>
                <a:lnTo>
                  <a:pt x="403" y="272"/>
                </a:lnTo>
                <a:lnTo>
                  <a:pt x="408" y="268"/>
                </a:lnTo>
                <a:lnTo>
                  <a:pt x="418" y="266"/>
                </a:lnTo>
                <a:lnTo>
                  <a:pt x="421" y="272"/>
                </a:lnTo>
                <a:lnTo>
                  <a:pt x="422" y="281"/>
                </a:lnTo>
                <a:lnTo>
                  <a:pt x="435" y="290"/>
                </a:lnTo>
                <a:lnTo>
                  <a:pt x="436" y="299"/>
                </a:lnTo>
                <a:lnTo>
                  <a:pt x="433" y="312"/>
                </a:lnTo>
                <a:lnTo>
                  <a:pt x="426" y="313"/>
                </a:lnTo>
                <a:lnTo>
                  <a:pt x="421" y="316"/>
                </a:lnTo>
                <a:lnTo>
                  <a:pt x="417" y="336"/>
                </a:lnTo>
                <a:lnTo>
                  <a:pt x="421" y="344"/>
                </a:lnTo>
                <a:lnTo>
                  <a:pt x="438" y="348"/>
                </a:lnTo>
                <a:lnTo>
                  <a:pt x="501" y="370"/>
                </a:lnTo>
                <a:lnTo>
                  <a:pt x="514" y="372"/>
                </a:lnTo>
                <a:lnTo>
                  <a:pt x="515" y="367"/>
                </a:lnTo>
                <a:lnTo>
                  <a:pt x="510" y="358"/>
                </a:lnTo>
                <a:lnTo>
                  <a:pt x="510" y="354"/>
                </a:lnTo>
                <a:lnTo>
                  <a:pt x="525" y="356"/>
                </a:lnTo>
                <a:lnTo>
                  <a:pt x="536" y="361"/>
                </a:lnTo>
                <a:lnTo>
                  <a:pt x="546" y="368"/>
                </a:lnTo>
                <a:lnTo>
                  <a:pt x="548" y="370"/>
                </a:lnTo>
                <a:lnTo>
                  <a:pt x="553" y="380"/>
                </a:lnTo>
                <a:lnTo>
                  <a:pt x="558" y="397"/>
                </a:lnTo>
                <a:lnTo>
                  <a:pt x="563" y="405"/>
                </a:lnTo>
                <a:lnTo>
                  <a:pt x="570" y="410"/>
                </a:lnTo>
                <a:lnTo>
                  <a:pt x="578" y="410"/>
                </a:lnTo>
                <a:lnTo>
                  <a:pt x="593" y="412"/>
                </a:lnTo>
                <a:lnTo>
                  <a:pt x="611" y="417"/>
                </a:lnTo>
                <a:lnTo>
                  <a:pt x="617" y="418"/>
                </a:lnTo>
                <a:lnTo>
                  <a:pt x="626" y="418"/>
                </a:lnTo>
                <a:lnTo>
                  <a:pt x="637" y="418"/>
                </a:lnTo>
                <a:lnTo>
                  <a:pt x="647" y="416"/>
                </a:lnTo>
                <a:lnTo>
                  <a:pt x="664" y="412"/>
                </a:lnTo>
                <a:lnTo>
                  <a:pt x="664" y="418"/>
                </a:lnTo>
                <a:lnTo>
                  <a:pt x="682" y="418"/>
                </a:lnTo>
                <a:lnTo>
                  <a:pt x="686" y="418"/>
                </a:lnTo>
                <a:lnTo>
                  <a:pt x="692" y="418"/>
                </a:lnTo>
                <a:lnTo>
                  <a:pt x="694" y="418"/>
                </a:lnTo>
                <a:lnTo>
                  <a:pt x="700" y="418"/>
                </a:lnTo>
                <a:lnTo>
                  <a:pt x="702" y="418"/>
                </a:lnTo>
                <a:lnTo>
                  <a:pt x="710" y="422"/>
                </a:lnTo>
                <a:lnTo>
                  <a:pt x="716" y="427"/>
                </a:lnTo>
                <a:lnTo>
                  <a:pt x="732" y="434"/>
                </a:lnTo>
                <a:lnTo>
                  <a:pt x="737" y="439"/>
                </a:lnTo>
                <a:lnTo>
                  <a:pt x="739" y="445"/>
                </a:lnTo>
                <a:lnTo>
                  <a:pt x="734" y="448"/>
                </a:lnTo>
                <a:lnTo>
                  <a:pt x="725" y="454"/>
                </a:lnTo>
                <a:lnTo>
                  <a:pt x="721" y="455"/>
                </a:lnTo>
                <a:lnTo>
                  <a:pt x="720" y="458"/>
                </a:lnTo>
                <a:lnTo>
                  <a:pt x="723" y="463"/>
                </a:lnTo>
                <a:lnTo>
                  <a:pt x="724" y="467"/>
                </a:lnTo>
                <a:lnTo>
                  <a:pt x="722" y="472"/>
                </a:lnTo>
                <a:lnTo>
                  <a:pt x="718" y="482"/>
                </a:lnTo>
                <a:lnTo>
                  <a:pt x="717" y="485"/>
                </a:lnTo>
                <a:lnTo>
                  <a:pt x="710" y="486"/>
                </a:lnTo>
                <a:lnTo>
                  <a:pt x="706" y="485"/>
                </a:lnTo>
                <a:lnTo>
                  <a:pt x="702" y="485"/>
                </a:lnTo>
                <a:lnTo>
                  <a:pt x="700" y="488"/>
                </a:lnTo>
                <a:lnTo>
                  <a:pt x="701" y="491"/>
                </a:lnTo>
                <a:lnTo>
                  <a:pt x="708" y="494"/>
                </a:lnTo>
                <a:lnTo>
                  <a:pt x="708" y="497"/>
                </a:lnTo>
                <a:lnTo>
                  <a:pt x="707" y="500"/>
                </a:lnTo>
                <a:lnTo>
                  <a:pt x="707" y="510"/>
                </a:lnTo>
                <a:lnTo>
                  <a:pt x="709" y="513"/>
                </a:lnTo>
                <a:lnTo>
                  <a:pt x="713" y="516"/>
                </a:lnTo>
                <a:lnTo>
                  <a:pt x="715" y="517"/>
                </a:lnTo>
                <a:lnTo>
                  <a:pt x="715" y="521"/>
                </a:lnTo>
                <a:lnTo>
                  <a:pt x="715" y="526"/>
                </a:lnTo>
                <a:lnTo>
                  <a:pt x="714" y="532"/>
                </a:lnTo>
                <a:lnTo>
                  <a:pt x="706" y="536"/>
                </a:lnTo>
                <a:lnTo>
                  <a:pt x="700" y="544"/>
                </a:lnTo>
                <a:lnTo>
                  <a:pt x="699" y="545"/>
                </a:lnTo>
                <a:lnTo>
                  <a:pt x="697" y="547"/>
                </a:lnTo>
                <a:lnTo>
                  <a:pt x="696" y="552"/>
                </a:lnTo>
                <a:lnTo>
                  <a:pt x="694" y="555"/>
                </a:lnTo>
                <a:lnTo>
                  <a:pt x="693" y="561"/>
                </a:lnTo>
                <a:lnTo>
                  <a:pt x="696" y="563"/>
                </a:lnTo>
                <a:lnTo>
                  <a:pt x="697" y="566"/>
                </a:lnTo>
                <a:lnTo>
                  <a:pt x="697" y="569"/>
                </a:lnTo>
                <a:lnTo>
                  <a:pt x="700" y="573"/>
                </a:lnTo>
                <a:lnTo>
                  <a:pt x="708" y="579"/>
                </a:lnTo>
                <a:lnTo>
                  <a:pt x="710" y="583"/>
                </a:lnTo>
                <a:lnTo>
                  <a:pt x="708" y="588"/>
                </a:lnTo>
                <a:lnTo>
                  <a:pt x="704" y="590"/>
                </a:lnTo>
                <a:lnTo>
                  <a:pt x="701" y="593"/>
                </a:lnTo>
                <a:lnTo>
                  <a:pt x="695" y="594"/>
                </a:lnTo>
                <a:lnTo>
                  <a:pt x="690" y="596"/>
                </a:lnTo>
                <a:lnTo>
                  <a:pt x="688" y="600"/>
                </a:lnTo>
                <a:lnTo>
                  <a:pt x="690" y="604"/>
                </a:lnTo>
                <a:lnTo>
                  <a:pt x="692" y="609"/>
                </a:lnTo>
                <a:lnTo>
                  <a:pt x="693" y="614"/>
                </a:lnTo>
                <a:lnTo>
                  <a:pt x="693" y="618"/>
                </a:lnTo>
                <a:lnTo>
                  <a:pt x="694" y="622"/>
                </a:lnTo>
                <a:lnTo>
                  <a:pt x="693" y="628"/>
                </a:lnTo>
                <a:lnTo>
                  <a:pt x="688" y="630"/>
                </a:lnTo>
                <a:lnTo>
                  <a:pt x="686" y="630"/>
                </a:lnTo>
                <a:lnTo>
                  <a:pt x="680" y="630"/>
                </a:lnTo>
                <a:lnTo>
                  <a:pt x="676" y="629"/>
                </a:lnTo>
                <a:lnTo>
                  <a:pt x="672" y="629"/>
                </a:lnTo>
                <a:lnTo>
                  <a:pt x="667" y="627"/>
                </a:lnTo>
                <a:lnTo>
                  <a:pt x="660" y="628"/>
                </a:lnTo>
                <a:lnTo>
                  <a:pt x="654" y="627"/>
                </a:lnTo>
                <a:lnTo>
                  <a:pt x="648" y="627"/>
                </a:lnTo>
                <a:lnTo>
                  <a:pt x="639" y="627"/>
                </a:lnTo>
                <a:lnTo>
                  <a:pt x="637" y="626"/>
                </a:lnTo>
                <a:lnTo>
                  <a:pt x="633" y="623"/>
                </a:lnTo>
                <a:lnTo>
                  <a:pt x="632" y="620"/>
                </a:lnTo>
                <a:lnTo>
                  <a:pt x="627" y="615"/>
                </a:lnTo>
                <a:lnTo>
                  <a:pt x="618" y="613"/>
                </a:lnTo>
                <a:lnTo>
                  <a:pt x="611" y="615"/>
                </a:lnTo>
                <a:lnTo>
                  <a:pt x="608" y="617"/>
                </a:lnTo>
                <a:lnTo>
                  <a:pt x="605" y="620"/>
                </a:lnTo>
                <a:lnTo>
                  <a:pt x="605" y="624"/>
                </a:lnTo>
                <a:lnTo>
                  <a:pt x="589" y="593"/>
                </a:lnTo>
                <a:lnTo>
                  <a:pt x="586" y="590"/>
                </a:lnTo>
                <a:lnTo>
                  <a:pt x="586" y="588"/>
                </a:lnTo>
                <a:lnTo>
                  <a:pt x="584" y="580"/>
                </a:lnTo>
                <a:lnTo>
                  <a:pt x="580" y="574"/>
                </a:lnTo>
                <a:lnTo>
                  <a:pt x="578" y="567"/>
                </a:lnTo>
                <a:lnTo>
                  <a:pt x="578" y="566"/>
                </a:lnTo>
                <a:lnTo>
                  <a:pt x="577" y="557"/>
                </a:lnTo>
                <a:lnTo>
                  <a:pt x="575" y="559"/>
                </a:lnTo>
                <a:lnTo>
                  <a:pt x="573" y="555"/>
                </a:lnTo>
                <a:lnTo>
                  <a:pt x="570" y="552"/>
                </a:lnTo>
                <a:lnTo>
                  <a:pt x="562" y="552"/>
                </a:lnTo>
                <a:lnTo>
                  <a:pt x="562" y="553"/>
                </a:lnTo>
                <a:lnTo>
                  <a:pt x="557" y="558"/>
                </a:lnTo>
                <a:lnTo>
                  <a:pt x="552" y="561"/>
                </a:lnTo>
                <a:lnTo>
                  <a:pt x="548" y="564"/>
                </a:lnTo>
                <a:lnTo>
                  <a:pt x="544" y="570"/>
                </a:lnTo>
                <a:lnTo>
                  <a:pt x="541" y="576"/>
                </a:lnTo>
                <a:lnTo>
                  <a:pt x="542" y="580"/>
                </a:lnTo>
                <a:lnTo>
                  <a:pt x="541" y="584"/>
                </a:lnTo>
                <a:lnTo>
                  <a:pt x="542" y="589"/>
                </a:lnTo>
                <a:lnTo>
                  <a:pt x="541" y="593"/>
                </a:lnTo>
                <a:lnTo>
                  <a:pt x="538" y="596"/>
                </a:lnTo>
                <a:lnTo>
                  <a:pt x="534" y="596"/>
                </a:lnTo>
                <a:lnTo>
                  <a:pt x="531" y="593"/>
                </a:lnTo>
                <a:lnTo>
                  <a:pt x="526" y="590"/>
                </a:lnTo>
                <a:lnTo>
                  <a:pt x="524" y="591"/>
                </a:lnTo>
                <a:lnTo>
                  <a:pt x="521" y="593"/>
                </a:lnTo>
                <a:lnTo>
                  <a:pt x="509" y="589"/>
                </a:lnTo>
                <a:lnTo>
                  <a:pt x="492" y="576"/>
                </a:lnTo>
                <a:lnTo>
                  <a:pt x="487" y="575"/>
                </a:lnTo>
                <a:lnTo>
                  <a:pt x="483" y="571"/>
                </a:lnTo>
                <a:lnTo>
                  <a:pt x="480" y="570"/>
                </a:lnTo>
                <a:lnTo>
                  <a:pt x="478" y="570"/>
                </a:lnTo>
                <a:lnTo>
                  <a:pt x="473" y="574"/>
                </a:lnTo>
                <a:lnTo>
                  <a:pt x="466" y="593"/>
                </a:lnTo>
                <a:lnTo>
                  <a:pt x="460" y="589"/>
                </a:lnTo>
                <a:lnTo>
                  <a:pt x="458" y="588"/>
                </a:lnTo>
                <a:lnTo>
                  <a:pt x="453" y="589"/>
                </a:lnTo>
                <a:lnTo>
                  <a:pt x="442" y="589"/>
                </a:lnTo>
                <a:lnTo>
                  <a:pt x="435" y="585"/>
                </a:lnTo>
                <a:lnTo>
                  <a:pt x="434" y="585"/>
                </a:lnTo>
                <a:lnTo>
                  <a:pt x="431" y="587"/>
                </a:lnTo>
                <a:lnTo>
                  <a:pt x="426" y="583"/>
                </a:lnTo>
                <a:lnTo>
                  <a:pt x="423" y="583"/>
                </a:lnTo>
                <a:lnTo>
                  <a:pt x="421" y="582"/>
                </a:lnTo>
                <a:lnTo>
                  <a:pt x="421" y="580"/>
                </a:lnTo>
                <a:lnTo>
                  <a:pt x="419" y="577"/>
                </a:lnTo>
                <a:lnTo>
                  <a:pt x="415" y="575"/>
                </a:lnTo>
                <a:lnTo>
                  <a:pt x="409" y="573"/>
                </a:lnTo>
                <a:lnTo>
                  <a:pt x="407" y="571"/>
                </a:lnTo>
                <a:lnTo>
                  <a:pt x="400" y="568"/>
                </a:lnTo>
                <a:lnTo>
                  <a:pt x="400" y="566"/>
                </a:lnTo>
                <a:lnTo>
                  <a:pt x="394" y="562"/>
                </a:lnTo>
                <a:lnTo>
                  <a:pt x="386" y="558"/>
                </a:lnTo>
                <a:lnTo>
                  <a:pt x="384" y="559"/>
                </a:lnTo>
                <a:lnTo>
                  <a:pt x="382" y="559"/>
                </a:lnTo>
                <a:lnTo>
                  <a:pt x="378" y="560"/>
                </a:lnTo>
                <a:lnTo>
                  <a:pt x="374" y="560"/>
                </a:lnTo>
                <a:lnTo>
                  <a:pt x="372" y="561"/>
                </a:lnTo>
                <a:lnTo>
                  <a:pt x="360" y="557"/>
                </a:lnTo>
                <a:lnTo>
                  <a:pt x="344" y="561"/>
                </a:lnTo>
                <a:lnTo>
                  <a:pt x="342" y="564"/>
                </a:lnTo>
                <a:lnTo>
                  <a:pt x="338" y="565"/>
                </a:lnTo>
                <a:lnTo>
                  <a:pt x="336" y="568"/>
                </a:lnTo>
                <a:lnTo>
                  <a:pt x="335" y="572"/>
                </a:lnTo>
                <a:lnTo>
                  <a:pt x="335" y="576"/>
                </a:lnTo>
                <a:lnTo>
                  <a:pt x="334" y="580"/>
                </a:lnTo>
                <a:lnTo>
                  <a:pt x="329" y="586"/>
                </a:lnTo>
                <a:lnTo>
                  <a:pt x="325" y="588"/>
                </a:lnTo>
                <a:lnTo>
                  <a:pt x="321" y="588"/>
                </a:lnTo>
                <a:lnTo>
                  <a:pt x="318" y="586"/>
                </a:lnTo>
                <a:lnTo>
                  <a:pt x="312" y="586"/>
                </a:lnTo>
                <a:lnTo>
                  <a:pt x="302" y="584"/>
                </a:lnTo>
                <a:lnTo>
                  <a:pt x="296" y="581"/>
                </a:lnTo>
                <a:lnTo>
                  <a:pt x="293" y="576"/>
                </a:lnTo>
                <a:lnTo>
                  <a:pt x="288" y="571"/>
                </a:lnTo>
                <a:lnTo>
                  <a:pt x="284" y="566"/>
                </a:lnTo>
                <a:lnTo>
                  <a:pt x="280" y="565"/>
                </a:lnTo>
                <a:lnTo>
                  <a:pt x="276" y="567"/>
                </a:lnTo>
                <a:lnTo>
                  <a:pt x="274" y="564"/>
                </a:lnTo>
                <a:lnTo>
                  <a:pt x="263" y="558"/>
                </a:lnTo>
                <a:lnTo>
                  <a:pt x="261" y="555"/>
                </a:lnTo>
                <a:lnTo>
                  <a:pt x="260" y="552"/>
                </a:lnTo>
                <a:lnTo>
                  <a:pt x="258" y="550"/>
                </a:lnTo>
                <a:lnTo>
                  <a:pt x="256" y="550"/>
                </a:lnTo>
                <a:lnTo>
                  <a:pt x="254" y="548"/>
                </a:lnTo>
                <a:lnTo>
                  <a:pt x="246" y="540"/>
                </a:lnTo>
                <a:lnTo>
                  <a:pt x="241" y="541"/>
                </a:lnTo>
                <a:lnTo>
                  <a:pt x="236" y="541"/>
                </a:lnTo>
                <a:lnTo>
                  <a:pt x="230" y="542"/>
                </a:lnTo>
                <a:lnTo>
                  <a:pt x="221" y="542"/>
                </a:lnTo>
                <a:lnTo>
                  <a:pt x="199" y="536"/>
                </a:lnTo>
                <a:lnTo>
                  <a:pt x="196" y="531"/>
                </a:lnTo>
                <a:lnTo>
                  <a:pt x="196" y="528"/>
                </a:lnTo>
                <a:lnTo>
                  <a:pt x="194" y="526"/>
                </a:lnTo>
                <a:lnTo>
                  <a:pt x="191" y="524"/>
                </a:lnTo>
                <a:lnTo>
                  <a:pt x="181" y="524"/>
                </a:lnTo>
                <a:lnTo>
                  <a:pt x="176" y="526"/>
                </a:lnTo>
                <a:lnTo>
                  <a:pt x="166" y="515"/>
                </a:lnTo>
                <a:lnTo>
                  <a:pt x="169" y="521"/>
                </a:lnTo>
                <a:lnTo>
                  <a:pt x="170" y="524"/>
                </a:lnTo>
                <a:lnTo>
                  <a:pt x="173" y="526"/>
                </a:lnTo>
                <a:lnTo>
                  <a:pt x="176" y="526"/>
                </a:lnTo>
                <a:lnTo>
                  <a:pt x="166" y="515"/>
                </a:lnTo>
                <a:lnTo>
                  <a:pt x="170" y="504"/>
                </a:lnTo>
                <a:lnTo>
                  <a:pt x="178" y="494"/>
                </a:lnTo>
                <a:lnTo>
                  <a:pt x="180" y="488"/>
                </a:lnTo>
                <a:lnTo>
                  <a:pt x="180" y="466"/>
                </a:lnTo>
                <a:lnTo>
                  <a:pt x="181" y="461"/>
                </a:lnTo>
                <a:lnTo>
                  <a:pt x="183" y="457"/>
                </a:lnTo>
                <a:lnTo>
                  <a:pt x="183" y="447"/>
                </a:lnTo>
                <a:lnTo>
                  <a:pt x="184" y="443"/>
                </a:lnTo>
                <a:lnTo>
                  <a:pt x="183" y="440"/>
                </a:lnTo>
                <a:lnTo>
                  <a:pt x="184" y="438"/>
                </a:lnTo>
                <a:lnTo>
                  <a:pt x="181" y="434"/>
                </a:lnTo>
                <a:lnTo>
                  <a:pt x="180" y="434"/>
                </a:lnTo>
                <a:lnTo>
                  <a:pt x="172" y="425"/>
                </a:lnTo>
                <a:lnTo>
                  <a:pt x="169" y="420"/>
                </a:lnTo>
                <a:lnTo>
                  <a:pt x="168" y="410"/>
                </a:lnTo>
                <a:lnTo>
                  <a:pt x="170" y="408"/>
                </a:lnTo>
                <a:lnTo>
                  <a:pt x="175" y="406"/>
                </a:lnTo>
                <a:lnTo>
                  <a:pt x="182" y="399"/>
                </a:lnTo>
                <a:lnTo>
                  <a:pt x="184" y="393"/>
                </a:lnTo>
                <a:lnTo>
                  <a:pt x="184" y="381"/>
                </a:lnTo>
                <a:lnTo>
                  <a:pt x="182" y="375"/>
                </a:lnTo>
                <a:lnTo>
                  <a:pt x="183" y="368"/>
                </a:lnTo>
                <a:lnTo>
                  <a:pt x="180" y="362"/>
                </a:lnTo>
                <a:lnTo>
                  <a:pt x="175" y="361"/>
                </a:lnTo>
                <a:lnTo>
                  <a:pt x="170" y="358"/>
                </a:lnTo>
                <a:lnTo>
                  <a:pt x="166" y="351"/>
                </a:lnTo>
                <a:lnTo>
                  <a:pt x="163" y="348"/>
                </a:lnTo>
                <a:lnTo>
                  <a:pt x="159" y="347"/>
                </a:lnTo>
                <a:lnTo>
                  <a:pt x="156" y="346"/>
                </a:lnTo>
                <a:lnTo>
                  <a:pt x="154" y="364"/>
                </a:lnTo>
                <a:lnTo>
                  <a:pt x="151" y="370"/>
                </a:lnTo>
                <a:lnTo>
                  <a:pt x="147" y="373"/>
                </a:lnTo>
                <a:lnTo>
                  <a:pt x="140" y="378"/>
                </a:lnTo>
                <a:lnTo>
                  <a:pt x="136" y="384"/>
                </a:lnTo>
                <a:lnTo>
                  <a:pt x="134" y="383"/>
                </a:lnTo>
                <a:lnTo>
                  <a:pt x="131" y="388"/>
                </a:lnTo>
                <a:lnTo>
                  <a:pt x="126" y="391"/>
                </a:lnTo>
                <a:lnTo>
                  <a:pt x="119" y="391"/>
                </a:lnTo>
                <a:lnTo>
                  <a:pt x="112" y="386"/>
                </a:lnTo>
                <a:lnTo>
                  <a:pt x="108" y="385"/>
                </a:lnTo>
                <a:lnTo>
                  <a:pt x="106" y="386"/>
                </a:lnTo>
                <a:lnTo>
                  <a:pt x="104" y="397"/>
                </a:lnTo>
                <a:lnTo>
                  <a:pt x="104" y="399"/>
                </a:lnTo>
                <a:lnTo>
                  <a:pt x="100" y="400"/>
                </a:lnTo>
                <a:lnTo>
                  <a:pt x="99" y="398"/>
                </a:lnTo>
                <a:lnTo>
                  <a:pt x="96" y="396"/>
                </a:lnTo>
                <a:lnTo>
                  <a:pt x="89" y="379"/>
                </a:lnTo>
                <a:lnTo>
                  <a:pt x="84" y="373"/>
                </a:lnTo>
                <a:lnTo>
                  <a:pt x="82" y="370"/>
                </a:lnTo>
                <a:lnTo>
                  <a:pt x="81" y="368"/>
                </a:lnTo>
                <a:lnTo>
                  <a:pt x="78" y="367"/>
                </a:lnTo>
                <a:lnTo>
                  <a:pt x="77" y="364"/>
                </a:lnTo>
                <a:lnTo>
                  <a:pt x="61" y="357"/>
                </a:lnTo>
                <a:lnTo>
                  <a:pt x="58" y="354"/>
                </a:lnTo>
                <a:lnTo>
                  <a:pt x="55" y="350"/>
                </a:lnTo>
                <a:lnTo>
                  <a:pt x="50" y="350"/>
                </a:lnTo>
                <a:lnTo>
                  <a:pt x="41" y="342"/>
                </a:lnTo>
                <a:lnTo>
                  <a:pt x="38" y="342"/>
                </a:lnTo>
                <a:lnTo>
                  <a:pt x="32" y="336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0" name="23qroo">
            <a:extLst>
              <a:ext uri="{FF2B5EF4-FFF2-40B4-BE49-F238E27FC236}">
                <a16:creationId xmlns:a16="http://schemas.microsoft.com/office/drawing/2014/main" id="{A102D065-CE4F-3C72-28CF-4FDFB1A85083}"/>
              </a:ext>
            </a:extLst>
          </p:cNvPr>
          <p:cNvSpPr>
            <a:spLocks/>
          </p:cNvSpPr>
          <p:nvPr/>
        </p:nvSpPr>
        <p:spPr bwMode="auto">
          <a:xfrm>
            <a:off x="8844639" y="4542936"/>
            <a:ext cx="585868" cy="959511"/>
          </a:xfrm>
          <a:custGeom>
            <a:avLst/>
            <a:gdLst/>
            <a:ahLst/>
            <a:cxnLst>
              <a:cxn ang="0">
                <a:pos x="358" y="394"/>
              </a:cxn>
              <a:cxn ang="0">
                <a:pos x="337" y="396"/>
              </a:cxn>
              <a:cxn ang="0">
                <a:pos x="317" y="397"/>
              </a:cxn>
              <a:cxn ang="0">
                <a:pos x="328" y="384"/>
              </a:cxn>
              <a:cxn ang="0">
                <a:pos x="337" y="367"/>
              </a:cxn>
              <a:cxn ang="0">
                <a:pos x="346" y="342"/>
              </a:cxn>
              <a:cxn ang="0">
                <a:pos x="351" y="371"/>
              </a:cxn>
              <a:cxn ang="0">
                <a:pos x="351" y="303"/>
              </a:cxn>
              <a:cxn ang="0">
                <a:pos x="379" y="232"/>
              </a:cxn>
              <a:cxn ang="0">
                <a:pos x="438" y="154"/>
              </a:cxn>
              <a:cxn ang="0">
                <a:pos x="455" y="103"/>
              </a:cxn>
              <a:cxn ang="0">
                <a:pos x="455" y="79"/>
              </a:cxn>
              <a:cxn ang="0">
                <a:pos x="458" y="70"/>
              </a:cxn>
              <a:cxn ang="0">
                <a:pos x="449" y="58"/>
              </a:cxn>
              <a:cxn ang="0">
                <a:pos x="431" y="36"/>
              </a:cxn>
              <a:cxn ang="0">
                <a:pos x="399" y="5"/>
              </a:cxn>
              <a:cxn ang="0">
                <a:pos x="318" y="24"/>
              </a:cxn>
              <a:cxn ang="0">
                <a:pos x="351" y="26"/>
              </a:cxn>
              <a:cxn ang="0">
                <a:pos x="369" y="14"/>
              </a:cxn>
              <a:cxn ang="0">
                <a:pos x="364" y="40"/>
              </a:cxn>
              <a:cxn ang="0">
                <a:pos x="332" y="44"/>
              </a:cxn>
              <a:cxn ang="0">
                <a:pos x="149" y="305"/>
              </a:cxn>
              <a:cxn ang="0">
                <a:pos x="34" y="468"/>
              </a:cxn>
              <a:cxn ang="0">
                <a:pos x="106" y="742"/>
              </a:cxn>
              <a:cxn ang="0">
                <a:pos x="164" y="712"/>
              </a:cxn>
              <a:cxn ang="0">
                <a:pos x="240" y="621"/>
              </a:cxn>
              <a:cxn ang="0">
                <a:pos x="257" y="576"/>
              </a:cxn>
              <a:cxn ang="0">
                <a:pos x="250" y="579"/>
              </a:cxn>
              <a:cxn ang="0">
                <a:pos x="237" y="576"/>
              </a:cxn>
              <a:cxn ang="0">
                <a:pos x="237" y="560"/>
              </a:cxn>
              <a:cxn ang="0">
                <a:pos x="252" y="535"/>
              </a:cxn>
              <a:cxn ang="0">
                <a:pos x="239" y="573"/>
              </a:cxn>
              <a:cxn ang="0">
                <a:pos x="259" y="562"/>
              </a:cxn>
              <a:cxn ang="0">
                <a:pos x="266" y="546"/>
              </a:cxn>
              <a:cxn ang="0">
                <a:pos x="284" y="538"/>
              </a:cxn>
              <a:cxn ang="0">
                <a:pos x="280" y="572"/>
              </a:cxn>
              <a:cxn ang="0">
                <a:pos x="273" y="602"/>
              </a:cxn>
              <a:cxn ang="0">
                <a:pos x="276" y="617"/>
              </a:cxn>
              <a:cxn ang="0">
                <a:pos x="301" y="629"/>
              </a:cxn>
              <a:cxn ang="0">
                <a:pos x="314" y="646"/>
              </a:cxn>
              <a:cxn ang="0">
                <a:pos x="317" y="657"/>
              </a:cxn>
              <a:cxn ang="0">
                <a:pos x="320" y="671"/>
              </a:cxn>
              <a:cxn ang="0">
                <a:pos x="324" y="676"/>
              </a:cxn>
              <a:cxn ang="0">
                <a:pos x="338" y="621"/>
              </a:cxn>
              <a:cxn ang="0">
                <a:pos x="348" y="552"/>
              </a:cxn>
              <a:cxn ang="0">
                <a:pos x="347" y="508"/>
              </a:cxn>
              <a:cxn ang="0">
                <a:pos x="371" y="460"/>
              </a:cxn>
              <a:cxn ang="0">
                <a:pos x="363" y="456"/>
              </a:cxn>
              <a:cxn ang="0">
                <a:pos x="352" y="450"/>
              </a:cxn>
              <a:cxn ang="0">
                <a:pos x="334" y="466"/>
              </a:cxn>
              <a:cxn ang="0">
                <a:pos x="349" y="450"/>
              </a:cxn>
              <a:cxn ang="0">
                <a:pos x="341" y="470"/>
              </a:cxn>
              <a:cxn ang="0">
                <a:pos x="331" y="456"/>
              </a:cxn>
              <a:cxn ang="0">
                <a:pos x="334" y="437"/>
              </a:cxn>
              <a:cxn ang="0">
                <a:pos x="350" y="430"/>
              </a:cxn>
              <a:cxn ang="0">
                <a:pos x="375" y="396"/>
              </a:cxn>
              <a:cxn ang="0">
                <a:pos x="370" y="382"/>
              </a:cxn>
            </a:cxnLst>
            <a:rect l="0" t="0" r="r" b="b"/>
            <a:pathLst>
              <a:path w="463" h="758">
                <a:moveTo>
                  <a:pt x="372" y="392"/>
                </a:moveTo>
                <a:lnTo>
                  <a:pt x="370" y="392"/>
                </a:lnTo>
                <a:lnTo>
                  <a:pt x="368" y="388"/>
                </a:lnTo>
                <a:lnTo>
                  <a:pt x="366" y="390"/>
                </a:lnTo>
                <a:lnTo>
                  <a:pt x="363" y="388"/>
                </a:lnTo>
                <a:lnTo>
                  <a:pt x="363" y="392"/>
                </a:lnTo>
                <a:lnTo>
                  <a:pt x="362" y="394"/>
                </a:lnTo>
                <a:lnTo>
                  <a:pt x="360" y="395"/>
                </a:lnTo>
                <a:lnTo>
                  <a:pt x="358" y="394"/>
                </a:lnTo>
                <a:lnTo>
                  <a:pt x="359" y="392"/>
                </a:lnTo>
                <a:lnTo>
                  <a:pt x="358" y="389"/>
                </a:lnTo>
                <a:lnTo>
                  <a:pt x="355" y="390"/>
                </a:lnTo>
                <a:lnTo>
                  <a:pt x="352" y="390"/>
                </a:lnTo>
                <a:lnTo>
                  <a:pt x="350" y="388"/>
                </a:lnTo>
                <a:lnTo>
                  <a:pt x="349" y="388"/>
                </a:lnTo>
                <a:lnTo>
                  <a:pt x="347" y="392"/>
                </a:lnTo>
                <a:lnTo>
                  <a:pt x="344" y="393"/>
                </a:lnTo>
                <a:lnTo>
                  <a:pt x="337" y="396"/>
                </a:lnTo>
                <a:lnTo>
                  <a:pt x="334" y="398"/>
                </a:lnTo>
                <a:lnTo>
                  <a:pt x="334" y="400"/>
                </a:lnTo>
                <a:lnTo>
                  <a:pt x="331" y="404"/>
                </a:lnTo>
                <a:lnTo>
                  <a:pt x="330" y="410"/>
                </a:lnTo>
                <a:lnTo>
                  <a:pt x="327" y="409"/>
                </a:lnTo>
                <a:lnTo>
                  <a:pt x="326" y="407"/>
                </a:lnTo>
                <a:lnTo>
                  <a:pt x="326" y="404"/>
                </a:lnTo>
                <a:lnTo>
                  <a:pt x="327" y="401"/>
                </a:lnTo>
                <a:lnTo>
                  <a:pt x="317" y="397"/>
                </a:lnTo>
                <a:lnTo>
                  <a:pt x="317" y="394"/>
                </a:lnTo>
                <a:lnTo>
                  <a:pt x="317" y="390"/>
                </a:lnTo>
                <a:lnTo>
                  <a:pt x="317" y="387"/>
                </a:lnTo>
                <a:lnTo>
                  <a:pt x="318" y="384"/>
                </a:lnTo>
                <a:lnTo>
                  <a:pt x="320" y="382"/>
                </a:lnTo>
                <a:lnTo>
                  <a:pt x="325" y="380"/>
                </a:lnTo>
                <a:lnTo>
                  <a:pt x="328" y="380"/>
                </a:lnTo>
                <a:lnTo>
                  <a:pt x="329" y="382"/>
                </a:lnTo>
                <a:lnTo>
                  <a:pt x="328" y="384"/>
                </a:lnTo>
                <a:lnTo>
                  <a:pt x="326" y="388"/>
                </a:lnTo>
                <a:lnTo>
                  <a:pt x="326" y="392"/>
                </a:lnTo>
                <a:lnTo>
                  <a:pt x="328" y="393"/>
                </a:lnTo>
                <a:lnTo>
                  <a:pt x="331" y="390"/>
                </a:lnTo>
                <a:lnTo>
                  <a:pt x="332" y="387"/>
                </a:lnTo>
                <a:lnTo>
                  <a:pt x="332" y="379"/>
                </a:lnTo>
                <a:lnTo>
                  <a:pt x="334" y="376"/>
                </a:lnTo>
                <a:lnTo>
                  <a:pt x="334" y="372"/>
                </a:lnTo>
                <a:lnTo>
                  <a:pt x="337" y="367"/>
                </a:lnTo>
                <a:lnTo>
                  <a:pt x="338" y="359"/>
                </a:lnTo>
                <a:lnTo>
                  <a:pt x="341" y="358"/>
                </a:lnTo>
                <a:lnTo>
                  <a:pt x="344" y="358"/>
                </a:lnTo>
                <a:lnTo>
                  <a:pt x="345" y="356"/>
                </a:lnTo>
                <a:lnTo>
                  <a:pt x="347" y="350"/>
                </a:lnTo>
                <a:lnTo>
                  <a:pt x="349" y="349"/>
                </a:lnTo>
                <a:lnTo>
                  <a:pt x="347" y="347"/>
                </a:lnTo>
                <a:lnTo>
                  <a:pt x="346" y="345"/>
                </a:lnTo>
                <a:lnTo>
                  <a:pt x="346" y="342"/>
                </a:lnTo>
                <a:lnTo>
                  <a:pt x="345" y="338"/>
                </a:lnTo>
                <a:lnTo>
                  <a:pt x="343" y="335"/>
                </a:lnTo>
                <a:lnTo>
                  <a:pt x="346" y="332"/>
                </a:lnTo>
                <a:lnTo>
                  <a:pt x="352" y="344"/>
                </a:lnTo>
                <a:lnTo>
                  <a:pt x="354" y="349"/>
                </a:lnTo>
                <a:lnTo>
                  <a:pt x="354" y="351"/>
                </a:lnTo>
                <a:lnTo>
                  <a:pt x="351" y="358"/>
                </a:lnTo>
                <a:lnTo>
                  <a:pt x="349" y="370"/>
                </a:lnTo>
                <a:lnTo>
                  <a:pt x="351" y="371"/>
                </a:lnTo>
                <a:lnTo>
                  <a:pt x="352" y="366"/>
                </a:lnTo>
                <a:lnTo>
                  <a:pt x="354" y="363"/>
                </a:lnTo>
                <a:lnTo>
                  <a:pt x="358" y="356"/>
                </a:lnTo>
                <a:lnTo>
                  <a:pt x="359" y="351"/>
                </a:lnTo>
                <a:lnTo>
                  <a:pt x="358" y="347"/>
                </a:lnTo>
                <a:lnTo>
                  <a:pt x="355" y="340"/>
                </a:lnTo>
                <a:lnTo>
                  <a:pt x="352" y="335"/>
                </a:lnTo>
                <a:lnTo>
                  <a:pt x="350" y="328"/>
                </a:lnTo>
                <a:lnTo>
                  <a:pt x="351" y="303"/>
                </a:lnTo>
                <a:lnTo>
                  <a:pt x="352" y="298"/>
                </a:lnTo>
                <a:lnTo>
                  <a:pt x="353" y="285"/>
                </a:lnTo>
                <a:lnTo>
                  <a:pt x="354" y="284"/>
                </a:lnTo>
                <a:lnTo>
                  <a:pt x="358" y="281"/>
                </a:lnTo>
                <a:lnTo>
                  <a:pt x="361" y="278"/>
                </a:lnTo>
                <a:lnTo>
                  <a:pt x="367" y="267"/>
                </a:lnTo>
                <a:lnTo>
                  <a:pt x="371" y="262"/>
                </a:lnTo>
                <a:lnTo>
                  <a:pt x="375" y="242"/>
                </a:lnTo>
                <a:lnTo>
                  <a:pt x="379" y="232"/>
                </a:lnTo>
                <a:lnTo>
                  <a:pt x="389" y="216"/>
                </a:lnTo>
                <a:lnTo>
                  <a:pt x="391" y="211"/>
                </a:lnTo>
                <a:lnTo>
                  <a:pt x="414" y="190"/>
                </a:lnTo>
                <a:lnTo>
                  <a:pt x="422" y="178"/>
                </a:lnTo>
                <a:lnTo>
                  <a:pt x="423" y="173"/>
                </a:lnTo>
                <a:lnTo>
                  <a:pt x="427" y="166"/>
                </a:lnTo>
                <a:lnTo>
                  <a:pt x="431" y="161"/>
                </a:lnTo>
                <a:lnTo>
                  <a:pt x="434" y="157"/>
                </a:lnTo>
                <a:lnTo>
                  <a:pt x="438" y="154"/>
                </a:lnTo>
                <a:lnTo>
                  <a:pt x="441" y="144"/>
                </a:lnTo>
                <a:lnTo>
                  <a:pt x="454" y="128"/>
                </a:lnTo>
                <a:lnTo>
                  <a:pt x="454" y="124"/>
                </a:lnTo>
                <a:lnTo>
                  <a:pt x="453" y="124"/>
                </a:lnTo>
                <a:lnTo>
                  <a:pt x="453" y="117"/>
                </a:lnTo>
                <a:lnTo>
                  <a:pt x="453" y="113"/>
                </a:lnTo>
                <a:lnTo>
                  <a:pt x="456" y="109"/>
                </a:lnTo>
                <a:lnTo>
                  <a:pt x="455" y="107"/>
                </a:lnTo>
                <a:lnTo>
                  <a:pt x="455" y="103"/>
                </a:lnTo>
                <a:lnTo>
                  <a:pt x="456" y="100"/>
                </a:lnTo>
                <a:lnTo>
                  <a:pt x="454" y="97"/>
                </a:lnTo>
                <a:lnTo>
                  <a:pt x="454" y="92"/>
                </a:lnTo>
                <a:lnTo>
                  <a:pt x="453" y="89"/>
                </a:lnTo>
                <a:lnTo>
                  <a:pt x="453" y="85"/>
                </a:lnTo>
                <a:lnTo>
                  <a:pt x="454" y="86"/>
                </a:lnTo>
                <a:lnTo>
                  <a:pt x="457" y="85"/>
                </a:lnTo>
                <a:lnTo>
                  <a:pt x="457" y="82"/>
                </a:lnTo>
                <a:lnTo>
                  <a:pt x="455" y="79"/>
                </a:lnTo>
                <a:lnTo>
                  <a:pt x="454" y="81"/>
                </a:lnTo>
                <a:lnTo>
                  <a:pt x="451" y="82"/>
                </a:lnTo>
                <a:lnTo>
                  <a:pt x="449" y="81"/>
                </a:lnTo>
                <a:lnTo>
                  <a:pt x="453" y="74"/>
                </a:lnTo>
                <a:lnTo>
                  <a:pt x="449" y="73"/>
                </a:lnTo>
                <a:lnTo>
                  <a:pt x="448" y="71"/>
                </a:lnTo>
                <a:lnTo>
                  <a:pt x="449" y="68"/>
                </a:lnTo>
                <a:lnTo>
                  <a:pt x="455" y="68"/>
                </a:lnTo>
                <a:lnTo>
                  <a:pt x="458" y="70"/>
                </a:lnTo>
                <a:lnTo>
                  <a:pt x="458" y="73"/>
                </a:lnTo>
                <a:lnTo>
                  <a:pt x="458" y="75"/>
                </a:lnTo>
                <a:lnTo>
                  <a:pt x="458" y="78"/>
                </a:lnTo>
                <a:lnTo>
                  <a:pt x="460" y="76"/>
                </a:lnTo>
                <a:lnTo>
                  <a:pt x="460" y="74"/>
                </a:lnTo>
                <a:lnTo>
                  <a:pt x="462" y="70"/>
                </a:lnTo>
                <a:lnTo>
                  <a:pt x="462" y="64"/>
                </a:lnTo>
                <a:lnTo>
                  <a:pt x="449" y="64"/>
                </a:lnTo>
                <a:lnTo>
                  <a:pt x="449" y="58"/>
                </a:lnTo>
                <a:lnTo>
                  <a:pt x="446" y="56"/>
                </a:lnTo>
                <a:lnTo>
                  <a:pt x="448" y="51"/>
                </a:lnTo>
                <a:lnTo>
                  <a:pt x="445" y="50"/>
                </a:lnTo>
                <a:lnTo>
                  <a:pt x="444" y="49"/>
                </a:lnTo>
                <a:lnTo>
                  <a:pt x="442" y="46"/>
                </a:lnTo>
                <a:lnTo>
                  <a:pt x="441" y="43"/>
                </a:lnTo>
                <a:lnTo>
                  <a:pt x="438" y="40"/>
                </a:lnTo>
                <a:lnTo>
                  <a:pt x="432" y="38"/>
                </a:lnTo>
                <a:lnTo>
                  <a:pt x="431" y="36"/>
                </a:lnTo>
                <a:lnTo>
                  <a:pt x="429" y="35"/>
                </a:lnTo>
                <a:lnTo>
                  <a:pt x="428" y="32"/>
                </a:lnTo>
                <a:lnTo>
                  <a:pt x="428" y="29"/>
                </a:lnTo>
                <a:lnTo>
                  <a:pt x="426" y="22"/>
                </a:lnTo>
                <a:lnTo>
                  <a:pt x="423" y="20"/>
                </a:lnTo>
                <a:lnTo>
                  <a:pt x="418" y="18"/>
                </a:lnTo>
                <a:lnTo>
                  <a:pt x="406" y="12"/>
                </a:lnTo>
                <a:lnTo>
                  <a:pt x="399" y="7"/>
                </a:lnTo>
                <a:lnTo>
                  <a:pt x="399" y="5"/>
                </a:lnTo>
                <a:lnTo>
                  <a:pt x="369" y="0"/>
                </a:lnTo>
                <a:lnTo>
                  <a:pt x="363" y="2"/>
                </a:lnTo>
                <a:lnTo>
                  <a:pt x="359" y="6"/>
                </a:lnTo>
                <a:lnTo>
                  <a:pt x="357" y="8"/>
                </a:lnTo>
                <a:lnTo>
                  <a:pt x="353" y="11"/>
                </a:lnTo>
                <a:lnTo>
                  <a:pt x="344" y="18"/>
                </a:lnTo>
                <a:lnTo>
                  <a:pt x="331" y="22"/>
                </a:lnTo>
                <a:lnTo>
                  <a:pt x="322" y="21"/>
                </a:lnTo>
                <a:lnTo>
                  <a:pt x="318" y="24"/>
                </a:lnTo>
                <a:lnTo>
                  <a:pt x="315" y="26"/>
                </a:lnTo>
                <a:lnTo>
                  <a:pt x="315" y="28"/>
                </a:lnTo>
                <a:lnTo>
                  <a:pt x="314" y="30"/>
                </a:lnTo>
                <a:lnTo>
                  <a:pt x="317" y="32"/>
                </a:lnTo>
                <a:lnTo>
                  <a:pt x="319" y="30"/>
                </a:lnTo>
                <a:lnTo>
                  <a:pt x="323" y="25"/>
                </a:lnTo>
                <a:lnTo>
                  <a:pt x="330" y="28"/>
                </a:lnTo>
                <a:lnTo>
                  <a:pt x="344" y="28"/>
                </a:lnTo>
                <a:lnTo>
                  <a:pt x="351" y="26"/>
                </a:lnTo>
                <a:lnTo>
                  <a:pt x="352" y="24"/>
                </a:lnTo>
                <a:lnTo>
                  <a:pt x="355" y="23"/>
                </a:lnTo>
                <a:lnTo>
                  <a:pt x="354" y="22"/>
                </a:lnTo>
                <a:lnTo>
                  <a:pt x="356" y="16"/>
                </a:lnTo>
                <a:lnTo>
                  <a:pt x="361" y="18"/>
                </a:lnTo>
                <a:lnTo>
                  <a:pt x="363" y="17"/>
                </a:lnTo>
                <a:lnTo>
                  <a:pt x="366" y="16"/>
                </a:lnTo>
                <a:lnTo>
                  <a:pt x="367" y="15"/>
                </a:lnTo>
                <a:lnTo>
                  <a:pt x="369" y="14"/>
                </a:lnTo>
                <a:lnTo>
                  <a:pt x="373" y="14"/>
                </a:lnTo>
                <a:lnTo>
                  <a:pt x="375" y="21"/>
                </a:lnTo>
                <a:lnTo>
                  <a:pt x="373" y="23"/>
                </a:lnTo>
                <a:lnTo>
                  <a:pt x="372" y="26"/>
                </a:lnTo>
                <a:lnTo>
                  <a:pt x="370" y="33"/>
                </a:lnTo>
                <a:lnTo>
                  <a:pt x="372" y="35"/>
                </a:lnTo>
                <a:lnTo>
                  <a:pt x="371" y="38"/>
                </a:lnTo>
                <a:lnTo>
                  <a:pt x="368" y="40"/>
                </a:lnTo>
                <a:lnTo>
                  <a:pt x="364" y="40"/>
                </a:lnTo>
                <a:lnTo>
                  <a:pt x="357" y="39"/>
                </a:lnTo>
                <a:lnTo>
                  <a:pt x="355" y="40"/>
                </a:lnTo>
                <a:lnTo>
                  <a:pt x="352" y="42"/>
                </a:lnTo>
                <a:lnTo>
                  <a:pt x="346" y="42"/>
                </a:lnTo>
                <a:lnTo>
                  <a:pt x="344" y="46"/>
                </a:lnTo>
                <a:lnTo>
                  <a:pt x="341" y="46"/>
                </a:lnTo>
                <a:lnTo>
                  <a:pt x="339" y="46"/>
                </a:lnTo>
                <a:lnTo>
                  <a:pt x="334" y="43"/>
                </a:lnTo>
                <a:lnTo>
                  <a:pt x="332" y="44"/>
                </a:lnTo>
                <a:lnTo>
                  <a:pt x="329" y="46"/>
                </a:lnTo>
                <a:lnTo>
                  <a:pt x="323" y="47"/>
                </a:lnTo>
                <a:lnTo>
                  <a:pt x="320" y="46"/>
                </a:lnTo>
                <a:lnTo>
                  <a:pt x="318" y="48"/>
                </a:lnTo>
                <a:lnTo>
                  <a:pt x="314" y="48"/>
                </a:lnTo>
                <a:lnTo>
                  <a:pt x="322" y="110"/>
                </a:lnTo>
                <a:lnTo>
                  <a:pt x="250" y="227"/>
                </a:lnTo>
                <a:lnTo>
                  <a:pt x="154" y="302"/>
                </a:lnTo>
                <a:lnTo>
                  <a:pt x="149" y="305"/>
                </a:lnTo>
                <a:lnTo>
                  <a:pt x="147" y="306"/>
                </a:lnTo>
                <a:lnTo>
                  <a:pt x="115" y="332"/>
                </a:lnTo>
                <a:lnTo>
                  <a:pt x="76" y="361"/>
                </a:lnTo>
                <a:lnTo>
                  <a:pt x="58" y="372"/>
                </a:lnTo>
                <a:lnTo>
                  <a:pt x="51" y="378"/>
                </a:lnTo>
                <a:lnTo>
                  <a:pt x="0" y="416"/>
                </a:lnTo>
                <a:lnTo>
                  <a:pt x="6" y="428"/>
                </a:lnTo>
                <a:lnTo>
                  <a:pt x="23" y="451"/>
                </a:lnTo>
                <a:lnTo>
                  <a:pt x="34" y="468"/>
                </a:lnTo>
                <a:lnTo>
                  <a:pt x="42" y="488"/>
                </a:lnTo>
                <a:lnTo>
                  <a:pt x="50" y="512"/>
                </a:lnTo>
                <a:lnTo>
                  <a:pt x="56" y="537"/>
                </a:lnTo>
                <a:lnTo>
                  <a:pt x="77" y="740"/>
                </a:lnTo>
                <a:lnTo>
                  <a:pt x="76" y="750"/>
                </a:lnTo>
                <a:lnTo>
                  <a:pt x="101" y="747"/>
                </a:lnTo>
                <a:lnTo>
                  <a:pt x="95" y="744"/>
                </a:lnTo>
                <a:lnTo>
                  <a:pt x="96" y="742"/>
                </a:lnTo>
                <a:lnTo>
                  <a:pt x="106" y="742"/>
                </a:lnTo>
                <a:lnTo>
                  <a:pt x="123" y="747"/>
                </a:lnTo>
                <a:lnTo>
                  <a:pt x="131" y="755"/>
                </a:lnTo>
                <a:lnTo>
                  <a:pt x="131" y="757"/>
                </a:lnTo>
                <a:lnTo>
                  <a:pt x="141" y="757"/>
                </a:lnTo>
                <a:lnTo>
                  <a:pt x="141" y="749"/>
                </a:lnTo>
                <a:lnTo>
                  <a:pt x="150" y="744"/>
                </a:lnTo>
                <a:lnTo>
                  <a:pt x="157" y="732"/>
                </a:lnTo>
                <a:lnTo>
                  <a:pt x="156" y="722"/>
                </a:lnTo>
                <a:lnTo>
                  <a:pt x="164" y="712"/>
                </a:lnTo>
                <a:lnTo>
                  <a:pt x="167" y="702"/>
                </a:lnTo>
                <a:lnTo>
                  <a:pt x="190" y="659"/>
                </a:lnTo>
                <a:lnTo>
                  <a:pt x="194" y="642"/>
                </a:lnTo>
                <a:lnTo>
                  <a:pt x="202" y="635"/>
                </a:lnTo>
                <a:lnTo>
                  <a:pt x="216" y="634"/>
                </a:lnTo>
                <a:lnTo>
                  <a:pt x="220" y="634"/>
                </a:lnTo>
                <a:lnTo>
                  <a:pt x="226" y="630"/>
                </a:lnTo>
                <a:lnTo>
                  <a:pt x="231" y="624"/>
                </a:lnTo>
                <a:lnTo>
                  <a:pt x="240" y="621"/>
                </a:lnTo>
                <a:lnTo>
                  <a:pt x="240" y="618"/>
                </a:lnTo>
                <a:lnTo>
                  <a:pt x="240" y="617"/>
                </a:lnTo>
                <a:lnTo>
                  <a:pt x="242" y="612"/>
                </a:lnTo>
                <a:lnTo>
                  <a:pt x="247" y="604"/>
                </a:lnTo>
                <a:lnTo>
                  <a:pt x="250" y="594"/>
                </a:lnTo>
                <a:lnTo>
                  <a:pt x="253" y="589"/>
                </a:lnTo>
                <a:lnTo>
                  <a:pt x="253" y="586"/>
                </a:lnTo>
                <a:lnTo>
                  <a:pt x="254" y="579"/>
                </a:lnTo>
                <a:lnTo>
                  <a:pt x="257" y="576"/>
                </a:lnTo>
                <a:lnTo>
                  <a:pt x="260" y="574"/>
                </a:lnTo>
                <a:lnTo>
                  <a:pt x="257" y="569"/>
                </a:lnTo>
                <a:lnTo>
                  <a:pt x="256" y="571"/>
                </a:lnTo>
                <a:lnTo>
                  <a:pt x="254" y="572"/>
                </a:lnTo>
                <a:lnTo>
                  <a:pt x="253" y="574"/>
                </a:lnTo>
                <a:lnTo>
                  <a:pt x="252" y="575"/>
                </a:lnTo>
                <a:lnTo>
                  <a:pt x="252" y="579"/>
                </a:lnTo>
                <a:lnTo>
                  <a:pt x="250" y="586"/>
                </a:lnTo>
                <a:lnTo>
                  <a:pt x="250" y="579"/>
                </a:lnTo>
                <a:lnTo>
                  <a:pt x="250" y="576"/>
                </a:lnTo>
                <a:lnTo>
                  <a:pt x="252" y="572"/>
                </a:lnTo>
                <a:lnTo>
                  <a:pt x="254" y="568"/>
                </a:lnTo>
                <a:lnTo>
                  <a:pt x="254" y="565"/>
                </a:lnTo>
                <a:lnTo>
                  <a:pt x="247" y="567"/>
                </a:lnTo>
                <a:lnTo>
                  <a:pt x="244" y="569"/>
                </a:lnTo>
                <a:lnTo>
                  <a:pt x="245" y="572"/>
                </a:lnTo>
                <a:lnTo>
                  <a:pt x="246" y="573"/>
                </a:lnTo>
                <a:lnTo>
                  <a:pt x="237" y="576"/>
                </a:lnTo>
                <a:lnTo>
                  <a:pt x="236" y="577"/>
                </a:lnTo>
                <a:lnTo>
                  <a:pt x="233" y="584"/>
                </a:lnTo>
                <a:lnTo>
                  <a:pt x="231" y="584"/>
                </a:lnTo>
                <a:lnTo>
                  <a:pt x="230" y="582"/>
                </a:lnTo>
                <a:lnTo>
                  <a:pt x="233" y="575"/>
                </a:lnTo>
                <a:lnTo>
                  <a:pt x="232" y="572"/>
                </a:lnTo>
                <a:lnTo>
                  <a:pt x="233" y="570"/>
                </a:lnTo>
                <a:lnTo>
                  <a:pt x="236" y="564"/>
                </a:lnTo>
                <a:lnTo>
                  <a:pt x="237" y="560"/>
                </a:lnTo>
                <a:lnTo>
                  <a:pt x="237" y="559"/>
                </a:lnTo>
                <a:lnTo>
                  <a:pt x="239" y="555"/>
                </a:lnTo>
                <a:lnTo>
                  <a:pt x="239" y="551"/>
                </a:lnTo>
                <a:lnTo>
                  <a:pt x="239" y="550"/>
                </a:lnTo>
                <a:lnTo>
                  <a:pt x="245" y="543"/>
                </a:lnTo>
                <a:lnTo>
                  <a:pt x="250" y="540"/>
                </a:lnTo>
                <a:lnTo>
                  <a:pt x="253" y="525"/>
                </a:lnTo>
                <a:lnTo>
                  <a:pt x="253" y="532"/>
                </a:lnTo>
                <a:lnTo>
                  <a:pt x="252" y="535"/>
                </a:lnTo>
                <a:lnTo>
                  <a:pt x="252" y="537"/>
                </a:lnTo>
                <a:lnTo>
                  <a:pt x="252" y="540"/>
                </a:lnTo>
                <a:lnTo>
                  <a:pt x="250" y="544"/>
                </a:lnTo>
                <a:lnTo>
                  <a:pt x="242" y="553"/>
                </a:lnTo>
                <a:lnTo>
                  <a:pt x="242" y="555"/>
                </a:lnTo>
                <a:lnTo>
                  <a:pt x="240" y="564"/>
                </a:lnTo>
                <a:lnTo>
                  <a:pt x="235" y="574"/>
                </a:lnTo>
                <a:lnTo>
                  <a:pt x="237" y="574"/>
                </a:lnTo>
                <a:lnTo>
                  <a:pt x="239" y="573"/>
                </a:lnTo>
                <a:lnTo>
                  <a:pt x="242" y="567"/>
                </a:lnTo>
                <a:lnTo>
                  <a:pt x="244" y="566"/>
                </a:lnTo>
                <a:lnTo>
                  <a:pt x="249" y="564"/>
                </a:lnTo>
                <a:lnTo>
                  <a:pt x="254" y="564"/>
                </a:lnTo>
                <a:lnTo>
                  <a:pt x="256" y="562"/>
                </a:lnTo>
                <a:lnTo>
                  <a:pt x="259" y="553"/>
                </a:lnTo>
                <a:lnTo>
                  <a:pt x="260" y="551"/>
                </a:lnTo>
                <a:lnTo>
                  <a:pt x="260" y="558"/>
                </a:lnTo>
                <a:lnTo>
                  <a:pt x="259" y="562"/>
                </a:lnTo>
                <a:lnTo>
                  <a:pt x="262" y="564"/>
                </a:lnTo>
                <a:lnTo>
                  <a:pt x="265" y="564"/>
                </a:lnTo>
                <a:lnTo>
                  <a:pt x="265" y="561"/>
                </a:lnTo>
                <a:lnTo>
                  <a:pt x="266" y="560"/>
                </a:lnTo>
                <a:lnTo>
                  <a:pt x="265" y="558"/>
                </a:lnTo>
                <a:lnTo>
                  <a:pt x="265" y="555"/>
                </a:lnTo>
                <a:lnTo>
                  <a:pt x="266" y="553"/>
                </a:lnTo>
                <a:lnTo>
                  <a:pt x="267" y="547"/>
                </a:lnTo>
                <a:lnTo>
                  <a:pt x="266" y="546"/>
                </a:lnTo>
                <a:lnTo>
                  <a:pt x="270" y="546"/>
                </a:lnTo>
                <a:lnTo>
                  <a:pt x="272" y="543"/>
                </a:lnTo>
                <a:lnTo>
                  <a:pt x="272" y="540"/>
                </a:lnTo>
                <a:lnTo>
                  <a:pt x="272" y="535"/>
                </a:lnTo>
                <a:lnTo>
                  <a:pt x="276" y="534"/>
                </a:lnTo>
                <a:lnTo>
                  <a:pt x="276" y="528"/>
                </a:lnTo>
                <a:lnTo>
                  <a:pt x="279" y="528"/>
                </a:lnTo>
                <a:lnTo>
                  <a:pt x="279" y="536"/>
                </a:lnTo>
                <a:lnTo>
                  <a:pt x="284" y="538"/>
                </a:lnTo>
                <a:lnTo>
                  <a:pt x="282" y="543"/>
                </a:lnTo>
                <a:lnTo>
                  <a:pt x="283" y="546"/>
                </a:lnTo>
                <a:lnTo>
                  <a:pt x="286" y="548"/>
                </a:lnTo>
                <a:lnTo>
                  <a:pt x="288" y="558"/>
                </a:lnTo>
                <a:lnTo>
                  <a:pt x="286" y="560"/>
                </a:lnTo>
                <a:lnTo>
                  <a:pt x="287" y="562"/>
                </a:lnTo>
                <a:lnTo>
                  <a:pt x="284" y="566"/>
                </a:lnTo>
                <a:lnTo>
                  <a:pt x="280" y="571"/>
                </a:lnTo>
                <a:lnTo>
                  <a:pt x="280" y="572"/>
                </a:lnTo>
                <a:lnTo>
                  <a:pt x="280" y="575"/>
                </a:lnTo>
                <a:lnTo>
                  <a:pt x="282" y="578"/>
                </a:lnTo>
                <a:lnTo>
                  <a:pt x="280" y="584"/>
                </a:lnTo>
                <a:lnTo>
                  <a:pt x="279" y="586"/>
                </a:lnTo>
                <a:lnTo>
                  <a:pt x="277" y="590"/>
                </a:lnTo>
                <a:lnTo>
                  <a:pt x="274" y="595"/>
                </a:lnTo>
                <a:lnTo>
                  <a:pt x="273" y="596"/>
                </a:lnTo>
                <a:lnTo>
                  <a:pt x="274" y="599"/>
                </a:lnTo>
                <a:lnTo>
                  <a:pt x="273" y="602"/>
                </a:lnTo>
                <a:lnTo>
                  <a:pt x="272" y="603"/>
                </a:lnTo>
                <a:lnTo>
                  <a:pt x="272" y="606"/>
                </a:lnTo>
                <a:lnTo>
                  <a:pt x="272" y="608"/>
                </a:lnTo>
                <a:lnTo>
                  <a:pt x="270" y="609"/>
                </a:lnTo>
                <a:lnTo>
                  <a:pt x="269" y="612"/>
                </a:lnTo>
                <a:lnTo>
                  <a:pt x="267" y="618"/>
                </a:lnTo>
                <a:lnTo>
                  <a:pt x="268" y="620"/>
                </a:lnTo>
                <a:lnTo>
                  <a:pt x="270" y="618"/>
                </a:lnTo>
                <a:lnTo>
                  <a:pt x="276" y="617"/>
                </a:lnTo>
                <a:lnTo>
                  <a:pt x="277" y="619"/>
                </a:lnTo>
                <a:lnTo>
                  <a:pt x="284" y="621"/>
                </a:lnTo>
                <a:lnTo>
                  <a:pt x="286" y="621"/>
                </a:lnTo>
                <a:lnTo>
                  <a:pt x="290" y="622"/>
                </a:lnTo>
                <a:lnTo>
                  <a:pt x="296" y="621"/>
                </a:lnTo>
                <a:lnTo>
                  <a:pt x="301" y="622"/>
                </a:lnTo>
                <a:lnTo>
                  <a:pt x="302" y="625"/>
                </a:lnTo>
                <a:lnTo>
                  <a:pt x="302" y="628"/>
                </a:lnTo>
                <a:lnTo>
                  <a:pt x="301" y="629"/>
                </a:lnTo>
                <a:lnTo>
                  <a:pt x="301" y="631"/>
                </a:lnTo>
                <a:lnTo>
                  <a:pt x="301" y="635"/>
                </a:lnTo>
                <a:lnTo>
                  <a:pt x="302" y="637"/>
                </a:lnTo>
                <a:lnTo>
                  <a:pt x="305" y="636"/>
                </a:lnTo>
                <a:lnTo>
                  <a:pt x="308" y="638"/>
                </a:lnTo>
                <a:lnTo>
                  <a:pt x="309" y="640"/>
                </a:lnTo>
                <a:lnTo>
                  <a:pt x="312" y="641"/>
                </a:lnTo>
                <a:lnTo>
                  <a:pt x="312" y="644"/>
                </a:lnTo>
                <a:lnTo>
                  <a:pt x="314" y="646"/>
                </a:lnTo>
                <a:lnTo>
                  <a:pt x="312" y="648"/>
                </a:lnTo>
                <a:lnTo>
                  <a:pt x="312" y="653"/>
                </a:lnTo>
                <a:lnTo>
                  <a:pt x="311" y="656"/>
                </a:lnTo>
                <a:lnTo>
                  <a:pt x="314" y="657"/>
                </a:lnTo>
                <a:lnTo>
                  <a:pt x="315" y="655"/>
                </a:lnTo>
                <a:lnTo>
                  <a:pt x="315" y="652"/>
                </a:lnTo>
                <a:lnTo>
                  <a:pt x="318" y="650"/>
                </a:lnTo>
                <a:lnTo>
                  <a:pt x="318" y="655"/>
                </a:lnTo>
                <a:lnTo>
                  <a:pt x="317" y="657"/>
                </a:lnTo>
                <a:lnTo>
                  <a:pt x="317" y="659"/>
                </a:lnTo>
                <a:lnTo>
                  <a:pt x="318" y="663"/>
                </a:lnTo>
                <a:lnTo>
                  <a:pt x="318" y="666"/>
                </a:lnTo>
                <a:lnTo>
                  <a:pt x="317" y="669"/>
                </a:lnTo>
                <a:lnTo>
                  <a:pt x="315" y="669"/>
                </a:lnTo>
                <a:lnTo>
                  <a:pt x="315" y="674"/>
                </a:lnTo>
                <a:lnTo>
                  <a:pt x="318" y="674"/>
                </a:lnTo>
                <a:lnTo>
                  <a:pt x="320" y="673"/>
                </a:lnTo>
                <a:lnTo>
                  <a:pt x="320" y="671"/>
                </a:lnTo>
                <a:lnTo>
                  <a:pt x="322" y="669"/>
                </a:lnTo>
                <a:lnTo>
                  <a:pt x="324" y="671"/>
                </a:lnTo>
                <a:lnTo>
                  <a:pt x="323" y="674"/>
                </a:lnTo>
                <a:lnTo>
                  <a:pt x="321" y="675"/>
                </a:lnTo>
                <a:lnTo>
                  <a:pt x="320" y="677"/>
                </a:lnTo>
                <a:lnTo>
                  <a:pt x="322" y="682"/>
                </a:lnTo>
                <a:lnTo>
                  <a:pt x="323" y="680"/>
                </a:lnTo>
                <a:lnTo>
                  <a:pt x="322" y="677"/>
                </a:lnTo>
                <a:lnTo>
                  <a:pt x="324" y="676"/>
                </a:lnTo>
                <a:lnTo>
                  <a:pt x="326" y="679"/>
                </a:lnTo>
                <a:lnTo>
                  <a:pt x="329" y="679"/>
                </a:lnTo>
                <a:lnTo>
                  <a:pt x="331" y="676"/>
                </a:lnTo>
                <a:lnTo>
                  <a:pt x="329" y="674"/>
                </a:lnTo>
                <a:lnTo>
                  <a:pt x="328" y="666"/>
                </a:lnTo>
                <a:lnTo>
                  <a:pt x="331" y="644"/>
                </a:lnTo>
                <a:lnTo>
                  <a:pt x="336" y="636"/>
                </a:lnTo>
                <a:lnTo>
                  <a:pt x="337" y="632"/>
                </a:lnTo>
                <a:lnTo>
                  <a:pt x="338" y="621"/>
                </a:lnTo>
                <a:lnTo>
                  <a:pt x="337" y="616"/>
                </a:lnTo>
                <a:lnTo>
                  <a:pt x="337" y="600"/>
                </a:lnTo>
                <a:lnTo>
                  <a:pt x="336" y="596"/>
                </a:lnTo>
                <a:lnTo>
                  <a:pt x="336" y="594"/>
                </a:lnTo>
                <a:lnTo>
                  <a:pt x="339" y="590"/>
                </a:lnTo>
                <a:lnTo>
                  <a:pt x="347" y="568"/>
                </a:lnTo>
                <a:lnTo>
                  <a:pt x="347" y="563"/>
                </a:lnTo>
                <a:lnTo>
                  <a:pt x="347" y="560"/>
                </a:lnTo>
                <a:lnTo>
                  <a:pt x="348" y="552"/>
                </a:lnTo>
                <a:lnTo>
                  <a:pt x="347" y="534"/>
                </a:lnTo>
                <a:lnTo>
                  <a:pt x="350" y="525"/>
                </a:lnTo>
                <a:lnTo>
                  <a:pt x="350" y="522"/>
                </a:lnTo>
                <a:lnTo>
                  <a:pt x="352" y="518"/>
                </a:lnTo>
                <a:lnTo>
                  <a:pt x="351" y="516"/>
                </a:lnTo>
                <a:lnTo>
                  <a:pt x="350" y="513"/>
                </a:lnTo>
                <a:lnTo>
                  <a:pt x="350" y="512"/>
                </a:lnTo>
                <a:lnTo>
                  <a:pt x="347" y="510"/>
                </a:lnTo>
                <a:lnTo>
                  <a:pt x="347" y="508"/>
                </a:lnTo>
                <a:lnTo>
                  <a:pt x="354" y="499"/>
                </a:lnTo>
                <a:lnTo>
                  <a:pt x="352" y="484"/>
                </a:lnTo>
                <a:lnTo>
                  <a:pt x="355" y="480"/>
                </a:lnTo>
                <a:lnTo>
                  <a:pt x="357" y="478"/>
                </a:lnTo>
                <a:lnTo>
                  <a:pt x="358" y="474"/>
                </a:lnTo>
                <a:lnTo>
                  <a:pt x="359" y="470"/>
                </a:lnTo>
                <a:lnTo>
                  <a:pt x="364" y="464"/>
                </a:lnTo>
                <a:lnTo>
                  <a:pt x="367" y="463"/>
                </a:lnTo>
                <a:lnTo>
                  <a:pt x="371" y="460"/>
                </a:lnTo>
                <a:lnTo>
                  <a:pt x="374" y="455"/>
                </a:lnTo>
                <a:lnTo>
                  <a:pt x="374" y="450"/>
                </a:lnTo>
                <a:lnTo>
                  <a:pt x="373" y="449"/>
                </a:lnTo>
                <a:lnTo>
                  <a:pt x="371" y="449"/>
                </a:lnTo>
                <a:lnTo>
                  <a:pt x="368" y="448"/>
                </a:lnTo>
                <a:lnTo>
                  <a:pt x="366" y="449"/>
                </a:lnTo>
                <a:lnTo>
                  <a:pt x="363" y="450"/>
                </a:lnTo>
                <a:lnTo>
                  <a:pt x="363" y="454"/>
                </a:lnTo>
                <a:lnTo>
                  <a:pt x="363" y="456"/>
                </a:lnTo>
                <a:lnTo>
                  <a:pt x="360" y="462"/>
                </a:lnTo>
                <a:lnTo>
                  <a:pt x="357" y="462"/>
                </a:lnTo>
                <a:lnTo>
                  <a:pt x="358" y="460"/>
                </a:lnTo>
                <a:lnTo>
                  <a:pt x="360" y="452"/>
                </a:lnTo>
                <a:lnTo>
                  <a:pt x="360" y="448"/>
                </a:lnTo>
                <a:lnTo>
                  <a:pt x="357" y="446"/>
                </a:lnTo>
                <a:lnTo>
                  <a:pt x="355" y="448"/>
                </a:lnTo>
                <a:lnTo>
                  <a:pt x="354" y="450"/>
                </a:lnTo>
                <a:lnTo>
                  <a:pt x="352" y="450"/>
                </a:lnTo>
                <a:lnTo>
                  <a:pt x="349" y="450"/>
                </a:lnTo>
                <a:lnTo>
                  <a:pt x="344" y="450"/>
                </a:lnTo>
                <a:lnTo>
                  <a:pt x="342" y="454"/>
                </a:lnTo>
                <a:lnTo>
                  <a:pt x="340" y="455"/>
                </a:lnTo>
                <a:lnTo>
                  <a:pt x="339" y="457"/>
                </a:lnTo>
                <a:lnTo>
                  <a:pt x="339" y="459"/>
                </a:lnTo>
                <a:lnTo>
                  <a:pt x="336" y="462"/>
                </a:lnTo>
                <a:lnTo>
                  <a:pt x="334" y="464"/>
                </a:lnTo>
                <a:lnTo>
                  <a:pt x="334" y="466"/>
                </a:lnTo>
                <a:lnTo>
                  <a:pt x="334" y="467"/>
                </a:lnTo>
                <a:lnTo>
                  <a:pt x="338" y="464"/>
                </a:lnTo>
                <a:lnTo>
                  <a:pt x="339" y="462"/>
                </a:lnTo>
                <a:lnTo>
                  <a:pt x="340" y="459"/>
                </a:lnTo>
                <a:lnTo>
                  <a:pt x="341" y="458"/>
                </a:lnTo>
                <a:lnTo>
                  <a:pt x="342" y="455"/>
                </a:lnTo>
                <a:lnTo>
                  <a:pt x="344" y="454"/>
                </a:lnTo>
                <a:lnTo>
                  <a:pt x="346" y="451"/>
                </a:lnTo>
                <a:lnTo>
                  <a:pt x="349" y="450"/>
                </a:lnTo>
                <a:lnTo>
                  <a:pt x="350" y="454"/>
                </a:lnTo>
                <a:lnTo>
                  <a:pt x="347" y="454"/>
                </a:lnTo>
                <a:lnTo>
                  <a:pt x="345" y="456"/>
                </a:lnTo>
                <a:lnTo>
                  <a:pt x="346" y="458"/>
                </a:lnTo>
                <a:lnTo>
                  <a:pt x="346" y="461"/>
                </a:lnTo>
                <a:lnTo>
                  <a:pt x="343" y="461"/>
                </a:lnTo>
                <a:lnTo>
                  <a:pt x="340" y="466"/>
                </a:lnTo>
                <a:lnTo>
                  <a:pt x="340" y="467"/>
                </a:lnTo>
                <a:lnTo>
                  <a:pt x="341" y="470"/>
                </a:lnTo>
                <a:lnTo>
                  <a:pt x="337" y="470"/>
                </a:lnTo>
                <a:lnTo>
                  <a:pt x="334" y="471"/>
                </a:lnTo>
                <a:lnTo>
                  <a:pt x="332" y="468"/>
                </a:lnTo>
                <a:lnTo>
                  <a:pt x="331" y="467"/>
                </a:lnTo>
                <a:lnTo>
                  <a:pt x="326" y="470"/>
                </a:lnTo>
                <a:lnTo>
                  <a:pt x="328" y="463"/>
                </a:lnTo>
                <a:lnTo>
                  <a:pt x="331" y="462"/>
                </a:lnTo>
                <a:lnTo>
                  <a:pt x="330" y="459"/>
                </a:lnTo>
                <a:lnTo>
                  <a:pt x="331" y="456"/>
                </a:lnTo>
                <a:lnTo>
                  <a:pt x="328" y="454"/>
                </a:lnTo>
                <a:lnTo>
                  <a:pt x="327" y="450"/>
                </a:lnTo>
                <a:lnTo>
                  <a:pt x="328" y="449"/>
                </a:lnTo>
                <a:lnTo>
                  <a:pt x="331" y="450"/>
                </a:lnTo>
                <a:lnTo>
                  <a:pt x="331" y="447"/>
                </a:lnTo>
                <a:lnTo>
                  <a:pt x="333" y="444"/>
                </a:lnTo>
                <a:lnTo>
                  <a:pt x="330" y="442"/>
                </a:lnTo>
                <a:lnTo>
                  <a:pt x="331" y="439"/>
                </a:lnTo>
                <a:lnTo>
                  <a:pt x="334" y="437"/>
                </a:lnTo>
                <a:lnTo>
                  <a:pt x="337" y="436"/>
                </a:lnTo>
                <a:lnTo>
                  <a:pt x="340" y="434"/>
                </a:lnTo>
                <a:lnTo>
                  <a:pt x="342" y="432"/>
                </a:lnTo>
                <a:lnTo>
                  <a:pt x="347" y="426"/>
                </a:lnTo>
                <a:lnTo>
                  <a:pt x="349" y="422"/>
                </a:lnTo>
                <a:lnTo>
                  <a:pt x="351" y="420"/>
                </a:lnTo>
                <a:lnTo>
                  <a:pt x="351" y="426"/>
                </a:lnTo>
                <a:lnTo>
                  <a:pt x="352" y="428"/>
                </a:lnTo>
                <a:lnTo>
                  <a:pt x="350" y="430"/>
                </a:lnTo>
                <a:lnTo>
                  <a:pt x="347" y="431"/>
                </a:lnTo>
                <a:lnTo>
                  <a:pt x="346" y="434"/>
                </a:lnTo>
                <a:lnTo>
                  <a:pt x="351" y="432"/>
                </a:lnTo>
                <a:lnTo>
                  <a:pt x="354" y="429"/>
                </a:lnTo>
                <a:lnTo>
                  <a:pt x="358" y="430"/>
                </a:lnTo>
                <a:lnTo>
                  <a:pt x="371" y="415"/>
                </a:lnTo>
                <a:lnTo>
                  <a:pt x="376" y="404"/>
                </a:lnTo>
                <a:lnTo>
                  <a:pt x="376" y="401"/>
                </a:lnTo>
                <a:lnTo>
                  <a:pt x="375" y="396"/>
                </a:lnTo>
                <a:lnTo>
                  <a:pt x="376" y="392"/>
                </a:lnTo>
                <a:lnTo>
                  <a:pt x="377" y="388"/>
                </a:lnTo>
                <a:lnTo>
                  <a:pt x="376" y="384"/>
                </a:lnTo>
                <a:lnTo>
                  <a:pt x="374" y="382"/>
                </a:lnTo>
                <a:lnTo>
                  <a:pt x="367" y="373"/>
                </a:lnTo>
                <a:lnTo>
                  <a:pt x="367" y="377"/>
                </a:lnTo>
                <a:lnTo>
                  <a:pt x="368" y="380"/>
                </a:lnTo>
                <a:lnTo>
                  <a:pt x="369" y="381"/>
                </a:lnTo>
                <a:lnTo>
                  <a:pt x="370" y="382"/>
                </a:lnTo>
                <a:lnTo>
                  <a:pt x="372" y="384"/>
                </a:lnTo>
                <a:lnTo>
                  <a:pt x="374" y="386"/>
                </a:lnTo>
                <a:lnTo>
                  <a:pt x="372" y="389"/>
                </a:lnTo>
                <a:lnTo>
                  <a:pt x="372" y="392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1" name="22qro">
            <a:extLst>
              <a:ext uri="{FF2B5EF4-FFF2-40B4-BE49-F238E27FC236}">
                <a16:creationId xmlns:a16="http://schemas.microsoft.com/office/drawing/2014/main" id="{6B6FFE1D-C03D-5B10-79C0-F9AF8A568055}"/>
              </a:ext>
            </a:extLst>
          </p:cNvPr>
          <p:cNvSpPr>
            <a:spLocks/>
          </p:cNvSpPr>
          <p:nvPr/>
        </p:nvSpPr>
        <p:spPr bwMode="auto">
          <a:xfrm>
            <a:off x="6250070" y="4723789"/>
            <a:ext cx="353803" cy="399796"/>
          </a:xfrm>
          <a:custGeom>
            <a:avLst/>
            <a:gdLst/>
            <a:ahLst/>
            <a:cxnLst>
              <a:cxn ang="0">
                <a:pos x="154" y="18"/>
              </a:cxn>
              <a:cxn ang="0">
                <a:pos x="183" y="37"/>
              </a:cxn>
              <a:cxn ang="0">
                <a:pos x="205" y="41"/>
              </a:cxn>
              <a:cxn ang="0">
                <a:pos x="216" y="37"/>
              </a:cxn>
              <a:cxn ang="0">
                <a:pos x="218" y="18"/>
              </a:cxn>
              <a:cxn ang="0">
                <a:pos x="236" y="1"/>
              </a:cxn>
              <a:cxn ang="0">
                <a:pos x="249" y="7"/>
              </a:cxn>
              <a:cxn ang="0">
                <a:pos x="254" y="22"/>
              </a:cxn>
              <a:cxn ang="0">
                <a:pos x="263" y="41"/>
              </a:cxn>
              <a:cxn ang="0">
                <a:pos x="270" y="90"/>
              </a:cxn>
              <a:cxn ang="0">
                <a:pos x="258" y="96"/>
              </a:cxn>
              <a:cxn ang="0">
                <a:pos x="248" y="103"/>
              </a:cxn>
              <a:cxn ang="0">
                <a:pos x="236" y="93"/>
              </a:cxn>
              <a:cxn ang="0">
                <a:pos x="222" y="116"/>
              </a:cxn>
              <a:cxn ang="0">
                <a:pos x="210" y="142"/>
              </a:cxn>
              <a:cxn ang="0">
                <a:pos x="193" y="168"/>
              </a:cxn>
              <a:cxn ang="0">
                <a:pos x="196" y="186"/>
              </a:cxn>
              <a:cxn ang="0">
                <a:pos x="166" y="205"/>
              </a:cxn>
              <a:cxn ang="0">
                <a:pos x="140" y="222"/>
              </a:cxn>
              <a:cxn ang="0">
                <a:pos x="133" y="259"/>
              </a:cxn>
              <a:cxn ang="0">
                <a:pos x="128" y="273"/>
              </a:cxn>
              <a:cxn ang="0">
                <a:pos x="135" y="289"/>
              </a:cxn>
              <a:cxn ang="0">
                <a:pos x="109" y="303"/>
              </a:cxn>
              <a:cxn ang="0">
                <a:pos x="91" y="308"/>
              </a:cxn>
              <a:cxn ang="0">
                <a:pos x="81" y="295"/>
              </a:cxn>
              <a:cxn ang="0">
                <a:pos x="67" y="276"/>
              </a:cxn>
              <a:cxn ang="0">
                <a:pos x="44" y="263"/>
              </a:cxn>
              <a:cxn ang="0">
                <a:pos x="39" y="256"/>
              </a:cxn>
              <a:cxn ang="0">
                <a:pos x="27" y="246"/>
              </a:cxn>
              <a:cxn ang="0">
                <a:pos x="21" y="235"/>
              </a:cxn>
              <a:cxn ang="0">
                <a:pos x="16" y="217"/>
              </a:cxn>
              <a:cxn ang="0">
                <a:pos x="18" y="207"/>
              </a:cxn>
              <a:cxn ang="0">
                <a:pos x="2" y="192"/>
              </a:cxn>
              <a:cxn ang="0">
                <a:pos x="0" y="173"/>
              </a:cxn>
              <a:cxn ang="0">
                <a:pos x="10" y="150"/>
              </a:cxn>
              <a:cxn ang="0">
                <a:pos x="18" y="142"/>
              </a:cxn>
              <a:cxn ang="0">
                <a:pos x="46" y="144"/>
              </a:cxn>
              <a:cxn ang="0">
                <a:pos x="51" y="128"/>
              </a:cxn>
              <a:cxn ang="0">
                <a:pos x="69" y="133"/>
              </a:cxn>
              <a:cxn ang="0">
                <a:pos x="81" y="141"/>
              </a:cxn>
              <a:cxn ang="0">
                <a:pos x="89" y="130"/>
              </a:cxn>
              <a:cxn ang="0">
                <a:pos x="92" y="110"/>
              </a:cxn>
              <a:cxn ang="0">
                <a:pos x="99" y="90"/>
              </a:cxn>
              <a:cxn ang="0">
                <a:pos x="114" y="84"/>
              </a:cxn>
              <a:cxn ang="0">
                <a:pos x="125" y="93"/>
              </a:cxn>
              <a:cxn ang="0">
                <a:pos x="144" y="84"/>
              </a:cxn>
              <a:cxn ang="0">
                <a:pos x="160" y="67"/>
              </a:cxn>
              <a:cxn ang="0">
                <a:pos x="144" y="66"/>
              </a:cxn>
              <a:cxn ang="0">
                <a:pos x="144" y="54"/>
              </a:cxn>
              <a:cxn ang="0">
                <a:pos x="140" y="41"/>
              </a:cxn>
            </a:cxnLst>
            <a:rect l="0" t="0" r="r" b="b"/>
            <a:pathLst>
              <a:path w="280" h="317">
                <a:moveTo>
                  <a:pt x="140" y="41"/>
                </a:moveTo>
                <a:lnTo>
                  <a:pt x="147" y="22"/>
                </a:lnTo>
                <a:lnTo>
                  <a:pt x="152" y="18"/>
                </a:lnTo>
                <a:lnTo>
                  <a:pt x="154" y="18"/>
                </a:lnTo>
                <a:lnTo>
                  <a:pt x="157" y="19"/>
                </a:lnTo>
                <a:lnTo>
                  <a:pt x="161" y="23"/>
                </a:lnTo>
                <a:lnTo>
                  <a:pt x="166" y="24"/>
                </a:lnTo>
                <a:lnTo>
                  <a:pt x="183" y="37"/>
                </a:lnTo>
                <a:lnTo>
                  <a:pt x="195" y="41"/>
                </a:lnTo>
                <a:lnTo>
                  <a:pt x="198" y="39"/>
                </a:lnTo>
                <a:lnTo>
                  <a:pt x="200" y="38"/>
                </a:lnTo>
                <a:lnTo>
                  <a:pt x="205" y="41"/>
                </a:lnTo>
                <a:lnTo>
                  <a:pt x="208" y="44"/>
                </a:lnTo>
                <a:lnTo>
                  <a:pt x="212" y="44"/>
                </a:lnTo>
                <a:lnTo>
                  <a:pt x="215" y="41"/>
                </a:lnTo>
                <a:lnTo>
                  <a:pt x="216" y="37"/>
                </a:lnTo>
                <a:lnTo>
                  <a:pt x="215" y="32"/>
                </a:lnTo>
                <a:lnTo>
                  <a:pt x="216" y="28"/>
                </a:lnTo>
                <a:lnTo>
                  <a:pt x="215" y="24"/>
                </a:lnTo>
                <a:lnTo>
                  <a:pt x="218" y="18"/>
                </a:lnTo>
                <a:lnTo>
                  <a:pt x="222" y="12"/>
                </a:lnTo>
                <a:lnTo>
                  <a:pt x="226" y="9"/>
                </a:lnTo>
                <a:lnTo>
                  <a:pt x="231" y="6"/>
                </a:lnTo>
                <a:lnTo>
                  <a:pt x="236" y="1"/>
                </a:lnTo>
                <a:lnTo>
                  <a:pt x="236" y="0"/>
                </a:lnTo>
                <a:lnTo>
                  <a:pt x="244" y="0"/>
                </a:lnTo>
                <a:lnTo>
                  <a:pt x="247" y="3"/>
                </a:lnTo>
                <a:lnTo>
                  <a:pt x="249" y="7"/>
                </a:lnTo>
                <a:lnTo>
                  <a:pt x="251" y="5"/>
                </a:lnTo>
                <a:lnTo>
                  <a:pt x="252" y="14"/>
                </a:lnTo>
                <a:lnTo>
                  <a:pt x="252" y="15"/>
                </a:lnTo>
                <a:lnTo>
                  <a:pt x="254" y="22"/>
                </a:lnTo>
                <a:lnTo>
                  <a:pt x="258" y="28"/>
                </a:lnTo>
                <a:lnTo>
                  <a:pt x="260" y="36"/>
                </a:lnTo>
                <a:lnTo>
                  <a:pt x="260" y="38"/>
                </a:lnTo>
                <a:lnTo>
                  <a:pt x="263" y="41"/>
                </a:lnTo>
                <a:lnTo>
                  <a:pt x="279" y="72"/>
                </a:lnTo>
                <a:lnTo>
                  <a:pt x="276" y="88"/>
                </a:lnTo>
                <a:lnTo>
                  <a:pt x="274" y="89"/>
                </a:lnTo>
                <a:lnTo>
                  <a:pt x="270" y="90"/>
                </a:lnTo>
                <a:lnTo>
                  <a:pt x="266" y="90"/>
                </a:lnTo>
                <a:lnTo>
                  <a:pt x="263" y="91"/>
                </a:lnTo>
                <a:lnTo>
                  <a:pt x="260" y="92"/>
                </a:lnTo>
                <a:lnTo>
                  <a:pt x="258" y="96"/>
                </a:lnTo>
                <a:lnTo>
                  <a:pt x="257" y="98"/>
                </a:lnTo>
                <a:lnTo>
                  <a:pt x="255" y="101"/>
                </a:lnTo>
                <a:lnTo>
                  <a:pt x="252" y="103"/>
                </a:lnTo>
                <a:lnTo>
                  <a:pt x="248" y="103"/>
                </a:lnTo>
                <a:lnTo>
                  <a:pt x="244" y="100"/>
                </a:lnTo>
                <a:lnTo>
                  <a:pt x="242" y="98"/>
                </a:lnTo>
                <a:lnTo>
                  <a:pt x="240" y="94"/>
                </a:lnTo>
                <a:lnTo>
                  <a:pt x="236" y="93"/>
                </a:lnTo>
                <a:lnTo>
                  <a:pt x="230" y="93"/>
                </a:lnTo>
                <a:lnTo>
                  <a:pt x="228" y="94"/>
                </a:lnTo>
                <a:lnTo>
                  <a:pt x="225" y="98"/>
                </a:lnTo>
                <a:lnTo>
                  <a:pt x="222" y="116"/>
                </a:lnTo>
                <a:lnTo>
                  <a:pt x="217" y="125"/>
                </a:lnTo>
                <a:lnTo>
                  <a:pt x="215" y="132"/>
                </a:lnTo>
                <a:lnTo>
                  <a:pt x="214" y="134"/>
                </a:lnTo>
                <a:lnTo>
                  <a:pt x="210" y="142"/>
                </a:lnTo>
                <a:lnTo>
                  <a:pt x="199" y="155"/>
                </a:lnTo>
                <a:lnTo>
                  <a:pt x="199" y="160"/>
                </a:lnTo>
                <a:lnTo>
                  <a:pt x="195" y="164"/>
                </a:lnTo>
                <a:lnTo>
                  <a:pt x="193" y="168"/>
                </a:lnTo>
                <a:lnTo>
                  <a:pt x="192" y="173"/>
                </a:lnTo>
                <a:lnTo>
                  <a:pt x="195" y="178"/>
                </a:lnTo>
                <a:lnTo>
                  <a:pt x="195" y="185"/>
                </a:lnTo>
                <a:lnTo>
                  <a:pt x="196" y="186"/>
                </a:lnTo>
                <a:lnTo>
                  <a:pt x="192" y="191"/>
                </a:lnTo>
                <a:lnTo>
                  <a:pt x="187" y="193"/>
                </a:lnTo>
                <a:lnTo>
                  <a:pt x="177" y="196"/>
                </a:lnTo>
                <a:lnTo>
                  <a:pt x="166" y="205"/>
                </a:lnTo>
                <a:lnTo>
                  <a:pt x="149" y="210"/>
                </a:lnTo>
                <a:lnTo>
                  <a:pt x="140" y="214"/>
                </a:lnTo>
                <a:lnTo>
                  <a:pt x="139" y="219"/>
                </a:lnTo>
                <a:lnTo>
                  <a:pt x="140" y="222"/>
                </a:lnTo>
                <a:lnTo>
                  <a:pt x="140" y="244"/>
                </a:lnTo>
                <a:lnTo>
                  <a:pt x="140" y="250"/>
                </a:lnTo>
                <a:lnTo>
                  <a:pt x="137" y="256"/>
                </a:lnTo>
                <a:lnTo>
                  <a:pt x="133" y="259"/>
                </a:lnTo>
                <a:lnTo>
                  <a:pt x="132" y="260"/>
                </a:lnTo>
                <a:lnTo>
                  <a:pt x="128" y="265"/>
                </a:lnTo>
                <a:lnTo>
                  <a:pt x="129" y="268"/>
                </a:lnTo>
                <a:lnTo>
                  <a:pt x="128" y="273"/>
                </a:lnTo>
                <a:lnTo>
                  <a:pt x="129" y="280"/>
                </a:lnTo>
                <a:lnTo>
                  <a:pt x="131" y="284"/>
                </a:lnTo>
                <a:lnTo>
                  <a:pt x="134" y="286"/>
                </a:lnTo>
                <a:lnTo>
                  <a:pt x="135" y="289"/>
                </a:lnTo>
                <a:lnTo>
                  <a:pt x="126" y="290"/>
                </a:lnTo>
                <a:lnTo>
                  <a:pt x="120" y="290"/>
                </a:lnTo>
                <a:lnTo>
                  <a:pt x="115" y="292"/>
                </a:lnTo>
                <a:lnTo>
                  <a:pt x="109" y="303"/>
                </a:lnTo>
                <a:lnTo>
                  <a:pt x="104" y="310"/>
                </a:lnTo>
                <a:lnTo>
                  <a:pt x="100" y="316"/>
                </a:lnTo>
                <a:lnTo>
                  <a:pt x="95" y="313"/>
                </a:lnTo>
                <a:lnTo>
                  <a:pt x="91" y="308"/>
                </a:lnTo>
                <a:lnTo>
                  <a:pt x="84" y="304"/>
                </a:lnTo>
                <a:lnTo>
                  <a:pt x="81" y="300"/>
                </a:lnTo>
                <a:lnTo>
                  <a:pt x="80" y="299"/>
                </a:lnTo>
                <a:lnTo>
                  <a:pt x="81" y="295"/>
                </a:lnTo>
                <a:lnTo>
                  <a:pt x="81" y="290"/>
                </a:lnTo>
                <a:lnTo>
                  <a:pt x="79" y="287"/>
                </a:lnTo>
                <a:lnTo>
                  <a:pt x="71" y="277"/>
                </a:lnTo>
                <a:lnTo>
                  <a:pt x="67" y="276"/>
                </a:lnTo>
                <a:lnTo>
                  <a:pt x="64" y="276"/>
                </a:lnTo>
                <a:lnTo>
                  <a:pt x="53" y="270"/>
                </a:lnTo>
                <a:lnTo>
                  <a:pt x="50" y="269"/>
                </a:lnTo>
                <a:lnTo>
                  <a:pt x="44" y="263"/>
                </a:lnTo>
                <a:lnTo>
                  <a:pt x="46" y="261"/>
                </a:lnTo>
                <a:lnTo>
                  <a:pt x="44" y="259"/>
                </a:lnTo>
                <a:lnTo>
                  <a:pt x="42" y="256"/>
                </a:lnTo>
                <a:lnTo>
                  <a:pt x="39" y="256"/>
                </a:lnTo>
                <a:lnTo>
                  <a:pt x="36" y="255"/>
                </a:lnTo>
                <a:lnTo>
                  <a:pt x="32" y="253"/>
                </a:lnTo>
                <a:lnTo>
                  <a:pt x="28" y="250"/>
                </a:lnTo>
                <a:lnTo>
                  <a:pt x="27" y="246"/>
                </a:lnTo>
                <a:lnTo>
                  <a:pt x="24" y="244"/>
                </a:lnTo>
                <a:lnTo>
                  <a:pt x="22" y="240"/>
                </a:lnTo>
                <a:lnTo>
                  <a:pt x="21" y="238"/>
                </a:lnTo>
                <a:lnTo>
                  <a:pt x="21" y="235"/>
                </a:lnTo>
                <a:lnTo>
                  <a:pt x="20" y="231"/>
                </a:lnTo>
                <a:lnTo>
                  <a:pt x="20" y="227"/>
                </a:lnTo>
                <a:lnTo>
                  <a:pt x="15" y="220"/>
                </a:lnTo>
                <a:lnTo>
                  <a:pt x="16" y="217"/>
                </a:lnTo>
                <a:lnTo>
                  <a:pt x="16" y="215"/>
                </a:lnTo>
                <a:lnTo>
                  <a:pt x="17" y="213"/>
                </a:lnTo>
                <a:lnTo>
                  <a:pt x="18" y="210"/>
                </a:lnTo>
                <a:lnTo>
                  <a:pt x="18" y="207"/>
                </a:lnTo>
                <a:lnTo>
                  <a:pt x="15" y="206"/>
                </a:lnTo>
                <a:lnTo>
                  <a:pt x="11" y="205"/>
                </a:lnTo>
                <a:lnTo>
                  <a:pt x="8" y="203"/>
                </a:lnTo>
                <a:lnTo>
                  <a:pt x="2" y="192"/>
                </a:lnTo>
                <a:lnTo>
                  <a:pt x="1" y="190"/>
                </a:lnTo>
                <a:lnTo>
                  <a:pt x="1" y="187"/>
                </a:lnTo>
                <a:lnTo>
                  <a:pt x="0" y="184"/>
                </a:lnTo>
                <a:lnTo>
                  <a:pt x="0" y="173"/>
                </a:lnTo>
                <a:lnTo>
                  <a:pt x="3" y="164"/>
                </a:lnTo>
                <a:lnTo>
                  <a:pt x="2" y="161"/>
                </a:lnTo>
                <a:lnTo>
                  <a:pt x="10" y="153"/>
                </a:lnTo>
                <a:lnTo>
                  <a:pt x="10" y="150"/>
                </a:lnTo>
                <a:lnTo>
                  <a:pt x="12" y="143"/>
                </a:lnTo>
                <a:lnTo>
                  <a:pt x="14" y="141"/>
                </a:lnTo>
                <a:lnTo>
                  <a:pt x="16" y="141"/>
                </a:lnTo>
                <a:lnTo>
                  <a:pt x="18" y="142"/>
                </a:lnTo>
                <a:lnTo>
                  <a:pt x="21" y="143"/>
                </a:lnTo>
                <a:lnTo>
                  <a:pt x="23" y="146"/>
                </a:lnTo>
                <a:lnTo>
                  <a:pt x="33" y="148"/>
                </a:lnTo>
                <a:lnTo>
                  <a:pt x="46" y="144"/>
                </a:lnTo>
                <a:lnTo>
                  <a:pt x="48" y="142"/>
                </a:lnTo>
                <a:lnTo>
                  <a:pt x="48" y="139"/>
                </a:lnTo>
                <a:lnTo>
                  <a:pt x="48" y="131"/>
                </a:lnTo>
                <a:lnTo>
                  <a:pt x="51" y="128"/>
                </a:lnTo>
                <a:lnTo>
                  <a:pt x="53" y="128"/>
                </a:lnTo>
                <a:lnTo>
                  <a:pt x="57" y="130"/>
                </a:lnTo>
                <a:lnTo>
                  <a:pt x="65" y="132"/>
                </a:lnTo>
                <a:lnTo>
                  <a:pt x="69" y="133"/>
                </a:lnTo>
                <a:lnTo>
                  <a:pt x="71" y="140"/>
                </a:lnTo>
                <a:lnTo>
                  <a:pt x="74" y="139"/>
                </a:lnTo>
                <a:lnTo>
                  <a:pt x="79" y="142"/>
                </a:lnTo>
                <a:lnTo>
                  <a:pt x="81" y="141"/>
                </a:lnTo>
                <a:lnTo>
                  <a:pt x="82" y="139"/>
                </a:lnTo>
                <a:lnTo>
                  <a:pt x="88" y="136"/>
                </a:lnTo>
                <a:lnTo>
                  <a:pt x="89" y="135"/>
                </a:lnTo>
                <a:lnTo>
                  <a:pt x="89" y="130"/>
                </a:lnTo>
                <a:lnTo>
                  <a:pt x="88" y="126"/>
                </a:lnTo>
                <a:lnTo>
                  <a:pt x="88" y="114"/>
                </a:lnTo>
                <a:lnTo>
                  <a:pt x="91" y="112"/>
                </a:lnTo>
                <a:lnTo>
                  <a:pt x="92" y="110"/>
                </a:lnTo>
                <a:lnTo>
                  <a:pt x="97" y="104"/>
                </a:lnTo>
                <a:lnTo>
                  <a:pt x="97" y="101"/>
                </a:lnTo>
                <a:lnTo>
                  <a:pt x="99" y="96"/>
                </a:lnTo>
                <a:lnTo>
                  <a:pt x="99" y="90"/>
                </a:lnTo>
                <a:lnTo>
                  <a:pt x="101" y="85"/>
                </a:lnTo>
                <a:lnTo>
                  <a:pt x="104" y="86"/>
                </a:lnTo>
                <a:lnTo>
                  <a:pt x="109" y="84"/>
                </a:lnTo>
                <a:lnTo>
                  <a:pt x="114" y="84"/>
                </a:lnTo>
                <a:lnTo>
                  <a:pt x="114" y="85"/>
                </a:lnTo>
                <a:lnTo>
                  <a:pt x="114" y="88"/>
                </a:lnTo>
                <a:lnTo>
                  <a:pt x="120" y="89"/>
                </a:lnTo>
                <a:lnTo>
                  <a:pt x="125" y="93"/>
                </a:lnTo>
                <a:lnTo>
                  <a:pt x="129" y="94"/>
                </a:lnTo>
                <a:lnTo>
                  <a:pt x="138" y="92"/>
                </a:lnTo>
                <a:lnTo>
                  <a:pt x="144" y="86"/>
                </a:lnTo>
                <a:lnTo>
                  <a:pt x="144" y="84"/>
                </a:lnTo>
                <a:lnTo>
                  <a:pt x="150" y="82"/>
                </a:lnTo>
                <a:lnTo>
                  <a:pt x="157" y="77"/>
                </a:lnTo>
                <a:lnTo>
                  <a:pt x="160" y="74"/>
                </a:lnTo>
                <a:lnTo>
                  <a:pt x="160" y="67"/>
                </a:lnTo>
                <a:lnTo>
                  <a:pt x="156" y="68"/>
                </a:lnTo>
                <a:lnTo>
                  <a:pt x="149" y="68"/>
                </a:lnTo>
                <a:lnTo>
                  <a:pt x="146" y="67"/>
                </a:lnTo>
                <a:lnTo>
                  <a:pt x="144" y="66"/>
                </a:lnTo>
                <a:lnTo>
                  <a:pt x="144" y="63"/>
                </a:lnTo>
                <a:lnTo>
                  <a:pt x="144" y="61"/>
                </a:lnTo>
                <a:lnTo>
                  <a:pt x="144" y="58"/>
                </a:lnTo>
                <a:lnTo>
                  <a:pt x="144" y="54"/>
                </a:lnTo>
                <a:lnTo>
                  <a:pt x="142" y="51"/>
                </a:lnTo>
                <a:lnTo>
                  <a:pt x="140" y="50"/>
                </a:lnTo>
                <a:lnTo>
                  <a:pt x="140" y="46"/>
                </a:lnTo>
                <a:lnTo>
                  <a:pt x="140" y="41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2" name="21pue">
            <a:extLst>
              <a:ext uri="{FF2B5EF4-FFF2-40B4-BE49-F238E27FC236}">
                <a16:creationId xmlns:a16="http://schemas.microsoft.com/office/drawing/2014/main" id="{E311B265-1BEF-C85A-C975-93930BA0B872}"/>
              </a:ext>
            </a:extLst>
          </p:cNvPr>
          <p:cNvSpPr>
            <a:spLocks/>
          </p:cNvSpPr>
          <p:nvPr/>
        </p:nvSpPr>
        <p:spPr bwMode="auto">
          <a:xfrm>
            <a:off x="6622902" y="4919887"/>
            <a:ext cx="530705" cy="712019"/>
          </a:xfrm>
          <a:custGeom>
            <a:avLst/>
            <a:gdLst/>
            <a:ahLst/>
            <a:cxnLst>
              <a:cxn ang="0">
                <a:pos x="164" y="147"/>
              </a:cxn>
              <a:cxn ang="0">
                <a:pos x="141" y="108"/>
              </a:cxn>
              <a:cxn ang="0">
                <a:pos x="169" y="97"/>
              </a:cxn>
              <a:cxn ang="0">
                <a:pos x="202" y="56"/>
              </a:cxn>
              <a:cxn ang="0">
                <a:pos x="217" y="13"/>
              </a:cxn>
              <a:cxn ang="0">
                <a:pos x="243" y="33"/>
              </a:cxn>
              <a:cxn ang="0">
                <a:pos x="279" y="59"/>
              </a:cxn>
              <a:cxn ang="0">
                <a:pos x="247" y="75"/>
              </a:cxn>
              <a:cxn ang="0">
                <a:pos x="241" y="121"/>
              </a:cxn>
              <a:cxn ang="0">
                <a:pos x="265" y="144"/>
              </a:cxn>
              <a:cxn ang="0">
                <a:pos x="288" y="139"/>
              </a:cxn>
              <a:cxn ang="0">
                <a:pos x="312" y="123"/>
              </a:cxn>
              <a:cxn ang="0">
                <a:pos x="353" y="148"/>
              </a:cxn>
              <a:cxn ang="0">
                <a:pos x="335" y="171"/>
              </a:cxn>
              <a:cxn ang="0">
                <a:pos x="309" y="231"/>
              </a:cxn>
              <a:cxn ang="0">
                <a:pos x="304" y="256"/>
              </a:cxn>
              <a:cxn ang="0">
                <a:pos x="321" y="283"/>
              </a:cxn>
              <a:cxn ang="0">
                <a:pos x="358" y="295"/>
              </a:cxn>
              <a:cxn ang="0">
                <a:pos x="373" y="307"/>
              </a:cxn>
              <a:cxn ang="0">
                <a:pos x="345" y="320"/>
              </a:cxn>
              <a:cxn ang="0">
                <a:pos x="323" y="330"/>
              </a:cxn>
              <a:cxn ang="0">
                <a:pos x="324" y="365"/>
              </a:cxn>
              <a:cxn ang="0">
                <a:pos x="305" y="407"/>
              </a:cxn>
              <a:cxn ang="0">
                <a:pos x="343" y="418"/>
              </a:cxn>
              <a:cxn ang="0">
                <a:pos x="353" y="451"/>
              </a:cxn>
              <a:cxn ang="0">
                <a:pos x="389" y="443"/>
              </a:cxn>
              <a:cxn ang="0">
                <a:pos x="418" y="465"/>
              </a:cxn>
              <a:cxn ang="0">
                <a:pos x="365" y="507"/>
              </a:cxn>
              <a:cxn ang="0">
                <a:pos x="316" y="517"/>
              </a:cxn>
              <a:cxn ang="0">
                <a:pos x="289" y="537"/>
              </a:cxn>
              <a:cxn ang="0">
                <a:pos x="269" y="514"/>
              </a:cxn>
              <a:cxn ang="0">
                <a:pos x="251" y="475"/>
              </a:cxn>
              <a:cxn ang="0">
                <a:pos x="215" y="517"/>
              </a:cxn>
              <a:cxn ang="0">
                <a:pos x="211" y="548"/>
              </a:cxn>
              <a:cxn ang="0">
                <a:pos x="169" y="537"/>
              </a:cxn>
              <a:cxn ang="0">
                <a:pos x="140" y="555"/>
              </a:cxn>
              <a:cxn ang="0">
                <a:pos x="121" y="555"/>
              </a:cxn>
              <a:cxn ang="0">
                <a:pos x="46" y="516"/>
              </a:cxn>
              <a:cxn ang="0">
                <a:pos x="17" y="498"/>
              </a:cxn>
              <a:cxn ang="0">
                <a:pos x="24" y="470"/>
              </a:cxn>
              <a:cxn ang="0">
                <a:pos x="43" y="449"/>
              </a:cxn>
              <a:cxn ang="0">
                <a:pos x="67" y="458"/>
              </a:cxn>
              <a:cxn ang="0">
                <a:pos x="67" y="426"/>
              </a:cxn>
              <a:cxn ang="0">
                <a:pos x="73" y="412"/>
              </a:cxn>
              <a:cxn ang="0">
                <a:pos x="73" y="391"/>
              </a:cxn>
              <a:cxn ang="0">
                <a:pos x="76" y="366"/>
              </a:cxn>
              <a:cxn ang="0">
                <a:pos x="73" y="327"/>
              </a:cxn>
              <a:cxn ang="0">
                <a:pos x="75" y="297"/>
              </a:cxn>
              <a:cxn ang="0">
                <a:pos x="98" y="263"/>
              </a:cxn>
              <a:cxn ang="0">
                <a:pos x="130" y="305"/>
              </a:cxn>
              <a:cxn ang="0">
                <a:pos x="167" y="323"/>
              </a:cxn>
              <a:cxn ang="0">
                <a:pos x="201" y="311"/>
              </a:cxn>
              <a:cxn ang="0">
                <a:pos x="216" y="299"/>
              </a:cxn>
              <a:cxn ang="0">
                <a:pos x="251" y="287"/>
              </a:cxn>
              <a:cxn ang="0">
                <a:pos x="229" y="260"/>
              </a:cxn>
              <a:cxn ang="0">
                <a:pos x="198" y="242"/>
              </a:cxn>
              <a:cxn ang="0">
                <a:pos x="167" y="227"/>
              </a:cxn>
            </a:cxnLst>
            <a:rect l="0" t="0" r="r" b="b"/>
            <a:pathLst>
              <a:path w="420" h="563">
                <a:moveTo>
                  <a:pt x="154" y="214"/>
                </a:moveTo>
                <a:lnTo>
                  <a:pt x="153" y="211"/>
                </a:lnTo>
                <a:lnTo>
                  <a:pt x="150" y="204"/>
                </a:lnTo>
                <a:lnTo>
                  <a:pt x="149" y="195"/>
                </a:lnTo>
                <a:lnTo>
                  <a:pt x="151" y="182"/>
                </a:lnTo>
                <a:lnTo>
                  <a:pt x="161" y="169"/>
                </a:lnTo>
                <a:lnTo>
                  <a:pt x="165" y="161"/>
                </a:lnTo>
                <a:lnTo>
                  <a:pt x="164" y="153"/>
                </a:lnTo>
                <a:lnTo>
                  <a:pt x="164" y="147"/>
                </a:lnTo>
                <a:lnTo>
                  <a:pt x="167" y="145"/>
                </a:lnTo>
                <a:lnTo>
                  <a:pt x="169" y="141"/>
                </a:lnTo>
                <a:lnTo>
                  <a:pt x="169" y="133"/>
                </a:lnTo>
                <a:lnTo>
                  <a:pt x="167" y="125"/>
                </a:lnTo>
                <a:lnTo>
                  <a:pt x="153" y="118"/>
                </a:lnTo>
                <a:lnTo>
                  <a:pt x="151" y="115"/>
                </a:lnTo>
                <a:lnTo>
                  <a:pt x="146" y="113"/>
                </a:lnTo>
                <a:lnTo>
                  <a:pt x="142" y="109"/>
                </a:lnTo>
                <a:lnTo>
                  <a:pt x="141" y="108"/>
                </a:lnTo>
                <a:lnTo>
                  <a:pt x="142" y="105"/>
                </a:lnTo>
                <a:lnTo>
                  <a:pt x="146" y="101"/>
                </a:lnTo>
                <a:lnTo>
                  <a:pt x="151" y="101"/>
                </a:lnTo>
                <a:lnTo>
                  <a:pt x="155" y="103"/>
                </a:lnTo>
                <a:lnTo>
                  <a:pt x="157" y="103"/>
                </a:lnTo>
                <a:lnTo>
                  <a:pt x="161" y="104"/>
                </a:lnTo>
                <a:lnTo>
                  <a:pt x="165" y="102"/>
                </a:lnTo>
                <a:lnTo>
                  <a:pt x="167" y="101"/>
                </a:lnTo>
                <a:lnTo>
                  <a:pt x="169" y="97"/>
                </a:lnTo>
                <a:lnTo>
                  <a:pt x="169" y="92"/>
                </a:lnTo>
                <a:lnTo>
                  <a:pt x="173" y="86"/>
                </a:lnTo>
                <a:lnTo>
                  <a:pt x="178" y="80"/>
                </a:lnTo>
                <a:lnTo>
                  <a:pt x="193" y="71"/>
                </a:lnTo>
                <a:lnTo>
                  <a:pt x="194" y="69"/>
                </a:lnTo>
                <a:lnTo>
                  <a:pt x="197" y="66"/>
                </a:lnTo>
                <a:lnTo>
                  <a:pt x="201" y="61"/>
                </a:lnTo>
                <a:lnTo>
                  <a:pt x="201" y="57"/>
                </a:lnTo>
                <a:lnTo>
                  <a:pt x="202" y="56"/>
                </a:lnTo>
                <a:lnTo>
                  <a:pt x="199" y="51"/>
                </a:lnTo>
                <a:lnTo>
                  <a:pt x="197" y="50"/>
                </a:lnTo>
                <a:lnTo>
                  <a:pt x="207" y="31"/>
                </a:lnTo>
                <a:lnTo>
                  <a:pt x="200" y="26"/>
                </a:lnTo>
                <a:lnTo>
                  <a:pt x="198" y="20"/>
                </a:lnTo>
                <a:lnTo>
                  <a:pt x="202" y="19"/>
                </a:lnTo>
                <a:lnTo>
                  <a:pt x="208" y="19"/>
                </a:lnTo>
                <a:lnTo>
                  <a:pt x="213" y="18"/>
                </a:lnTo>
                <a:lnTo>
                  <a:pt x="217" y="13"/>
                </a:lnTo>
                <a:lnTo>
                  <a:pt x="215" y="4"/>
                </a:lnTo>
                <a:lnTo>
                  <a:pt x="217" y="5"/>
                </a:lnTo>
                <a:lnTo>
                  <a:pt x="222" y="3"/>
                </a:lnTo>
                <a:lnTo>
                  <a:pt x="232" y="3"/>
                </a:lnTo>
                <a:lnTo>
                  <a:pt x="235" y="1"/>
                </a:lnTo>
                <a:lnTo>
                  <a:pt x="239" y="0"/>
                </a:lnTo>
                <a:lnTo>
                  <a:pt x="245" y="12"/>
                </a:lnTo>
                <a:lnTo>
                  <a:pt x="241" y="29"/>
                </a:lnTo>
                <a:lnTo>
                  <a:pt x="243" y="33"/>
                </a:lnTo>
                <a:lnTo>
                  <a:pt x="245" y="35"/>
                </a:lnTo>
                <a:lnTo>
                  <a:pt x="250" y="37"/>
                </a:lnTo>
                <a:lnTo>
                  <a:pt x="253" y="44"/>
                </a:lnTo>
                <a:lnTo>
                  <a:pt x="258" y="45"/>
                </a:lnTo>
                <a:lnTo>
                  <a:pt x="263" y="44"/>
                </a:lnTo>
                <a:lnTo>
                  <a:pt x="264" y="45"/>
                </a:lnTo>
                <a:lnTo>
                  <a:pt x="267" y="48"/>
                </a:lnTo>
                <a:lnTo>
                  <a:pt x="277" y="53"/>
                </a:lnTo>
                <a:lnTo>
                  <a:pt x="279" y="59"/>
                </a:lnTo>
                <a:lnTo>
                  <a:pt x="278" y="65"/>
                </a:lnTo>
                <a:lnTo>
                  <a:pt x="273" y="68"/>
                </a:lnTo>
                <a:lnTo>
                  <a:pt x="269" y="70"/>
                </a:lnTo>
                <a:lnTo>
                  <a:pt x="265" y="72"/>
                </a:lnTo>
                <a:lnTo>
                  <a:pt x="259" y="79"/>
                </a:lnTo>
                <a:lnTo>
                  <a:pt x="256" y="77"/>
                </a:lnTo>
                <a:lnTo>
                  <a:pt x="254" y="73"/>
                </a:lnTo>
                <a:lnTo>
                  <a:pt x="251" y="72"/>
                </a:lnTo>
                <a:lnTo>
                  <a:pt x="247" y="75"/>
                </a:lnTo>
                <a:lnTo>
                  <a:pt x="241" y="80"/>
                </a:lnTo>
                <a:lnTo>
                  <a:pt x="242" y="83"/>
                </a:lnTo>
                <a:lnTo>
                  <a:pt x="243" y="91"/>
                </a:lnTo>
                <a:lnTo>
                  <a:pt x="242" y="102"/>
                </a:lnTo>
                <a:lnTo>
                  <a:pt x="242" y="113"/>
                </a:lnTo>
                <a:lnTo>
                  <a:pt x="241" y="115"/>
                </a:lnTo>
                <a:lnTo>
                  <a:pt x="241" y="117"/>
                </a:lnTo>
                <a:lnTo>
                  <a:pt x="240" y="120"/>
                </a:lnTo>
                <a:lnTo>
                  <a:pt x="241" y="121"/>
                </a:lnTo>
                <a:lnTo>
                  <a:pt x="240" y="124"/>
                </a:lnTo>
                <a:lnTo>
                  <a:pt x="240" y="128"/>
                </a:lnTo>
                <a:lnTo>
                  <a:pt x="251" y="135"/>
                </a:lnTo>
                <a:lnTo>
                  <a:pt x="253" y="137"/>
                </a:lnTo>
                <a:lnTo>
                  <a:pt x="256" y="138"/>
                </a:lnTo>
                <a:lnTo>
                  <a:pt x="261" y="138"/>
                </a:lnTo>
                <a:lnTo>
                  <a:pt x="264" y="139"/>
                </a:lnTo>
                <a:lnTo>
                  <a:pt x="264" y="143"/>
                </a:lnTo>
                <a:lnTo>
                  <a:pt x="265" y="144"/>
                </a:lnTo>
                <a:lnTo>
                  <a:pt x="267" y="145"/>
                </a:lnTo>
                <a:lnTo>
                  <a:pt x="267" y="148"/>
                </a:lnTo>
                <a:lnTo>
                  <a:pt x="269" y="151"/>
                </a:lnTo>
                <a:lnTo>
                  <a:pt x="273" y="151"/>
                </a:lnTo>
                <a:lnTo>
                  <a:pt x="279" y="147"/>
                </a:lnTo>
                <a:lnTo>
                  <a:pt x="282" y="144"/>
                </a:lnTo>
                <a:lnTo>
                  <a:pt x="283" y="141"/>
                </a:lnTo>
                <a:lnTo>
                  <a:pt x="286" y="139"/>
                </a:lnTo>
                <a:lnTo>
                  <a:pt x="288" y="139"/>
                </a:lnTo>
                <a:lnTo>
                  <a:pt x="291" y="133"/>
                </a:lnTo>
                <a:lnTo>
                  <a:pt x="293" y="128"/>
                </a:lnTo>
                <a:lnTo>
                  <a:pt x="293" y="124"/>
                </a:lnTo>
                <a:lnTo>
                  <a:pt x="300" y="121"/>
                </a:lnTo>
                <a:lnTo>
                  <a:pt x="301" y="124"/>
                </a:lnTo>
                <a:lnTo>
                  <a:pt x="303" y="123"/>
                </a:lnTo>
                <a:lnTo>
                  <a:pt x="305" y="122"/>
                </a:lnTo>
                <a:lnTo>
                  <a:pt x="308" y="122"/>
                </a:lnTo>
                <a:lnTo>
                  <a:pt x="312" y="123"/>
                </a:lnTo>
                <a:lnTo>
                  <a:pt x="313" y="127"/>
                </a:lnTo>
                <a:lnTo>
                  <a:pt x="318" y="132"/>
                </a:lnTo>
                <a:lnTo>
                  <a:pt x="321" y="133"/>
                </a:lnTo>
                <a:lnTo>
                  <a:pt x="339" y="141"/>
                </a:lnTo>
                <a:lnTo>
                  <a:pt x="345" y="143"/>
                </a:lnTo>
                <a:lnTo>
                  <a:pt x="351" y="143"/>
                </a:lnTo>
                <a:lnTo>
                  <a:pt x="353" y="143"/>
                </a:lnTo>
                <a:lnTo>
                  <a:pt x="354" y="144"/>
                </a:lnTo>
                <a:lnTo>
                  <a:pt x="353" y="148"/>
                </a:lnTo>
                <a:lnTo>
                  <a:pt x="351" y="152"/>
                </a:lnTo>
                <a:lnTo>
                  <a:pt x="349" y="151"/>
                </a:lnTo>
                <a:lnTo>
                  <a:pt x="347" y="152"/>
                </a:lnTo>
                <a:lnTo>
                  <a:pt x="347" y="156"/>
                </a:lnTo>
                <a:lnTo>
                  <a:pt x="344" y="158"/>
                </a:lnTo>
                <a:lnTo>
                  <a:pt x="340" y="161"/>
                </a:lnTo>
                <a:lnTo>
                  <a:pt x="336" y="167"/>
                </a:lnTo>
                <a:lnTo>
                  <a:pt x="337" y="169"/>
                </a:lnTo>
                <a:lnTo>
                  <a:pt x="335" y="171"/>
                </a:lnTo>
                <a:lnTo>
                  <a:pt x="331" y="172"/>
                </a:lnTo>
                <a:lnTo>
                  <a:pt x="328" y="175"/>
                </a:lnTo>
                <a:lnTo>
                  <a:pt x="327" y="177"/>
                </a:lnTo>
                <a:lnTo>
                  <a:pt x="327" y="183"/>
                </a:lnTo>
                <a:lnTo>
                  <a:pt x="325" y="184"/>
                </a:lnTo>
                <a:lnTo>
                  <a:pt x="324" y="187"/>
                </a:lnTo>
                <a:lnTo>
                  <a:pt x="322" y="191"/>
                </a:lnTo>
                <a:lnTo>
                  <a:pt x="318" y="210"/>
                </a:lnTo>
                <a:lnTo>
                  <a:pt x="309" y="231"/>
                </a:lnTo>
                <a:lnTo>
                  <a:pt x="309" y="235"/>
                </a:lnTo>
                <a:lnTo>
                  <a:pt x="310" y="236"/>
                </a:lnTo>
                <a:lnTo>
                  <a:pt x="308" y="238"/>
                </a:lnTo>
                <a:lnTo>
                  <a:pt x="304" y="240"/>
                </a:lnTo>
                <a:lnTo>
                  <a:pt x="303" y="245"/>
                </a:lnTo>
                <a:lnTo>
                  <a:pt x="300" y="247"/>
                </a:lnTo>
                <a:lnTo>
                  <a:pt x="300" y="252"/>
                </a:lnTo>
                <a:lnTo>
                  <a:pt x="301" y="254"/>
                </a:lnTo>
                <a:lnTo>
                  <a:pt x="304" y="256"/>
                </a:lnTo>
                <a:lnTo>
                  <a:pt x="310" y="262"/>
                </a:lnTo>
                <a:lnTo>
                  <a:pt x="310" y="265"/>
                </a:lnTo>
                <a:lnTo>
                  <a:pt x="308" y="268"/>
                </a:lnTo>
                <a:lnTo>
                  <a:pt x="305" y="272"/>
                </a:lnTo>
                <a:lnTo>
                  <a:pt x="305" y="275"/>
                </a:lnTo>
                <a:lnTo>
                  <a:pt x="307" y="277"/>
                </a:lnTo>
                <a:lnTo>
                  <a:pt x="309" y="279"/>
                </a:lnTo>
                <a:lnTo>
                  <a:pt x="320" y="283"/>
                </a:lnTo>
                <a:lnTo>
                  <a:pt x="321" y="283"/>
                </a:lnTo>
                <a:lnTo>
                  <a:pt x="323" y="285"/>
                </a:lnTo>
                <a:lnTo>
                  <a:pt x="325" y="287"/>
                </a:lnTo>
                <a:lnTo>
                  <a:pt x="331" y="289"/>
                </a:lnTo>
                <a:lnTo>
                  <a:pt x="334" y="289"/>
                </a:lnTo>
                <a:lnTo>
                  <a:pt x="337" y="290"/>
                </a:lnTo>
                <a:lnTo>
                  <a:pt x="339" y="289"/>
                </a:lnTo>
                <a:lnTo>
                  <a:pt x="347" y="294"/>
                </a:lnTo>
                <a:lnTo>
                  <a:pt x="356" y="294"/>
                </a:lnTo>
                <a:lnTo>
                  <a:pt x="358" y="295"/>
                </a:lnTo>
                <a:lnTo>
                  <a:pt x="365" y="295"/>
                </a:lnTo>
                <a:lnTo>
                  <a:pt x="367" y="296"/>
                </a:lnTo>
                <a:lnTo>
                  <a:pt x="369" y="296"/>
                </a:lnTo>
                <a:lnTo>
                  <a:pt x="371" y="297"/>
                </a:lnTo>
                <a:lnTo>
                  <a:pt x="373" y="299"/>
                </a:lnTo>
                <a:lnTo>
                  <a:pt x="375" y="300"/>
                </a:lnTo>
                <a:lnTo>
                  <a:pt x="375" y="302"/>
                </a:lnTo>
                <a:lnTo>
                  <a:pt x="374" y="303"/>
                </a:lnTo>
                <a:lnTo>
                  <a:pt x="373" y="307"/>
                </a:lnTo>
                <a:lnTo>
                  <a:pt x="370" y="313"/>
                </a:lnTo>
                <a:lnTo>
                  <a:pt x="367" y="314"/>
                </a:lnTo>
                <a:lnTo>
                  <a:pt x="362" y="317"/>
                </a:lnTo>
                <a:lnTo>
                  <a:pt x="357" y="319"/>
                </a:lnTo>
                <a:lnTo>
                  <a:pt x="355" y="319"/>
                </a:lnTo>
                <a:lnTo>
                  <a:pt x="352" y="320"/>
                </a:lnTo>
                <a:lnTo>
                  <a:pt x="350" y="320"/>
                </a:lnTo>
                <a:lnTo>
                  <a:pt x="347" y="321"/>
                </a:lnTo>
                <a:lnTo>
                  <a:pt x="345" y="320"/>
                </a:lnTo>
                <a:lnTo>
                  <a:pt x="342" y="320"/>
                </a:lnTo>
                <a:lnTo>
                  <a:pt x="339" y="322"/>
                </a:lnTo>
                <a:lnTo>
                  <a:pt x="338" y="324"/>
                </a:lnTo>
                <a:lnTo>
                  <a:pt x="335" y="324"/>
                </a:lnTo>
                <a:lnTo>
                  <a:pt x="334" y="325"/>
                </a:lnTo>
                <a:lnTo>
                  <a:pt x="330" y="325"/>
                </a:lnTo>
                <a:lnTo>
                  <a:pt x="328" y="323"/>
                </a:lnTo>
                <a:lnTo>
                  <a:pt x="325" y="325"/>
                </a:lnTo>
                <a:lnTo>
                  <a:pt x="323" y="330"/>
                </a:lnTo>
                <a:lnTo>
                  <a:pt x="323" y="337"/>
                </a:lnTo>
                <a:lnTo>
                  <a:pt x="324" y="340"/>
                </a:lnTo>
                <a:lnTo>
                  <a:pt x="324" y="342"/>
                </a:lnTo>
                <a:lnTo>
                  <a:pt x="325" y="344"/>
                </a:lnTo>
                <a:lnTo>
                  <a:pt x="324" y="349"/>
                </a:lnTo>
                <a:lnTo>
                  <a:pt x="324" y="353"/>
                </a:lnTo>
                <a:lnTo>
                  <a:pt x="323" y="356"/>
                </a:lnTo>
                <a:lnTo>
                  <a:pt x="323" y="360"/>
                </a:lnTo>
                <a:lnTo>
                  <a:pt x="324" y="365"/>
                </a:lnTo>
                <a:lnTo>
                  <a:pt x="321" y="370"/>
                </a:lnTo>
                <a:lnTo>
                  <a:pt x="318" y="372"/>
                </a:lnTo>
                <a:lnTo>
                  <a:pt x="316" y="375"/>
                </a:lnTo>
                <a:lnTo>
                  <a:pt x="314" y="376"/>
                </a:lnTo>
                <a:lnTo>
                  <a:pt x="310" y="384"/>
                </a:lnTo>
                <a:lnTo>
                  <a:pt x="308" y="385"/>
                </a:lnTo>
                <a:lnTo>
                  <a:pt x="304" y="392"/>
                </a:lnTo>
                <a:lnTo>
                  <a:pt x="305" y="393"/>
                </a:lnTo>
                <a:lnTo>
                  <a:pt x="305" y="407"/>
                </a:lnTo>
                <a:lnTo>
                  <a:pt x="312" y="411"/>
                </a:lnTo>
                <a:lnTo>
                  <a:pt x="313" y="411"/>
                </a:lnTo>
                <a:lnTo>
                  <a:pt x="317" y="412"/>
                </a:lnTo>
                <a:lnTo>
                  <a:pt x="324" y="412"/>
                </a:lnTo>
                <a:lnTo>
                  <a:pt x="327" y="415"/>
                </a:lnTo>
                <a:lnTo>
                  <a:pt x="333" y="415"/>
                </a:lnTo>
                <a:lnTo>
                  <a:pt x="335" y="415"/>
                </a:lnTo>
                <a:lnTo>
                  <a:pt x="338" y="415"/>
                </a:lnTo>
                <a:lnTo>
                  <a:pt x="343" y="418"/>
                </a:lnTo>
                <a:lnTo>
                  <a:pt x="346" y="421"/>
                </a:lnTo>
                <a:lnTo>
                  <a:pt x="346" y="427"/>
                </a:lnTo>
                <a:lnTo>
                  <a:pt x="345" y="431"/>
                </a:lnTo>
                <a:lnTo>
                  <a:pt x="345" y="433"/>
                </a:lnTo>
                <a:lnTo>
                  <a:pt x="349" y="440"/>
                </a:lnTo>
                <a:lnTo>
                  <a:pt x="351" y="442"/>
                </a:lnTo>
                <a:lnTo>
                  <a:pt x="352" y="446"/>
                </a:lnTo>
                <a:lnTo>
                  <a:pt x="353" y="448"/>
                </a:lnTo>
                <a:lnTo>
                  <a:pt x="353" y="451"/>
                </a:lnTo>
                <a:lnTo>
                  <a:pt x="354" y="453"/>
                </a:lnTo>
                <a:lnTo>
                  <a:pt x="365" y="453"/>
                </a:lnTo>
                <a:lnTo>
                  <a:pt x="367" y="450"/>
                </a:lnTo>
                <a:lnTo>
                  <a:pt x="369" y="450"/>
                </a:lnTo>
                <a:lnTo>
                  <a:pt x="370" y="448"/>
                </a:lnTo>
                <a:lnTo>
                  <a:pt x="373" y="449"/>
                </a:lnTo>
                <a:lnTo>
                  <a:pt x="378" y="449"/>
                </a:lnTo>
                <a:lnTo>
                  <a:pt x="385" y="446"/>
                </a:lnTo>
                <a:lnTo>
                  <a:pt x="389" y="443"/>
                </a:lnTo>
                <a:lnTo>
                  <a:pt x="394" y="441"/>
                </a:lnTo>
                <a:lnTo>
                  <a:pt x="399" y="441"/>
                </a:lnTo>
                <a:lnTo>
                  <a:pt x="403" y="444"/>
                </a:lnTo>
                <a:lnTo>
                  <a:pt x="407" y="455"/>
                </a:lnTo>
                <a:lnTo>
                  <a:pt x="409" y="458"/>
                </a:lnTo>
                <a:lnTo>
                  <a:pt x="413" y="460"/>
                </a:lnTo>
                <a:lnTo>
                  <a:pt x="418" y="461"/>
                </a:lnTo>
                <a:lnTo>
                  <a:pt x="419" y="461"/>
                </a:lnTo>
                <a:lnTo>
                  <a:pt x="418" y="465"/>
                </a:lnTo>
                <a:lnTo>
                  <a:pt x="415" y="471"/>
                </a:lnTo>
                <a:lnTo>
                  <a:pt x="415" y="477"/>
                </a:lnTo>
                <a:lnTo>
                  <a:pt x="413" y="481"/>
                </a:lnTo>
                <a:lnTo>
                  <a:pt x="408" y="485"/>
                </a:lnTo>
                <a:lnTo>
                  <a:pt x="403" y="490"/>
                </a:lnTo>
                <a:lnTo>
                  <a:pt x="395" y="496"/>
                </a:lnTo>
                <a:lnTo>
                  <a:pt x="385" y="505"/>
                </a:lnTo>
                <a:lnTo>
                  <a:pt x="383" y="507"/>
                </a:lnTo>
                <a:lnTo>
                  <a:pt x="365" y="507"/>
                </a:lnTo>
                <a:lnTo>
                  <a:pt x="361" y="509"/>
                </a:lnTo>
                <a:lnTo>
                  <a:pt x="359" y="509"/>
                </a:lnTo>
                <a:lnTo>
                  <a:pt x="343" y="514"/>
                </a:lnTo>
                <a:lnTo>
                  <a:pt x="336" y="513"/>
                </a:lnTo>
                <a:lnTo>
                  <a:pt x="331" y="509"/>
                </a:lnTo>
                <a:lnTo>
                  <a:pt x="325" y="507"/>
                </a:lnTo>
                <a:lnTo>
                  <a:pt x="322" y="513"/>
                </a:lnTo>
                <a:lnTo>
                  <a:pt x="321" y="515"/>
                </a:lnTo>
                <a:lnTo>
                  <a:pt x="316" y="517"/>
                </a:lnTo>
                <a:lnTo>
                  <a:pt x="317" y="523"/>
                </a:lnTo>
                <a:lnTo>
                  <a:pt x="311" y="525"/>
                </a:lnTo>
                <a:lnTo>
                  <a:pt x="313" y="539"/>
                </a:lnTo>
                <a:lnTo>
                  <a:pt x="311" y="539"/>
                </a:lnTo>
                <a:lnTo>
                  <a:pt x="305" y="541"/>
                </a:lnTo>
                <a:lnTo>
                  <a:pt x="292" y="544"/>
                </a:lnTo>
                <a:lnTo>
                  <a:pt x="289" y="544"/>
                </a:lnTo>
                <a:lnTo>
                  <a:pt x="287" y="541"/>
                </a:lnTo>
                <a:lnTo>
                  <a:pt x="289" y="537"/>
                </a:lnTo>
                <a:lnTo>
                  <a:pt x="286" y="531"/>
                </a:lnTo>
                <a:lnTo>
                  <a:pt x="289" y="528"/>
                </a:lnTo>
                <a:lnTo>
                  <a:pt x="283" y="521"/>
                </a:lnTo>
                <a:lnTo>
                  <a:pt x="282" y="525"/>
                </a:lnTo>
                <a:lnTo>
                  <a:pt x="282" y="529"/>
                </a:lnTo>
                <a:lnTo>
                  <a:pt x="278" y="530"/>
                </a:lnTo>
                <a:lnTo>
                  <a:pt x="273" y="526"/>
                </a:lnTo>
                <a:lnTo>
                  <a:pt x="272" y="521"/>
                </a:lnTo>
                <a:lnTo>
                  <a:pt x="269" y="514"/>
                </a:lnTo>
                <a:lnTo>
                  <a:pt x="267" y="510"/>
                </a:lnTo>
                <a:lnTo>
                  <a:pt x="266" y="508"/>
                </a:lnTo>
                <a:lnTo>
                  <a:pt x="260" y="504"/>
                </a:lnTo>
                <a:lnTo>
                  <a:pt x="253" y="499"/>
                </a:lnTo>
                <a:lnTo>
                  <a:pt x="254" y="487"/>
                </a:lnTo>
                <a:lnTo>
                  <a:pt x="256" y="482"/>
                </a:lnTo>
                <a:lnTo>
                  <a:pt x="256" y="479"/>
                </a:lnTo>
                <a:lnTo>
                  <a:pt x="255" y="477"/>
                </a:lnTo>
                <a:lnTo>
                  <a:pt x="251" y="475"/>
                </a:lnTo>
                <a:lnTo>
                  <a:pt x="246" y="475"/>
                </a:lnTo>
                <a:lnTo>
                  <a:pt x="232" y="479"/>
                </a:lnTo>
                <a:lnTo>
                  <a:pt x="227" y="487"/>
                </a:lnTo>
                <a:lnTo>
                  <a:pt x="221" y="490"/>
                </a:lnTo>
                <a:lnTo>
                  <a:pt x="219" y="496"/>
                </a:lnTo>
                <a:lnTo>
                  <a:pt x="216" y="501"/>
                </a:lnTo>
                <a:lnTo>
                  <a:pt x="216" y="504"/>
                </a:lnTo>
                <a:lnTo>
                  <a:pt x="211" y="514"/>
                </a:lnTo>
                <a:lnTo>
                  <a:pt x="215" y="517"/>
                </a:lnTo>
                <a:lnTo>
                  <a:pt x="217" y="526"/>
                </a:lnTo>
                <a:lnTo>
                  <a:pt x="221" y="527"/>
                </a:lnTo>
                <a:lnTo>
                  <a:pt x="223" y="528"/>
                </a:lnTo>
                <a:lnTo>
                  <a:pt x="226" y="532"/>
                </a:lnTo>
                <a:lnTo>
                  <a:pt x="227" y="535"/>
                </a:lnTo>
                <a:lnTo>
                  <a:pt x="227" y="539"/>
                </a:lnTo>
                <a:lnTo>
                  <a:pt x="219" y="545"/>
                </a:lnTo>
                <a:lnTo>
                  <a:pt x="217" y="547"/>
                </a:lnTo>
                <a:lnTo>
                  <a:pt x="211" y="548"/>
                </a:lnTo>
                <a:lnTo>
                  <a:pt x="196" y="544"/>
                </a:lnTo>
                <a:lnTo>
                  <a:pt x="195" y="539"/>
                </a:lnTo>
                <a:lnTo>
                  <a:pt x="194" y="537"/>
                </a:lnTo>
                <a:lnTo>
                  <a:pt x="189" y="536"/>
                </a:lnTo>
                <a:lnTo>
                  <a:pt x="187" y="534"/>
                </a:lnTo>
                <a:lnTo>
                  <a:pt x="183" y="537"/>
                </a:lnTo>
                <a:lnTo>
                  <a:pt x="178" y="537"/>
                </a:lnTo>
                <a:lnTo>
                  <a:pt x="173" y="536"/>
                </a:lnTo>
                <a:lnTo>
                  <a:pt x="169" y="537"/>
                </a:lnTo>
                <a:lnTo>
                  <a:pt x="165" y="537"/>
                </a:lnTo>
                <a:lnTo>
                  <a:pt x="160" y="538"/>
                </a:lnTo>
                <a:lnTo>
                  <a:pt x="155" y="537"/>
                </a:lnTo>
                <a:lnTo>
                  <a:pt x="151" y="536"/>
                </a:lnTo>
                <a:lnTo>
                  <a:pt x="149" y="537"/>
                </a:lnTo>
                <a:lnTo>
                  <a:pt x="146" y="542"/>
                </a:lnTo>
                <a:lnTo>
                  <a:pt x="146" y="559"/>
                </a:lnTo>
                <a:lnTo>
                  <a:pt x="143" y="562"/>
                </a:lnTo>
                <a:lnTo>
                  <a:pt x="140" y="555"/>
                </a:lnTo>
                <a:lnTo>
                  <a:pt x="138" y="555"/>
                </a:lnTo>
                <a:lnTo>
                  <a:pt x="138" y="550"/>
                </a:lnTo>
                <a:lnTo>
                  <a:pt x="133" y="547"/>
                </a:lnTo>
                <a:lnTo>
                  <a:pt x="130" y="554"/>
                </a:lnTo>
                <a:lnTo>
                  <a:pt x="129" y="555"/>
                </a:lnTo>
                <a:lnTo>
                  <a:pt x="127" y="556"/>
                </a:lnTo>
                <a:lnTo>
                  <a:pt x="124" y="555"/>
                </a:lnTo>
                <a:lnTo>
                  <a:pt x="124" y="551"/>
                </a:lnTo>
                <a:lnTo>
                  <a:pt x="121" y="555"/>
                </a:lnTo>
                <a:lnTo>
                  <a:pt x="116" y="556"/>
                </a:lnTo>
                <a:lnTo>
                  <a:pt x="111" y="554"/>
                </a:lnTo>
                <a:lnTo>
                  <a:pt x="101" y="544"/>
                </a:lnTo>
                <a:lnTo>
                  <a:pt x="95" y="541"/>
                </a:lnTo>
                <a:lnTo>
                  <a:pt x="78" y="542"/>
                </a:lnTo>
                <a:lnTo>
                  <a:pt x="75" y="539"/>
                </a:lnTo>
                <a:lnTo>
                  <a:pt x="57" y="530"/>
                </a:lnTo>
                <a:lnTo>
                  <a:pt x="55" y="523"/>
                </a:lnTo>
                <a:lnTo>
                  <a:pt x="46" y="516"/>
                </a:lnTo>
                <a:lnTo>
                  <a:pt x="43" y="515"/>
                </a:lnTo>
                <a:lnTo>
                  <a:pt x="35" y="515"/>
                </a:lnTo>
                <a:lnTo>
                  <a:pt x="29" y="510"/>
                </a:lnTo>
                <a:lnTo>
                  <a:pt x="29" y="507"/>
                </a:lnTo>
                <a:lnTo>
                  <a:pt x="28" y="502"/>
                </a:lnTo>
                <a:lnTo>
                  <a:pt x="26" y="500"/>
                </a:lnTo>
                <a:lnTo>
                  <a:pt x="25" y="499"/>
                </a:lnTo>
                <a:lnTo>
                  <a:pt x="21" y="498"/>
                </a:lnTo>
                <a:lnTo>
                  <a:pt x="17" y="498"/>
                </a:lnTo>
                <a:lnTo>
                  <a:pt x="14" y="495"/>
                </a:lnTo>
                <a:lnTo>
                  <a:pt x="12" y="493"/>
                </a:lnTo>
                <a:lnTo>
                  <a:pt x="0" y="484"/>
                </a:lnTo>
                <a:lnTo>
                  <a:pt x="5" y="479"/>
                </a:lnTo>
                <a:lnTo>
                  <a:pt x="6" y="477"/>
                </a:lnTo>
                <a:lnTo>
                  <a:pt x="8" y="476"/>
                </a:lnTo>
                <a:lnTo>
                  <a:pt x="13" y="473"/>
                </a:lnTo>
                <a:lnTo>
                  <a:pt x="19" y="473"/>
                </a:lnTo>
                <a:lnTo>
                  <a:pt x="24" y="470"/>
                </a:lnTo>
                <a:lnTo>
                  <a:pt x="24" y="468"/>
                </a:lnTo>
                <a:lnTo>
                  <a:pt x="24" y="465"/>
                </a:lnTo>
                <a:lnTo>
                  <a:pt x="24" y="463"/>
                </a:lnTo>
                <a:lnTo>
                  <a:pt x="27" y="461"/>
                </a:lnTo>
                <a:lnTo>
                  <a:pt x="30" y="460"/>
                </a:lnTo>
                <a:lnTo>
                  <a:pt x="34" y="460"/>
                </a:lnTo>
                <a:lnTo>
                  <a:pt x="35" y="458"/>
                </a:lnTo>
                <a:lnTo>
                  <a:pt x="41" y="455"/>
                </a:lnTo>
                <a:lnTo>
                  <a:pt x="43" y="449"/>
                </a:lnTo>
                <a:lnTo>
                  <a:pt x="45" y="450"/>
                </a:lnTo>
                <a:lnTo>
                  <a:pt x="47" y="451"/>
                </a:lnTo>
                <a:lnTo>
                  <a:pt x="49" y="453"/>
                </a:lnTo>
                <a:lnTo>
                  <a:pt x="52" y="453"/>
                </a:lnTo>
                <a:lnTo>
                  <a:pt x="58" y="458"/>
                </a:lnTo>
                <a:lnTo>
                  <a:pt x="61" y="463"/>
                </a:lnTo>
                <a:lnTo>
                  <a:pt x="65" y="461"/>
                </a:lnTo>
                <a:lnTo>
                  <a:pt x="66" y="459"/>
                </a:lnTo>
                <a:lnTo>
                  <a:pt x="67" y="458"/>
                </a:lnTo>
                <a:lnTo>
                  <a:pt x="67" y="450"/>
                </a:lnTo>
                <a:lnTo>
                  <a:pt x="67" y="447"/>
                </a:lnTo>
                <a:lnTo>
                  <a:pt x="67" y="445"/>
                </a:lnTo>
                <a:lnTo>
                  <a:pt x="67" y="439"/>
                </a:lnTo>
                <a:lnTo>
                  <a:pt x="67" y="436"/>
                </a:lnTo>
                <a:lnTo>
                  <a:pt x="67" y="433"/>
                </a:lnTo>
                <a:lnTo>
                  <a:pt x="68" y="431"/>
                </a:lnTo>
                <a:lnTo>
                  <a:pt x="68" y="429"/>
                </a:lnTo>
                <a:lnTo>
                  <a:pt x="67" y="426"/>
                </a:lnTo>
                <a:lnTo>
                  <a:pt x="68" y="424"/>
                </a:lnTo>
                <a:lnTo>
                  <a:pt x="71" y="425"/>
                </a:lnTo>
                <a:lnTo>
                  <a:pt x="73" y="425"/>
                </a:lnTo>
                <a:lnTo>
                  <a:pt x="76" y="425"/>
                </a:lnTo>
                <a:lnTo>
                  <a:pt x="79" y="423"/>
                </a:lnTo>
                <a:lnTo>
                  <a:pt x="79" y="417"/>
                </a:lnTo>
                <a:lnTo>
                  <a:pt x="76" y="417"/>
                </a:lnTo>
                <a:lnTo>
                  <a:pt x="75" y="414"/>
                </a:lnTo>
                <a:lnTo>
                  <a:pt x="73" y="412"/>
                </a:lnTo>
                <a:lnTo>
                  <a:pt x="72" y="410"/>
                </a:lnTo>
                <a:lnTo>
                  <a:pt x="71" y="409"/>
                </a:lnTo>
                <a:lnTo>
                  <a:pt x="67" y="409"/>
                </a:lnTo>
                <a:lnTo>
                  <a:pt x="65" y="407"/>
                </a:lnTo>
                <a:lnTo>
                  <a:pt x="66" y="403"/>
                </a:lnTo>
                <a:lnTo>
                  <a:pt x="66" y="401"/>
                </a:lnTo>
                <a:lnTo>
                  <a:pt x="65" y="398"/>
                </a:lnTo>
                <a:lnTo>
                  <a:pt x="69" y="393"/>
                </a:lnTo>
                <a:lnTo>
                  <a:pt x="73" y="391"/>
                </a:lnTo>
                <a:lnTo>
                  <a:pt x="74" y="389"/>
                </a:lnTo>
                <a:lnTo>
                  <a:pt x="73" y="386"/>
                </a:lnTo>
                <a:lnTo>
                  <a:pt x="71" y="385"/>
                </a:lnTo>
                <a:lnTo>
                  <a:pt x="75" y="382"/>
                </a:lnTo>
                <a:lnTo>
                  <a:pt x="76" y="381"/>
                </a:lnTo>
                <a:lnTo>
                  <a:pt x="78" y="378"/>
                </a:lnTo>
                <a:lnTo>
                  <a:pt x="77" y="377"/>
                </a:lnTo>
                <a:lnTo>
                  <a:pt x="78" y="373"/>
                </a:lnTo>
                <a:lnTo>
                  <a:pt x="76" y="366"/>
                </a:lnTo>
                <a:lnTo>
                  <a:pt x="75" y="361"/>
                </a:lnTo>
                <a:lnTo>
                  <a:pt x="75" y="353"/>
                </a:lnTo>
                <a:lnTo>
                  <a:pt x="76" y="350"/>
                </a:lnTo>
                <a:lnTo>
                  <a:pt x="76" y="347"/>
                </a:lnTo>
                <a:lnTo>
                  <a:pt x="76" y="340"/>
                </a:lnTo>
                <a:lnTo>
                  <a:pt x="75" y="338"/>
                </a:lnTo>
                <a:lnTo>
                  <a:pt x="75" y="335"/>
                </a:lnTo>
                <a:lnTo>
                  <a:pt x="73" y="331"/>
                </a:lnTo>
                <a:lnTo>
                  <a:pt x="73" y="327"/>
                </a:lnTo>
                <a:lnTo>
                  <a:pt x="74" y="324"/>
                </a:lnTo>
                <a:lnTo>
                  <a:pt x="74" y="322"/>
                </a:lnTo>
                <a:lnTo>
                  <a:pt x="76" y="317"/>
                </a:lnTo>
                <a:lnTo>
                  <a:pt x="76" y="315"/>
                </a:lnTo>
                <a:lnTo>
                  <a:pt x="77" y="313"/>
                </a:lnTo>
                <a:lnTo>
                  <a:pt x="77" y="309"/>
                </a:lnTo>
                <a:lnTo>
                  <a:pt x="76" y="303"/>
                </a:lnTo>
                <a:lnTo>
                  <a:pt x="75" y="300"/>
                </a:lnTo>
                <a:lnTo>
                  <a:pt x="75" y="297"/>
                </a:lnTo>
                <a:lnTo>
                  <a:pt x="75" y="289"/>
                </a:lnTo>
                <a:lnTo>
                  <a:pt x="73" y="285"/>
                </a:lnTo>
                <a:lnTo>
                  <a:pt x="73" y="280"/>
                </a:lnTo>
                <a:lnTo>
                  <a:pt x="73" y="279"/>
                </a:lnTo>
                <a:lnTo>
                  <a:pt x="71" y="263"/>
                </a:lnTo>
                <a:lnTo>
                  <a:pt x="73" y="265"/>
                </a:lnTo>
                <a:lnTo>
                  <a:pt x="84" y="268"/>
                </a:lnTo>
                <a:lnTo>
                  <a:pt x="94" y="263"/>
                </a:lnTo>
                <a:lnTo>
                  <a:pt x="98" y="263"/>
                </a:lnTo>
                <a:lnTo>
                  <a:pt x="99" y="266"/>
                </a:lnTo>
                <a:lnTo>
                  <a:pt x="103" y="271"/>
                </a:lnTo>
                <a:lnTo>
                  <a:pt x="105" y="272"/>
                </a:lnTo>
                <a:lnTo>
                  <a:pt x="111" y="284"/>
                </a:lnTo>
                <a:lnTo>
                  <a:pt x="115" y="287"/>
                </a:lnTo>
                <a:lnTo>
                  <a:pt x="119" y="291"/>
                </a:lnTo>
                <a:lnTo>
                  <a:pt x="125" y="302"/>
                </a:lnTo>
                <a:lnTo>
                  <a:pt x="127" y="303"/>
                </a:lnTo>
                <a:lnTo>
                  <a:pt x="130" y="305"/>
                </a:lnTo>
                <a:lnTo>
                  <a:pt x="133" y="308"/>
                </a:lnTo>
                <a:lnTo>
                  <a:pt x="135" y="312"/>
                </a:lnTo>
                <a:lnTo>
                  <a:pt x="139" y="313"/>
                </a:lnTo>
                <a:lnTo>
                  <a:pt x="147" y="317"/>
                </a:lnTo>
                <a:lnTo>
                  <a:pt x="153" y="319"/>
                </a:lnTo>
                <a:lnTo>
                  <a:pt x="155" y="320"/>
                </a:lnTo>
                <a:lnTo>
                  <a:pt x="157" y="323"/>
                </a:lnTo>
                <a:lnTo>
                  <a:pt x="161" y="324"/>
                </a:lnTo>
                <a:lnTo>
                  <a:pt x="167" y="323"/>
                </a:lnTo>
                <a:lnTo>
                  <a:pt x="178" y="315"/>
                </a:lnTo>
                <a:lnTo>
                  <a:pt x="179" y="311"/>
                </a:lnTo>
                <a:lnTo>
                  <a:pt x="180" y="309"/>
                </a:lnTo>
                <a:lnTo>
                  <a:pt x="191" y="303"/>
                </a:lnTo>
                <a:lnTo>
                  <a:pt x="193" y="305"/>
                </a:lnTo>
                <a:lnTo>
                  <a:pt x="194" y="308"/>
                </a:lnTo>
                <a:lnTo>
                  <a:pt x="197" y="310"/>
                </a:lnTo>
                <a:lnTo>
                  <a:pt x="199" y="310"/>
                </a:lnTo>
                <a:lnTo>
                  <a:pt x="201" y="311"/>
                </a:lnTo>
                <a:lnTo>
                  <a:pt x="203" y="314"/>
                </a:lnTo>
                <a:lnTo>
                  <a:pt x="205" y="314"/>
                </a:lnTo>
                <a:lnTo>
                  <a:pt x="207" y="313"/>
                </a:lnTo>
                <a:lnTo>
                  <a:pt x="209" y="312"/>
                </a:lnTo>
                <a:lnTo>
                  <a:pt x="210" y="309"/>
                </a:lnTo>
                <a:lnTo>
                  <a:pt x="212" y="305"/>
                </a:lnTo>
                <a:lnTo>
                  <a:pt x="217" y="303"/>
                </a:lnTo>
                <a:lnTo>
                  <a:pt x="216" y="302"/>
                </a:lnTo>
                <a:lnTo>
                  <a:pt x="216" y="299"/>
                </a:lnTo>
                <a:lnTo>
                  <a:pt x="217" y="296"/>
                </a:lnTo>
                <a:lnTo>
                  <a:pt x="221" y="293"/>
                </a:lnTo>
                <a:lnTo>
                  <a:pt x="227" y="291"/>
                </a:lnTo>
                <a:lnTo>
                  <a:pt x="233" y="293"/>
                </a:lnTo>
                <a:lnTo>
                  <a:pt x="238" y="293"/>
                </a:lnTo>
                <a:lnTo>
                  <a:pt x="244" y="294"/>
                </a:lnTo>
                <a:lnTo>
                  <a:pt x="248" y="292"/>
                </a:lnTo>
                <a:lnTo>
                  <a:pt x="249" y="290"/>
                </a:lnTo>
                <a:lnTo>
                  <a:pt x="251" y="287"/>
                </a:lnTo>
                <a:lnTo>
                  <a:pt x="253" y="283"/>
                </a:lnTo>
                <a:lnTo>
                  <a:pt x="253" y="279"/>
                </a:lnTo>
                <a:lnTo>
                  <a:pt x="251" y="276"/>
                </a:lnTo>
                <a:lnTo>
                  <a:pt x="246" y="275"/>
                </a:lnTo>
                <a:lnTo>
                  <a:pt x="241" y="277"/>
                </a:lnTo>
                <a:lnTo>
                  <a:pt x="238" y="275"/>
                </a:lnTo>
                <a:lnTo>
                  <a:pt x="235" y="263"/>
                </a:lnTo>
                <a:lnTo>
                  <a:pt x="233" y="262"/>
                </a:lnTo>
                <a:lnTo>
                  <a:pt x="229" y="260"/>
                </a:lnTo>
                <a:lnTo>
                  <a:pt x="224" y="260"/>
                </a:lnTo>
                <a:lnTo>
                  <a:pt x="211" y="262"/>
                </a:lnTo>
                <a:lnTo>
                  <a:pt x="209" y="261"/>
                </a:lnTo>
                <a:lnTo>
                  <a:pt x="209" y="256"/>
                </a:lnTo>
                <a:lnTo>
                  <a:pt x="207" y="253"/>
                </a:lnTo>
                <a:lnTo>
                  <a:pt x="208" y="249"/>
                </a:lnTo>
                <a:lnTo>
                  <a:pt x="208" y="245"/>
                </a:lnTo>
                <a:lnTo>
                  <a:pt x="205" y="242"/>
                </a:lnTo>
                <a:lnTo>
                  <a:pt x="198" y="242"/>
                </a:lnTo>
                <a:lnTo>
                  <a:pt x="197" y="238"/>
                </a:lnTo>
                <a:lnTo>
                  <a:pt x="194" y="237"/>
                </a:lnTo>
                <a:lnTo>
                  <a:pt x="191" y="233"/>
                </a:lnTo>
                <a:lnTo>
                  <a:pt x="186" y="233"/>
                </a:lnTo>
                <a:lnTo>
                  <a:pt x="178" y="227"/>
                </a:lnTo>
                <a:lnTo>
                  <a:pt x="176" y="227"/>
                </a:lnTo>
                <a:lnTo>
                  <a:pt x="174" y="229"/>
                </a:lnTo>
                <a:lnTo>
                  <a:pt x="169" y="229"/>
                </a:lnTo>
                <a:lnTo>
                  <a:pt x="167" y="227"/>
                </a:lnTo>
                <a:lnTo>
                  <a:pt x="163" y="225"/>
                </a:lnTo>
                <a:lnTo>
                  <a:pt x="156" y="225"/>
                </a:lnTo>
                <a:lnTo>
                  <a:pt x="151" y="223"/>
                </a:lnTo>
                <a:lnTo>
                  <a:pt x="154" y="21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3" name="20oax">
            <a:extLst>
              <a:ext uri="{FF2B5EF4-FFF2-40B4-BE49-F238E27FC236}">
                <a16:creationId xmlns:a16="http://schemas.microsoft.com/office/drawing/2014/main" id="{6ABEABC5-4AD9-D2D6-6253-63939CD0D15D}"/>
              </a:ext>
            </a:extLst>
          </p:cNvPr>
          <p:cNvSpPr>
            <a:spLocks/>
          </p:cNvSpPr>
          <p:nvPr/>
        </p:nvSpPr>
        <p:spPr bwMode="auto">
          <a:xfrm>
            <a:off x="6761760" y="5422484"/>
            <a:ext cx="1107064" cy="731055"/>
          </a:xfrm>
          <a:custGeom>
            <a:avLst/>
            <a:gdLst/>
            <a:ahLst/>
            <a:cxnLst>
              <a:cxn ang="0">
                <a:pos x="367" y="10"/>
              </a:cxn>
              <a:cxn ang="0">
                <a:pos x="410" y="77"/>
              </a:cxn>
              <a:cxn ang="0">
                <a:pos x="459" y="91"/>
              </a:cxn>
              <a:cxn ang="0">
                <a:pos x="485" y="159"/>
              </a:cxn>
              <a:cxn ang="0">
                <a:pos x="545" y="211"/>
              </a:cxn>
              <a:cxn ang="0">
                <a:pos x="618" y="182"/>
              </a:cxn>
              <a:cxn ang="0">
                <a:pos x="632" y="221"/>
              </a:cxn>
              <a:cxn ang="0">
                <a:pos x="698" y="270"/>
              </a:cxn>
              <a:cxn ang="0">
                <a:pos x="862" y="302"/>
              </a:cxn>
              <a:cxn ang="0">
                <a:pos x="843" y="457"/>
              </a:cxn>
              <a:cxn ang="0">
                <a:pos x="812" y="454"/>
              </a:cxn>
              <a:cxn ang="0">
                <a:pos x="789" y="439"/>
              </a:cxn>
              <a:cxn ang="0">
                <a:pos x="779" y="447"/>
              </a:cxn>
              <a:cxn ang="0">
                <a:pos x="781" y="457"/>
              </a:cxn>
              <a:cxn ang="0">
                <a:pos x="818" y="466"/>
              </a:cxn>
              <a:cxn ang="0">
                <a:pos x="846" y="482"/>
              </a:cxn>
              <a:cxn ang="0">
                <a:pos x="849" y="490"/>
              </a:cxn>
              <a:cxn ang="0">
                <a:pos x="770" y="459"/>
              </a:cxn>
              <a:cxn ang="0">
                <a:pos x="733" y="442"/>
              </a:cxn>
              <a:cxn ang="0">
                <a:pos x="730" y="450"/>
              </a:cxn>
              <a:cxn ang="0">
                <a:pos x="753" y="435"/>
              </a:cxn>
              <a:cxn ang="0">
                <a:pos x="740" y="436"/>
              </a:cxn>
              <a:cxn ang="0">
                <a:pos x="721" y="431"/>
              </a:cxn>
              <a:cxn ang="0">
                <a:pos x="709" y="433"/>
              </a:cxn>
              <a:cxn ang="0">
                <a:pos x="686" y="413"/>
              </a:cxn>
              <a:cxn ang="0">
                <a:pos x="661" y="439"/>
              </a:cxn>
              <a:cxn ang="0">
                <a:pos x="691" y="449"/>
              </a:cxn>
              <a:cxn ang="0">
                <a:pos x="683" y="453"/>
              </a:cxn>
              <a:cxn ang="0">
                <a:pos x="657" y="460"/>
              </a:cxn>
              <a:cxn ang="0">
                <a:pos x="696" y="454"/>
              </a:cxn>
              <a:cxn ang="0">
                <a:pos x="686" y="460"/>
              </a:cxn>
              <a:cxn ang="0">
                <a:pos x="647" y="467"/>
              </a:cxn>
              <a:cxn ang="0">
                <a:pos x="619" y="477"/>
              </a:cxn>
              <a:cxn ang="0">
                <a:pos x="595" y="496"/>
              </a:cxn>
              <a:cxn ang="0">
                <a:pos x="552" y="519"/>
              </a:cxn>
              <a:cxn ang="0">
                <a:pos x="521" y="531"/>
              </a:cxn>
              <a:cxn ang="0">
                <a:pos x="483" y="548"/>
              </a:cxn>
              <a:cxn ang="0">
                <a:pos x="438" y="568"/>
              </a:cxn>
              <a:cxn ang="0">
                <a:pos x="401" y="572"/>
              </a:cxn>
              <a:cxn ang="0">
                <a:pos x="365" y="571"/>
              </a:cxn>
              <a:cxn ang="0">
                <a:pos x="313" y="559"/>
              </a:cxn>
              <a:cxn ang="0">
                <a:pos x="274" y="539"/>
              </a:cxn>
              <a:cxn ang="0">
                <a:pos x="238" y="528"/>
              </a:cxn>
              <a:cxn ang="0">
                <a:pos x="191" y="527"/>
              </a:cxn>
              <a:cxn ang="0">
                <a:pos x="142" y="522"/>
              </a:cxn>
              <a:cxn ang="0">
                <a:pos x="93" y="490"/>
              </a:cxn>
              <a:cxn ang="0">
                <a:pos x="63" y="474"/>
              </a:cxn>
              <a:cxn ang="0">
                <a:pos x="55" y="471"/>
              </a:cxn>
              <a:cxn ang="0">
                <a:pos x="6" y="470"/>
              </a:cxn>
              <a:cxn ang="0">
                <a:pos x="31" y="427"/>
              </a:cxn>
              <a:cxn ang="0">
                <a:pos x="86" y="387"/>
              </a:cxn>
              <a:cxn ang="0">
                <a:pos x="81" y="326"/>
              </a:cxn>
              <a:cxn ang="0">
                <a:pos x="31" y="285"/>
              </a:cxn>
              <a:cxn ang="0">
                <a:pos x="19" y="192"/>
              </a:cxn>
              <a:cxn ang="0">
                <a:pos x="19" y="158"/>
              </a:cxn>
              <a:cxn ang="0">
                <a:pos x="41" y="139"/>
              </a:cxn>
              <a:cxn ang="0">
                <a:pos x="84" y="140"/>
              </a:cxn>
              <a:cxn ang="0">
                <a:pos x="111" y="130"/>
              </a:cxn>
              <a:cxn ang="0">
                <a:pos x="136" y="78"/>
              </a:cxn>
              <a:cxn ang="0">
                <a:pos x="159" y="117"/>
              </a:cxn>
              <a:cxn ang="0">
                <a:pos x="177" y="144"/>
              </a:cxn>
              <a:cxn ang="0">
                <a:pos x="212" y="116"/>
              </a:cxn>
              <a:cxn ang="0">
                <a:pos x="285" y="99"/>
              </a:cxn>
            </a:cxnLst>
            <a:rect l="0" t="0" r="r" b="b"/>
            <a:pathLst>
              <a:path w="874" h="578">
                <a:moveTo>
                  <a:pt x="308" y="64"/>
                </a:moveTo>
                <a:lnTo>
                  <a:pt x="321" y="48"/>
                </a:lnTo>
                <a:lnTo>
                  <a:pt x="322" y="46"/>
                </a:lnTo>
                <a:lnTo>
                  <a:pt x="325" y="40"/>
                </a:lnTo>
                <a:lnTo>
                  <a:pt x="333" y="24"/>
                </a:lnTo>
                <a:lnTo>
                  <a:pt x="333" y="18"/>
                </a:lnTo>
                <a:lnTo>
                  <a:pt x="330" y="11"/>
                </a:lnTo>
                <a:lnTo>
                  <a:pt x="328" y="0"/>
                </a:lnTo>
                <a:lnTo>
                  <a:pt x="336" y="0"/>
                </a:lnTo>
                <a:lnTo>
                  <a:pt x="367" y="10"/>
                </a:lnTo>
                <a:lnTo>
                  <a:pt x="373" y="14"/>
                </a:lnTo>
                <a:lnTo>
                  <a:pt x="382" y="26"/>
                </a:lnTo>
                <a:lnTo>
                  <a:pt x="388" y="42"/>
                </a:lnTo>
                <a:lnTo>
                  <a:pt x="389" y="46"/>
                </a:lnTo>
                <a:lnTo>
                  <a:pt x="393" y="49"/>
                </a:lnTo>
                <a:lnTo>
                  <a:pt x="397" y="50"/>
                </a:lnTo>
                <a:lnTo>
                  <a:pt x="400" y="53"/>
                </a:lnTo>
                <a:lnTo>
                  <a:pt x="406" y="64"/>
                </a:lnTo>
                <a:lnTo>
                  <a:pt x="407" y="72"/>
                </a:lnTo>
                <a:lnTo>
                  <a:pt x="410" y="77"/>
                </a:lnTo>
                <a:lnTo>
                  <a:pt x="415" y="84"/>
                </a:lnTo>
                <a:lnTo>
                  <a:pt x="419" y="85"/>
                </a:lnTo>
                <a:lnTo>
                  <a:pt x="426" y="81"/>
                </a:lnTo>
                <a:lnTo>
                  <a:pt x="430" y="86"/>
                </a:lnTo>
                <a:lnTo>
                  <a:pt x="433" y="90"/>
                </a:lnTo>
                <a:lnTo>
                  <a:pt x="438" y="92"/>
                </a:lnTo>
                <a:lnTo>
                  <a:pt x="447" y="89"/>
                </a:lnTo>
                <a:lnTo>
                  <a:pt x="454" y="90"/>
                </a:lnTo>
                <a:lnTo>
                  <a:pt x="456" y="91"/>
                </a:lnTo>
                <a:lnTo>
                  <a:pt x="459" y="91"/>
                </a:lnTo>
                <a:lnTo>
                  <a:pt x="465" y="90"/>
                </a:lnTo>
                <a:lnTo>
                  <a:pt x="469" y="90"/>
                </a:lnTo>
                <a:lnTo>
                  <a:pt x="472" y="88"/>
                </a:lnTo>
                <a:lnTo>
                  <a:pt x="479" y="88"/>
                </a:lnTo>
                <a:lnTo>
                  <a:pt x="489" y="98"/>
                </a:lnTo>
                <a:lnTo>
                  <a:pt x="497" y="111"/>
                </a:lnTo>
                <a:lnTo>
                  <a:pt x="500" y="124"/>
                </a:lnTo>
                <a:lnTo>
                  <a:pt x="501" y="139"/>
                </a:lnTo>
                <a:lnTo>
                  <a:pt x="489" y="155"/>
                </a:lnTo>
                <a:lnTo>
                  <a:pt x="485" y="159"/>
                </a:lnTo>
                <a:lnTo>
                  <a:pt x="485" y="163"/>
                </a:lnTo>
                <a:lnTo>
                  <a:pt x="489" y="183"/>
                </a:lnTo>
                <a:lnTo>
                  <a:pt x="494" y="194"/>
                </a:lnTo>
                <a:lnTo>
                  <a:pt x="502" y="206"/>
                </a:lnTo>
                <a:lnTo>
                  <a:pt x="511" y="210"/>
                </a:lnTo>
                <a:lnTo>
                  <a:pt x="522" y="210"/>
                </a:lnTo>
                <a:lnTo>
                  <a:pt x="529" y="212"/>
                </a:lnTo>
                <a:lnTo>
                  <a:pt x="532" y="213"/>
                </a:lnTo>
                <a:lnTo>
                  <a:pt x="542" y="211"/>
                </a:lnTo>
                <a:lnTo>
                  <a:pt x="545" y="211"/>
                </a:lnTo>
                <a:lnTo>
                  <a:pt x="560" y="199"/>
                </a:lnTo>
                <a:lnTo>
                  <a:pt x="565" y="190"/>
                </a:lnTo>
                <a:lnTo>
                  <a:pt x="572" y="188"/>
                </a:lnTo>
                <a:lnTo>
                  <a:pt x="581" y="187"/>
                </a:lnTo>
                <a:lnTo>
                  <a:pt x="601" y="174"/>
                </a:lnTo>
                <a:lnTo>
                  <a:pt x="603" y="172"/>
                </a:lnTo>
                <a:lnTo>
                  <a:pt x="607" y="171"/>
                </a:lnTo>
                <a:lnTo>
                  <a:pt x="614" y="169"/>
                </a:lnTo>
                <a:lnTo>
                  <a:pt x="621" y="177"/>
                </a:lnTo>
                <a:lnTo>
                  <a:pt x="618" y="182"/>
                </a:lnTo>
                <a:lnTo>
                  <a:pt x="614" y="184"/>
                </a:lnTo>
                <a:lnTo>
                  <a:pt x="610" y="188"/>
                </a:lnTo>
                <a:lnTo>
                  <a:pt x="608" y="190"/>
                </a:lnTo>
                <a:lnTo>
                  <a:pt x="609" y="197"/>
                </a:lnTo>
                <a:lnTo>
                  <a:pt x="613" y="202"/>
                </a:lnTo>
                <a:lnTo>
                  <a:pt x="615" y="206"/>
                </a:lnTo>
                <a:lnTo>
                  <a:pt x="618" y="208"/>
                </a:lnTo>
                <a:lnTo>
                  <a:pt x="624" y="212"/>
                </a:lnTo>
                <a:lnTo>
                  <a:pt x="629" y="216"/>
                </a:lnTo>
                <a:lnTo>
                  <a:pt x="632" y="221"/>
                </a:lnTo>
                <a:lnTo>
                  <a:pt x="635" y="226"/>
                </a:lnTo>
                <a:lnTo>
                  <a:pt x="646" y="233"/>
                </a:lnTo>
                <a:lnTo>
                  <a:pt x="657" y="239"/>
                </a:lnTo>
                <a:lnTo>
                  <a:pt x="665" y="239"/>
                </a:lnTo>
                <a:lnTo>
                  <a:pt x="670" y="242"/>
                </a:lnTo>
                <a:lnTo>
                  <a:pt x="676" y="244"/>
                </a:lnTo>
                <a:lnTo>
                  <a:pt x="679" y="249"/>
                </a:lnTo>
                <a:lnTo>
                  <a:pt x="681" y="255"/>
                </a:lnTo>
                <a:lnTo>
                  <a:pt x="681" y="269"/>
                </a:lnTo>
                <a:lnTo>
                  <a:pt x="698" y="270"/>
                </a:lnTo>
                <a:lnTo>
                  <a:pt x="711" y="269"/>
                </a:lnTo>
                <a:lnTo>
                  <a:pt x="723" y="266"/>
                </a:lnTo>
                <a:lnTo>
                  <a:pt x="725" y="267"/>
                </a:lnTo>
                <a:lnTo>
                  <a:pt x="739" y="269"/>
                </a:lnTo>
                <a:lnTo>
                  <a:pt x="749" y="266"/>
                </a:lnTo>
                <a:lnTo>
                  <a:pt x="850" y="269"/>
                </a:lnTo>
                <a:lnTo>
                  <a:pt x="861" y="268"/>
                </a:lnTo>
                <a:lnTo>
                  <a:pt x="873" y="269"/>
                </a:lnTo>
                <a:lnTo>
                  <a:pt x="868" y="290"/>
                </a:lnTo>
                <a:lnTo>
                  <a:pt x="862" y="302"/>
                </a:lnTo>
                <a:lnTo>
                  <a:pt x="855" y="325"/>
                </a:lnTo>
                <a:lnTo>
                  <a:pt x="844" y="358"/>
                </a:lnTo>
                <a:lnTo>
                  <a:pt x="843" y="365"/>
                </a:lnTo>
                <a:lnTo>
                  <a:pt x="831" y="399"/>
                </a:lnTo>
                <a:lnTo>
                  <a:pt x="829" y="401"/>
                </a:lnTo>
                <a:lnTo>
                  <a:pt x="829" y="407"/>
                </a:lnTo>
                <a:lnTo>
                  <a:pt x="843" y="434"/>
                </a:lnTo>
                <a:lnTo>
                  <a:pt x="842" y="447"/>
                </a:lnTo>
                <a:lnTo>
                  <a:pt x="841" y="449"/>
                </a:lnTo>
                <a:lnTo>
                  <a:pt x="843" y="457"/>
                </a:lnTo>
                <a:lnTo>
                  <a:pt x="843" y="468"/>
                </a:lnTo>
                <a:lnTo>
                  <a:pt x="837" y="466"/>
                </a:lnTo>
                <a:lnTo>
                  <a:pt x="832" y="461"/>
                </a:lnTo>
                <a:lnTo>
                  <a:pt x="829" y="448"/>
                </a:lnTo>
                <a:lnTo>
                  <a:pt x="824" y="453"/>
                </a:lnTo>
                <a:lnTo>
                  <a:pt x="822" y="453"/>
                </a:lnTo>
                <a:lnTo>
                  <a:pt x="817" y="454"/>
                </a:lnTo>
                <a:lnTo>
                  <a:pt x="816" y="456"/>
                </a:lnTo>
                <a:lnTo>
                  <a:pt x="813" y="456"/>
                </a:lnTo>
                <a:lnTo>
                  <a:pt x="812" y="454"/>
                </a:lnTo>
                <a:lnTo>
                  <a:pt x="809" y="454"/>
                </a:lnTo>
                <a:lnTo>
                  <a:pt x="809" y="452"/>
                </a:lnTo>
                <a:lnTo>
                  <a:pt x="807" y="451"/>
                </a:lnTo>
                <a:lnTo>
                  <a:pt x="805" y="450"/>
                </a:lnTo>
                <a:lnTo>
                  <a:pt x="803" y="450"/>
                </a:lnTo>
                <a:lnTo>
                  <a:pt x="801" y="449"/>
                </a:lnTo>
                <a:lnTo>
                  <a:pt x="797" y="448"/>
                </a:lnTo>
                <a:lnTo>
                  <a:pt x="796" y="445"/>
                </a:lnTo>
                <a:lnTo>
                  <a:pt x="791" y="444"/>
                </a:lnTo>
                <a:lnTo>
                  <a:pt x="789" y="439"/>
                </a:lnTo>
                <a:lnTo>
                  <a:pt x="789" y="436"/>
                </a:lnTo>
                <a:lnTo>
                  <a:pt x="787" y="434"/>
                </a:lnTo>
                <a:lnTo>
                  <a:pt x="786" y="433"/>
                </a:lnTo>
                <a:lnTo>
                  <a:pt x="784" y="433"/>
                </a:lnTo>
                <a:lnTo>
                  <a:pt x="781" y="434"/>
                </a:lnTo>
                <a:lnTo>
                  <a:pt x="780" y="436"/>
                </a:lnTo>
                <a:lnTo>
                  <a:pt x="779" y="438"/>
                </a:lnTo>
                <a:lnTo>
                  <a:pt x="777" y="440"/>
                </a:lnTo>
                <a:lnTo>
                  <a:pt x="780" y="444"/>
                </a:lnTo>
                <a:lnTo>
                  <a:pt x="779" y="447"/>
                </a:lnTo>
                <a:lnTo>
                  <a:pt x="774" y="447"/>
                </a:lnTo>
                <a:lnTo>
                  <a:pt x="776" y="449"/>
                </a:lnTo>
                <a:lnTo>
                  <a:pt x="777" y="450"/>
                </a:lnTo>
                <a:lnTo>
                  <a:pt x="780" y="450"/>
                </a:lnTo>
                <a:lnTo>
                  <a:pt x="784" y="452"/>
                </a:lnTo>
                <a:lnTo>
                  <a:pt x="781" y="452"/>
                </a:lnTo>
                <a:lnTo>
                  <a:pt x="777" y="452"/>
                </a:lnTo>
                <a:lnTo>
                  <a:pt x="777" y="453"/>
                </a:lnTo>
                <a:lnTo>
                  <a:pt x="779" y="455"/>
                </a:lnTo>
                <a:lnTo>
                  <a:pt x="781" y="457"/>
                </a:lnTo>
                <a:lnTo>
                  <a:pt x="784" y="459"/>
                </a:lnTo>
                <a:lnTo>
                  <a:pt x="787" y="460"/>
                </a:lnTo>
                <a:lnTo>
                  <a:pt x="789" y="460"/>
                </a:lnTo>
                <a:lnTo>
                  <a:pt x="789" y="457"/>
                </a:lnTo>
                <a:lnTo>
                  <a:pt x="792" y="457"/>
                </a:lnTo>
                <a:lnTo>
                  <a:pt x="801" y="460"/>
                </a:lnTo>
                <a:lnTo>
                  <a:pt x="808" y="462"/>
                </a:lnTo>
                <a:lnTo>
                  <a:pt x="814" y="462"/>
                </a:lnTo>
                <a:lnTo>
                  <a:pt x="815" y="465"/>
                </a:lnTo>
                <a:lnTo>
                  <a:pt x="818" y="466"/>
                </a:lnTo>
                <a:lnTo>
                  <a:pt x="823" y="467"/>
                </a:lnTo>
                <a:lnTo>
                  <a:pt x="823" y="470"/>
                </a:lnTo>
                <a:lnTo>
                  <a:pt x="823" y="471"/>
                </a:lnTo>
                <a:lnTo>
                  <a:pt x="826" y="474"/>
                </a:lnTo>
                <a:lnTo>
                  <a:pt x="830" y="475"/>
                </a:lnTo>
                <a:lnTo>
                  <a:pt x="839" y="476"/>
                </a:lnTo>
                <a:lnTo>
                  <a:pt x="841" y="477"/>
                </a:lnTo>
                <a:lnTo>
                  <a:pt x="844" y="477"/>
                </a:lnTo>
                <a:lnTo>
                  <a:pt x="845" y="478"/>
                </a:lnTo>
                <a:lnTo>
                  <a:pt x="846" y="482"/>
                </a:lnTo>
                <a:lnTo>
                  <a:pt x="846" y="483"/>
                </a:lnTo>
                <a:lnTo>
                  <a:pt x="847" y="485"/>
                </a:lnTo>
                <a:lnTo>
                  <a:pt x="849" y="487"/>
                </a:lnTo>
                <a:lnTo>
                  <a:pt x="851" y="488"/>
                </a:lnTo>
                <a:lnTo>
                  <a:pt x="853" y="488"/>
                </a:lnTo>
                <a:lnTo>
                  <a:pt x="855" y="489"/>
                </a:lnTo>
                <a:lnTo>
                  <a:pt x="857" y="491"/>
                </a:lnTo>
                <a:lnTo>
                  <a:pt x="856" y="493"/>
                </a:lnTo>
                <a:lnTo>
                  <a:pt x="851" y="491"/>
                </a:lnTo>
                <a:lnTo>
                  <a:pt x="849" y="490"/>
                </a:lnTo>
                <a:lnTo>
                  <a:pt x="846" y="489"/>
                </a:lnTo>
                <a:lnTo>
                  <a:pt x="843" y="488"/>
                </a:lnTo>
                <a:lnTo>
                  <a:pt x="836" y="484"/>
                </a:lnTo>
                <a:lnTo>
                  <a:pt x="831" y="483"/>
                </a:lnTo>
                <a:lnTo>
                  <a:pt x="829" y="482"/>
                </a:lnTo>
                <a:lnTo>
                  <a:pt x="823" y="479"/>
                </a:lnTo>
                <a:lnTo>
                  <a:pt x="820" y="480"/>
                </a:lnTo>
                <a:lnTo>
                  <a:pt x="813" y="476"/>
                </a:lnTo>
                <a:lnTo>
                  <a:pt x="796" y="467"/>
                </a:lnTo>
                <a:lnTo>
                  <a:pt x="770" y="459"/>
                </a:lnTo>
                <a:lnTo>
                  <a:pt x="760" y="457"/>
                </a:lnTo>
                <a:lnTo>
                  <a:pt x="752" y="457"/>
                </a:lnTo>
                <a:lnTo>
                  <a:pt x="748" y="457"/>
                </a:lnTo>
                <a:lnTo>
                  <a:pt x="726" y="453"/>
                </a:lnTo>
                <a:lnTo>
                  <a:pt x="719" y="453"/>
                </a:lnTo>
                <a:lnTo>
                  <a:pt x="717" y="452"/>
                </a:lnTo>
                <a:lnTo>
                  <a:pt x="715" y="450"/>
                </a:lnTo>
                <a:lnTo>
                  <a:pt x="721" y="447"/>
                </a:lnTo>
                <a:lnTo>
                  <a:pt x="728" y="445"/>
                </a:lnTo>
                <a:lnTo>
                  <a:pt x="733" y="442"/>
                </a:lnTo>
                <a:lnTo>
                  <a:pt x="739" y="440"/>
                </a:lnTo>
                <a:lnTo>
                  <a:pt x="741" y="440"/>
                </a:lnTo>
                <a:lnTo>
                  <a:pt x="743" y="442"/>
                </a:lnTo>
                <a:lnTo>
                  <a:pt x="743" y="445"/>
                </a:lnTo>
                <a:lnTo>
                  <a:pt x="740" y="447"/>
                </a:lnTo>
                <a:lnTo>
                  <a:pt x="732" y="447"/>
                </a:lnTo>
                <a:lnTo>
                  <a:pt x="731" y="447"/>
                </a:lnTo>
                <a:lnTo>
                  <a:pt x="729" y="448"/>
                </a:lnTo>
                <a:lnTo>
                  <a:pt x="728" y="449"/>
                </a:lnTo>
                <a:lnTo>
                  <a:pt x="730" y="450"/>
                </a:lnTo>
                <a:lnTo>
                  <a:pt x="731" y="452"/>
                </a:lnTo>
                <a:lnTo>
                  <a:pt x="735" y="450"/>
                </a:lnTo>
                <a:lnTo>
                  <a:pt x="737" y="450"/>
                </a:lnTo>
                <a:lnTo>
                  <a:pt x="740" y="451"/>
                </a:lnTo>
                <a:lnTo>
                  <a:pt x="749" y="451"/>
                </a:lnTo>
                <a:lnTo>
                  <a:pt x="751" y="448"/>
                </a:lnTo>
                <a:lnTo>
                  <a:pt x="751" y="445"/>
                </a:lnTo>
                <a:lnTo>
                  <a:pt x="752" y="444"/>
                </a:lnTo>
                <a:lnTo>
                  <a:pt x="754" y="438"/>
                </a:lnTo>
                <a:lnTo>
                  <a:pt x="753" y="435"/>
                </a:lnTo>
                <a:lnTo>
                  <a:pt x="751" y="433"/>
                </a:lnTo>
                <a:lnTo>
                  <a:pt x="751" y="430"/>
                </a:lnTo>
                <a:lnTo>
                  <a:pt x="749" y="427"/>
                </a:lnTo>
                <a:lnTo>
                  <a:pt x="747" y="428"/>
                </a:lnTo>
                <a:lnTo>
                  <a:pt x="745" y="432"/>
                </a:lnTo>
                <a:lnTo>
                  <a:pt x="745" y="434"/>
                </a:lnTo>
                <a:lnTo>
                  <a:pt x="745" y="435"/>
                </a:lnTo>
                <a:lnTo>
                  <a:pt x="745" y="438"/>
                </a:lnTo>
                <a:lnTo>
                  <a:pt x="742" y="438"/>
                </a:lnTo>
                <a:lnTo>
                  <a:pt x="740" y="436"/>
                </a:lnTo>
                <a:lnTo>
                  <a:pt x="743" y="431"/>
                </a:lnTo>
                <a:lnTo>
                  <a:pt x="743" y="430"/>
                </a:lnTo>
                <a:lnTo>
                  <a:pt x="743" y="427"/>
                </a:lnTo>
                <a:lnTo>
                  <a:pt x="740" y="425"/>
                </a:lnTo>
                <a:lnTo>
                  <a:pt x="736" y="424"/>
                </a:lnTo>
                <a:lnTo>
                  <a:pt x="731" y="424"/>
                </a:lnTo>
                <a:lnTo>
                  <a:pt x="730" y="423"/>
                </a:lnTo>
                <a:lnTo>
                  <a:pt x="727" y="423"/>
                </a:lnTo>
                <a:lnTo>
                  <a:pt x="722" y="430"/>
                </a:lnTo>
                <a:lnTo>
                  <a:pt x="721" y="431"/>
                </a:lnTo>
                <a:lnTo>
                  <a:pt x="719" y="434"/>
                </a:lnTo>
                <a:lnTo>
                  <a:pt x="716" y="437"/>
                </a:lnTo>
                <a:lnTo>
                  <a:pt x="713" y="437"/>
                </a:lnTo>
                <a:lnTo>
                  <a:pt x="711" y="438"/>
                </a:lnTo>
                <a:lnTo>
                  <a:pt x="710" y="440"/>
                </a:lnTo>
                <a:lnTo>
                  <a:pt x="708" y="443"/>
                </a:lnTo>
                <a:lnTo>
                  <a:pt x="705" y="444"/>
                </a:lnTo>
                <a:lnTo>
                  <a:pt x="703" y="442"/>
                </a:lnTo>
                <a:lnTo>
                  <a:pt x="705" y="435"/>
                </a:lnTo>
                <a:lnTo>
                  <a:pt x="709" y="433"/>
                </a:lnTo>
                <a:lnTo>
                  <a:pt x="709" y="430"/>
                </a:lnTo>
                <a:lnTo>
                  <a:pt x="706" y="428"/>
                </a:lnTo>
                <a:lnTo>
                  <a:pt x="703" y="428"/>
                </a:lnTo>
                <a:lnTo>
                  <a:pt x="701" y="426"/>
                </a:lnTo>
                <a:lnTo>
                  <a:pt x="698" y="421"/>
                </a:lnTo>
                <a:lnTo>
                  <a:pt x="697" y="418"/>
                </a:lnTo>
                <a:lnTo>
                  <a:pt x="697" y="416"/>
                </a:lnTo>
                <a:lnTo>
                  <a:pt x="691" y="413"/>
                </a:lnTo>
                <a:lnTo>
                  <a:pt x="688" y="413"/>
                </a:lnTo>
                <a:lnTo>
                  <a:pt x="686" y="413"/>
                </a:lnTo>
                <a:lnTo>
                  <a:pt x="681" y="414"/>
                </a:lnTo>
                <a:lnTo>
                  <a:pt x="678" y="417"/>
                </a:lnTo>
                <a:lnTo>
                  <a:pt x="675" y="422"/>
                </a:lnTo>
                <a:lnTo>
                  <a:pt x="673" y="430"/>
                </a:lnTo>
                <a:lnTo>
                  <a:pt x="673" y="431"/>
                </a:lnTo>
                <a:lnTo>
                  <a:pt x="670" y="434"/>
                </a:lnTo>
                <a:lnTo>
                  <a:pt x="669" y="436"/>
                </a:lnTo>
                <a:lnTo>
                  <a:pt x="666" y="436"/>
                </a:lnTo>
                <a:lnTo>
                  <a:pt x="663" y="437"/>
                </a:lnTo>
                <a:lnTo>
                  <a:pt x="661" y="439"/>
                </a:lnTo>
                <a:lnTo>
                  <a:pt x="659" y="442"/>
                </a:lnTo>
                <a:lnTo>
                  <a:pt x="659" y="444"/>
                </a:lnTo>
                <a:lnTo>
                  <a:pt x="661" y="447"/>
                </a:lnTo>
                <a:lnTo>
                  <a:pt x="664" y="448"/>
                </a:lnTo>
                <a:lnTo>
                  <a:pt x="667" y="449"/>
                </a:lnTo>
                <a:lnTo>
                  <a:pt x="668" y="449"/>
                </a:lnTo>
                <a:lnTo>
                  <a:pt x="673" y="450"/>
                </a:lnTo>
                <a:lnTo>
                  <a:pt x="683" y="450"/>
                </a:lnTo>
                <a:lnTo>
                  <a:pt x="686" y="449"/>
                </a:lnTo>
                <a:lnTo>
                  <a:pt x="691" y="449"/>
                </a:lnTo>
                <a:lnTo>
                  <a:pt x="696" y="448"/>
                </a:lnTo>
                <a:lnTo>
                  <a:pt x="697" y="445"/>
                </a:lnTo>
                <a:lnTo>
                  <a:pt x="701" y="446"/>
                </a:lnTo>
                <a:lnTo>
                  <a:pt x="702" y="447"/>
                </a:lnTo>
                <a:lnTo>
                  <a:pt x="699" y="450"/>
                </a:lnTo>
                <a:lnTo>
                  <a:pt x="696" y="452"/>
                </a:lnTo>
                <a:lnTo>
                  <a:pt x="692" y="452"/>
                </a:lnTo>
                <a:lnTo>
                  <a:pt x="688" y="452"/>
                </a:lnTo>
                <a:lnTo>
                  <a:pt x="684" y="452"/>
                </a:lnTo>
                <a:lnTo>
                  <a:pt x="683" y="453"/>
                </a:lnTo>
                <a:lnTo>
                  <a:pt x="674" y="453"/>
                </a:lnTo>
                <a:lnTo>
                  <a:pt x="671" y="452"/>
                </a:lnTo>
                <a:lnTo>
                  <a:pt x="661" y="452"/>
                </a:lnTo>
                <a:lnTo>
                  <a:pt x="659" y="451"/>
                </a:lnTo>
                <a:lnTo>
                  <a:pt x="657" y="451"/>
                </a:lnTo>
                <a:lnTo>
                  <a:pt x="654" y="452"/>
                </a:lnTo>
                <a:lnTo>
                  <a:pt x="652" y="454"/>
                </a:lnTo>
                <a:lnTo>
                  <a:pt x="652" y="459"/>
                </a:lnTo>
                <a:lnTo>
                  <a:pt x="655" y="459"/>
                </a:lnTo>
                <a:lnTo>
                  <a:pt x="657" y="460"/>
                </a:lnTo>
                <a:lnTo>
                  <a:pt x="659" y="460"/>
                </a:lnTo>
                <a:lnTo>
                  <a:pt x="673" y="457"/>
                </a:lnTo>
                <a:lnTo>
                  <a:pt x="675" y="457"/>
                </a:lnTo>
                <a:lnTo>
                  <a:pt x="677" y="457"/>
                </a:lnTo>
                <a:lnTo>
                  <a:pt x="681" y="457"/>
                </a:lnTo>
                <a:lnTo>
                  <a:pt x="683" y="457"/>
                </a:lnTo>
                <a:lnTo>
                  <a:pt x="690" y="457"/>
                </a:lnTo>
                <a:lnTo>
                  <a:pt x="692" y="456"/>
                </a:lnTo>
                <a:lnTo>
                  <a:pt x="695" y="454"/>
                </a:lnTo>
                <a:lnTo>
                  <a:pt x="696" y="454"/>
                </a:lnTo>
                <a:lnTo>
                  <a:pt x="700" y="455"/>
                </a:lnTo>
                <a:lnTo>
                  <a:pt x="703" y="455"/>
                </a:lnTo>
                <a:lnTo>
                  <a:pt x="705" y="456"/>
                </a:lnTo>
                <a:lnTo>
                  <a:pt x="709" y="455"/>
                </a:lnTo>
                <a:lnTo>
                  <a:pt x="711" y="454"/>
                </a:lnTo>
                <a:lnTo>
                  <a:pt x="711" y="457"/>
                </a:lnTo>
                <a:lnTo>
                  <a:pt x="701" y="459"/>
                </a:lnTo>
                <a:lnTo>
                  <a:pt x="695" y="459"/>
                </a:lnTo>
                <a:lnTo>
                  <a:pt x="690" y="460"/>
                </a:lnTo>
                <a:lnTo>
                  <a:pt x="686" y="460"/>
                </a:lnTo>
                <a:lnTo>
                  <a:pt x="680" y="462"/>
                </a:lnTo>
                <a:lnTo>
                  <a:pt x="677" y="462"/>
                </a:lnTo>
                <a:lnTo>
                  <a:pt x="672" y="463"/>
                </a:lnTo>
                <a:lnTo>
                  <a:pt x="667" y="463"/>
                </a:lnTo>
                <a:lnTo>
                  <a:pt x="665" y="464"/>
                </a:lnTo>
                <a:lnTo>
                  <a:pt x="663" y="466"/>
                </a:lnTo>
                <a:lnTo>
                  <a:pt x="659" y="466"/>
                </a:lnTo>
                <a:lnTo>
                  <a:pt x="656" y="466"/>
                </a:lnTo>
                <a:lnTo>
                  <a:pt x="649" y="466"/>
                </a:lnTo>
                <a:lnTo>
                  <a:pt x="647" y="467"/>
                </a:lnTo>
                <a:lnTo>
                  <a:pt x="640" y="467"/>
                </a:lnTo>
                <a:lnTo>
                  <a:pt x="637" y="468"/>
                </a:lnTo>
                <a:lnTo>
                  <a:pt x="634" y="468"/>
                </a:lnTo>
                <a:lnTo>
                  <a:pt x="631" y="468"/>
                </a:lnTo>
                <a:lnTo>
                  <a:pt x="627" y="469"/>
                </a:lnTo>
                <a:lnTo>
                  <a:pt x="624" y="470"/>
                </a:lnTo>
                <a:lnTo>
                  <a:pt x="626" y="472"/>
                </a:lnTo>
                <a:lnTo>
                  <a:pt x="624" y="474"/>
                </a:lnTo>
                <a:lnTo>
                  <a:pt x="623" y="476"/>
                </a:lnTo>
                <a:lnTo>
                  <a:pt x="619" y="477"/>
                </a:lnTo>
                <a:lnTo>
                  <a:pt x="617" y="477"/>
                </a:lnTo>
                <a:lnTo>
                  <a:pt x="613" y="478"/>
                </a:lnTo>
                <a:lnTo>
                  <a:pt x="613" y="482"/>
                </a:lnTo>
                <a:lnTo>
                  <a:pt x="611" y="483"/>
                </a:lnTo>
                <a:lnTo>
                  <a:pt x="606" y="483"/>
                </a:lnTo>
                <a:lnTo>
                  <a:pt x="605" y="484"/>
                </a:lnTo>
                <a:lnTo>
                  <a:pt x="605" y="490"/>
                </a:lnTo>
                <a:lnTo>
                  <a:pt x="600" y="493"/>
                </a:lnTo>
                <a:lnTo>
                  <a:pt x="597" y="494"/>
                </a:lnTo>
                <a:lnTo>
                  <a:pt x="595" y="496"/>
                </a:lnTo>
                <a:lnTo>
                  <a:pt x="593" y="496"/>
                </a:lnTo>
                <a:lnTo>
                  <a:pt x="589" y="500"/>
                </a:lnTo>
                <a:lnTo>
                  <a:pt x="588" y="502"/>
                </a:lnTo>
                <a:lnTo>
                  <a:pt x="588" y="504"/>
                </a:lnTo>
                <a:lnTo>
                  <a:pt x="589" y="506"/>
                </a:lnTo>
                <a:lnTo>
                  <a:pt x="588" y="508"/>
                </a:lnTo>
                <a:lnTo>
                  <a:pt x="580" y="510"/>
                </a:lnTo>
                <a:lnTo>
                  <a:pt x="571" y="514"/>
                </a:lnTo>
                <a:lnTo>
                  <a:pt x="555" y="519"/>
                </a:lnTo>
                <a:lnTo>
                  <a:pt x="552" y="519"/>
                </a:lnTo>
                <a:lnTo>
                  <a:pt x="550" y="520"/>
                </a:lnTo>
                <a:lnTo>
                  <a:pt x="548" y="520"/>
                </a:lnTo>
                <a:lnTo>
                  <a:pt x="547" y="521"/>
                </a:lnTo>
                <a:lnTo>
                  <a:pt x="539" y="524"/>
                </a:lnTo>
                <a:lnTo>
                  <a:pt x="535" y="524"/>
                </a:lnTo>
                <a:lnTo>
                  <a:pt x="532" y="528"/>
                </a:lnTo>
                <a:lnTo>
                  <a:pt x="529" y="529"/>
                </a:lnTo>
                <a:lnTo>
                  <a:pt x="527" y="530"/>
                </a:lnTo>
                <a:lnTo>
                  <a:pt x="524" y="530"/>
                </a:lnTo>
                <a:lnTo>
                  <a:pt x="521" y="531"/>
                </a:lnTo>
                <a:lnTo>
                  <a:pt x="519" y="533"/>
                </a:lnTo>
                <a:lnTo>
                  <a:pt x="517" y="535"/>
                </a:lnTo>
                <a:lnTo>
                  <a:pt x="512" y="536"/>
                </a:lnTo>
                <a:lnTo>
                  <a:pt x="511" y="536"/>
                </a:lnTo>
                <a:lnTo>
                  <a:pt x="506" y="540"/>
                </a:lnTo>
                <a:lnTo>
                  <a:pt x="501" y="543"/>
                </a:lnTo>
                <a:lnTo>
                  <a:pt x="496" y="544"/>
                </a:lnTo>
                <a:lnTo>
                  <a:pt x="494" y="544"/>
                </a:lnTo>
                <a:lnTo>
                  <a:pt x="489" y="546"/>
                </a:lnTo>
                <a:lnTo>
                  <a:pt x="483" y="548"/>
                </a:lnTo>
                <a:lnTo>
                  <a:pt x="478" y="548"/>
                </a:lnTo>
                <a:lnTo>
                  <a:pt x="475" y="549"/>
                </a:lnTo>
                <a:lnTo>
                  <a:pt x="472" y="551"/>
                </a:lnTo>
                <a:lnTo>
                  <a:pt x="470" y="552"/>
                </a:lnTo>
                <a:lnTo>
                  <a:pt x="466" y="554"/>
                </a:lnTo>
                <a:lnTo>
                  <a:pt x="463" y="557"/>
                </a:lnTo>
                <a:lnTo>
                  <a:pt x="457" y="560"/>
                </a:lnTo>
                <a:lnTo>
                  <a:pt x="448" y="568"/>
                </a:lnTo>
                <a:lnTo>
                  <a:pt x="446" y="569"/>
                </a:lnTo>
                <a:lnTo>
                  <a:pt x="438" y="568"/>
                </a:lnTo>
                <a:lnTo>
                  <a:pt x="434" y="570"/>
                </a:lnTo>
                <a:lnTo>
                  <a:pt x="430" y="571"/>
                </a:lnTo>
                <a:lnTo>
                  <a:pt x="427" y="570"/>
                </a:lnTo>
                <a:lnTo>
                  <a:pt x="425" y="571"/>
                </a:lnTo>
                <a:lnTo>
                  <a:pt x="420" y="571"/>
                </a:lnTo>
                <a:lnTo>
                  <a:pt x="416" y="570"/>
                </a:lnTo>
                <a:lnTo>
                  <a:pt x="413" y="570"/>
                </a:lnTo>
                <a:lnTo>
                  <a:pt x="407" y="571"/>
                </a:lnTo>
                <a:lnTo>
                  <a:pt x="403" y="570"/>
                </a:lnTo>
                <a:lnTo>
                  <a:pt x="401" y="572"/>
                </a:lnTo>
                <a:lnTo>
                  <a:pt x="395" y="575"/>
                </a:lnTo>
                <a:lnTo>
                  <a:pt x="393" y="576"/>
                </a:lnTo>
                <a:lnTo>
                  <a:pt x="390" y="577"/>
                </a:lnTo>
                <a:lnTo>
                  <a:pt x="385" y="577"/>
                </a:lnTo>
                <a:lnTo>
                  <a:pt x="382" y="576"/>
                </a:lnTo>
                <a:lnTo>
                  <a:pt x="381" y="576"/>
                </a:lnTo>
                <a:lnTo>
                  <a:pt x="378" y="577"/>
                </a:lnTo>
                <a:lnTo>
                  <a:pt x="377" y="576"/>
                </a:lnTo>
                <a:lnTo>
                  <a:pt x="374" y="574"/>
                </a:lnTo>
                <a:lnTo>
                  <a:pt x="365" y="571"/>
                </a:lnTo>
                <a:lnTo>
                  <a:pt x="359" y="568"/>
                </a:lnTo>
                <a:lnTo>
                  <a:pt x="357" y="568"/>
                </a:lnTo>
                <a:lnTo>
                  <a:pt x="355" y="567"/>
                </a:lnTo>
                <a:lnTo>
                  <a:pt x="349" y="564"/>
                </a:lnTo>
                <a:lnTo>
                  <a:pt x="345" y="564"/>
                </a:lnTo>
                <a:lnTo>
                  <a:pt x="337" y="564"/>
                </a:lnTo>
                <a:lnTo>
                  <a:pt x="332" y="564"/>
                </a:lnTo>
                <a:lnTo>
                  <a:pt x="328" y="565"/>
                </a:lnTo>
                <a:lnTo>
                  <a:pt x="318" y="559"/>
                </a:lnTo>
                <a:lnTo>
                  <a:pt x="313" y="559"/>
                </a:lnTo>
                <a:lnTo>
                  <a:pt x="307" y="557"/>
                </a:lnTo>
                <a:lnTo>
                  <a:pt x="303" y="556"/>
                </a:lnTo>
                <a:lnTo>
                  <a:pt x="295" y="554"/>
                </a:lnTo>
                <a:lnTo>
                  <a:pt x="293" y="553"/>
                </a:lnTo>
                <a:lnTo>
                  <a:pt x="292" y="550"/>
                </a:lnTo>
                <a:lnTo>
                  <a:pt x="290" y="549"/>
                </a:lnTo>
                <a:lnTo>
                  <a:pt x="289" y="548"/>
                </a:lnTo>
                <a:lnTo>
                  <a:pt x="285" y="546"/>
                </a:lnTo>
                <a:lnTo>
                  <a:pt x="277" y="541"/>
                </a:lnTo>
                <a:lnTo>
                  <a:pt x="274" y="539"/>
                </a:lnTo>
                <a:lnTo>
                  <a:pt x="268" y="535"/>
                </a:lnTo>
                <a:lnTo>
                  <a:pt x="265" y="534"/>
                </a:lnTo>
                <a:lnTo>
                  <a:pt x="263" y="533"/>
                </a:lnTo>
                <a:lnTo>
                  <a:pt x="257" y="531"/>
                </a:lnTo>
                <a:lnTo>
                  <a:pt x="256" y="531"/>
                </a:lnTo>
                <a:lnTo>
                  <a:pt x="253" y="530"/>
                </a:lnTo>
                <a:lnTo>
                  <a:pt x="250" y="530"/>
                </a:lnTo>
                <a:lnTo>
                  <a:pt x="243" y="530"/>
                </a:lnTo>
                <a:lnTo>
                  <a:pt x="242" y="529"/>
                </a:lnTo>
                <a:lnTo>
                  <a:pt x="238" y="528"/>
                </a:lnTo>
                <a:lnTo>
                  <a:pt x="230" y="527"/>
                </a:lnTo>
                <a:lnTo>
                  <a:pt x="227" y="530"/>
                </a:lnTo>
                <a:lnTo>
                  <a:pt x="223" y="530"/>
                </a:lnTo>
                <a:lnTo>
                  <a:pt x="220" y="530"/>
                </a:lnTo>
                <a:lnTo>
                  <a:pt x="216" y="528"/>
                </a:lnTo>
                <a:lnTo>
                  <a:pt x="205" y="528"/>
                </a:lnTo>
                <a:lnTo>
                  <a:pt x="201" y="527"/>
                </a:lnTo>
                <a:lnTo>
                  <a:pt x="198" y="527"/>
                </a:lnTo>
                <a:lnTo>
                  <a:pt x="193" y="525"/>
                </a:lnTo>
                <a:lnTo>
                  <a:pt x="191" y="527"/>
                </a:lnTo>
                <a:lnTo>
                  <a:pt x="177" y="524"/>
                </a:lnTo>
                <a:lnTo>
                  <a:pt x="173" y="524"/>
                </a:lnTo>
                <a:lnTo>
                  <a:pt x="171" y="524"/>
                </a:lnTo>
                <a:lnTo>
                  <a:pt x="165" y="527"/>
                </a:lnTo>
                <a:lnTo>
                  <a:pt x="163" y="525"/>
                </a:lnTo>
                <a:lnTo>
                  <a:pt x="160" y="525"/>
                </a:lnTo>
                <a:lnTo>
                  <a:pt x="154" y="524"/>
                </a:lnTo>
                <a:lnTo>
                  <a:pt x="147" y="524"/>
                </a:lnTo>
                <a:lnTo>
                  <a:pt x="143" y="522"/>
                </a:lnTo>
                <a:lnTo>
                  <a:pt x="142" y="522"/>
                </a:lnTo>
                <a:lnTo>
                  <a:pt x="138" y="517"/>
                </a:lnTo>
                <a:lnTo>
                  <a:pt x="133" y="515"/>
                </a:lnTo>
                <a:lnTo>
                  <a:pt x="131" y="515"/>
                </a:lnTo>
                <a:lnTo>
                  <a:pt x="117" y="507"/>
                </a:lnTo>
                <a:lnTo>
                  <a:pt x="114" y="505"/>
                </a:lnTo>
                <a:lnTo>
                  <a:pt x="113" y="504"/>
                </a:lnTo>
                <a:lnTo>
                  <a:pt x="103" y="497"/>
                </a:lnTo>
                <a:lnTo>
                  <a:pt x="102" y="496"/>
                </a:lnTo>
                <a:lnTo>
                  <a:pt x="100" y="494"/>
                </a:lnTo>
                <a:lnTo>
                  <a:pt x="93" y="490"/>
                </a:lnTo>
                <a:lnTo>
                  <a:pt x="85" y="486"/>
                </a:lnTo>
                <a:lnTo>
                  <a:pt x="84" y="484"/>
                </a:lnTo>
                <a:lnTo>
                  <a:pt x="81" y="483"/>
                </a:lnTo>
                <a:lnTo>
                  <a:pt x="75" y="480"/>
                </a:lnTo>
                <a:lnTo>
                  <a:pt x="72" y="477"/>
                </a:lnTo>
                <a:lnTo>
                  <a:pt x="71" y="476"/>
                </a:lnTo>
                <a:lnTo>
                  <a:pt x="68" y="476"/>
                </a:lnTo>
                <a:lnTo>
                  <a:pt x="63" y="476"/>
                </a:lnTo>
                <a:lnTo>
                  <a:pt x="60" y="474"/>
                </a:lnTo>
                <a:lnTo>
                  <a:pt x="63" y="474"/>
                </a:lnTo>
                <a:lnTo>
                  <a:pt x="65" y="474"/>
                </a:lnTo>
                <a:lnTo>
                  <a:pt x="68" y="474"/>
                </a:lnTo>
                <a:lnTo>
                  <a:pt x="73" y="474"/>
                </a:lnTo>
                <a:lnTo>
                  <a:pt x="71" y="472"/>
                </a:lnTo>
                <a:lnTo>
                  <a:pt x="68" y="473"/>
                </a:lnTo>
                <a:lnTo>
                  <a:pt x="65" y="471"/>
                </a:lnTo>
                <a:lnTo>
                  <a:pt x="60" y="471"/>
                </a:lnTo>
                <a:lnTo>
                  <a:pt x="57" y="470"/>
                </a:lnTo>
                <a:lnTo>
                  <a:pt x="55" y="468"/>
                </a:lnTo>
                <a:lnTo>
                  <a:pt x="55" y="471"/>
                </a:lnTo>
                <a:lnTo>
                  <a:pt x="54" y="474"/>
                </a:lnTo>
                <a:lnTo>
                  <a:pt x="49" y="474"/>
                </a:lnTo>
                <a:lnTo>
                  <a:pt x="47" y="472"/>
                </a:lnTo>
                <a:lnTo>
                  <a:pt x="43" y="471"/>
                </a:lnTo>
                <a:lnTo>
                  <a:pt x="40" y="473"/>
                </a:lnTo>
                <a:lnTo>
                  <a:pt x="33" y="473"/>
                </a:lnTo>
                <a:lnTo>
                  <a:pt x="24" y="473"/>
                </a:lnTo>
                <a:lnTo>
                  <a:pt x="20" y="472"/>
                </a:lnTo>
                <a:lnTo>
                  <a:pt x="15" y="470"/>
                </a:lnTo>
                <a:lnTo>
                  <a:pt x="6" y="470"/>
                </a:lnTo>
                <a:lnTo>
                  <a:pt x="0" y="473"/>
                </a:lnTo>
                <a:lnTo>
                  <a:pt x="0" y="471"/>
                </a:lnTo>
                <a:lnTo>
                  <a:pt x="1" y="468"/>
                </a:lnTo>
                <a:lnTo>
                  <a:pt x="3" y="463"/>
                </a:lnTo>
                <a:lnTo>
                  <a:pt x="14" y="454"/>
                </a:lnTo>
                <a:lnTo>
                  <a:pt x="20" y="448"/>
                </a:lnTo>
                <a:lnTo>
                  <a:pt x="25" y="440"/>
                </a:lnTo>
                <a:lnTo>
                  <a:pt x="28" y="432"/>
                </a:lnTo>
                <a:lnTo>
                  <a:pt x="28" y="428"/>
                </a:lnTo>
                <a:lnTo>
                  <a:pt x="31" y="427"/>
                </a:lnTo>
                <a:lnTo>
                  <a:pt x="36" y="427"/>
                </a:lnTo>
                <a:lnTo>
                  <a:pt x="49" y="418"/>
                </a:lnTo>
                <a:lnTo>
                  <a:pt x="61" y="408"/>
                </a:lnTo>
                <a:lnTo>
                  <a:pt x="64" y="407"/>
                </a:lnTo>
                <a:lnTo>
                  <a:pt x="66" y="402"/>
                </a:lnTo>
                <a:lnTo>
                  <a:pt x="72" y="396"/>
                </a:lnTo>
                <a:lnTo>
                  <a:pt x="76" y="395"/>
                </a:lnTo>
                <a:lnTo>
                  <a:pt x="79" y="393"/>
                </a:lnTo>
                <a:lnTo>
                  <a:pt x="83" y="389"/>
                </a:lnTo>
                <a:lnTo>
                  <a:pt x="86" y="387"/>
                </a:lnTo>
                <a:lnTo>
                  <a:pt x="89" y="384"/>
                </a:lnTo>
                <a:lnTo>
                  <a:pt x="91" y="376"/>
                </a:lnTo>
                <a:lnTo>
                  <a:pt x="89" y="369"/>
                </a:lnTo>
                <a:lnTo>
                  <a:pt x="85" y="364"/>
                </a:lnTo>
                <a:lnTo>
                  <a:pt x="85" y="360"/>
                </a:lnTo>
                <a:lnTo>
                  <a:pt x="84" y="355"/>
                </a:lnTo>
                <a:lnTo>
                  <a:pt x="83" y="352"/>
                </a:lnTo>
                <a:lnTo>
                  <a:pt x="84" y="343"/>
                </a:lnTo>
                <a:lnTo>
                  <a:pt x="84" y="335"/>
                </a:lnTo>
                <a:lnTo>
                  <a:pt x="81" y="326"/>
                </a:lnTo>
                <a:lnTo>
                  <a:pt x="76" y="322"/>
                </a:lnTo>
                <a:lnTo>
                  <a:pt x="65" y="320"/>
                </a:lnTo>
                <a:lnTo>
                  <a:pt x="61" y="314"/>
                </a:lnTo>
                <a:lnTo>
                  <a:pt x="54" y="307"/>
                </a:lnTo>
                <a:lnTo>
                  <a:pt x="48" y="300"/>
                </a:lnTo>
                <a:lnTo>
                  <a:pt x="46" y="298"/>
                </a:lnTo>
                <a:lnTo>
                  <a:pt x="43" y="298"/>
                </a:lnTo>
                <a:lnTo>
                  <a:pt x="33" y="292"/>
                </a:lnTo>
                <a:lnTo>
                  <a:pt x="33" y="288"/>
                </a:lnTo>
                <a:lnTo>
                  <a:pt x="31" y="285"/>
                </a:lnTo>
                <a:lnTo>
                  <a:pt x="28" y="273"/>
                </a:lnTo>
                <a:lnTo>
                  <a:pt x="25" y="263"/>
                </a:lnTo>
                <a:lnTo>
                  <a:pt x="22" y="259"/>
                </a:lnTo>
                <a:lnTo>
                  <a:pt x="17" y="254"/>
                </a:lnTo>
                <a:lnTo>
                  <a:pt x="15" y="248"/>
                </a:lnTo>
                <a:lnTo>
                  <a:pt x="17" y="232"/>
                </a:lnTo>
                <a:lnTo>
                  <a:pt x="17" y="230"/>
                </a:lnTo>
                <a:lnTo>
                  <a:pt x="17" y="225"/>
                </a:lnTo>
                <a:lnTo>
                  <a:pt x="17" y="211"/>
                </a:lnTo>
                <a:lnTo>
                  <a:pt x="19" y="192"/>
                </a:lnTo>
                <a:lnTo>
                  <a:pt x="19" y="182"/>
                </a:lnTo>
                <a:lnTo>
                  <a:pt x="17" y="174"/>
                </a:lnTo>
                <a:lnTo>
                  <a:pt x="17" y="171"/>
                </a:lnTo>
                <a:lnTo>
                  <a:pt x="12" y="163"/>
                </a:lnTo>
                <a:lnTo>
                  <a:pt x="6" y="159"/>
                </a:lnTo>
                <a:lnTo>
                  <a:pt x="11" y="158"/>
                </a:lnTo>
                <a:lnTo>
                  <a:pt x="14" y="154"/>
                </a:lnTo>
                <a:lnTo>
                  <a:pt x="14" y="158"/>
                </a:lnTo>
                <a:lnTo>
                  <a:pt x="17" y="159"/>
                </a:lnTo>
                <a:lnTo>
                  <a:pt x="19" y="158"/>
                </a:lnTo>
                <a:lnTo>
                  <a:pt x="20" y="157"/>
                </a:lnTo>
                <a:lnTo>
                  <a:pt x="23" y="150"/>
                </a:lnTo>
                <a:lnTo>
                  <a:pt x="28" y="153"/>
                </a:lnTo>
                <a:lnTo>
                  <a:pt x="28" y="158"/>
                </a:lnTo>
                <a:lnTo>
                  <a:pt x="30" y="158"/>
                </a:lnTo>
                <a:lnTo>
                  <a:pt x="33" y="165"/>
                </a:lnTo>
                <a:lnTo>
                  <a:pt x="36" y="162"/>
                </a:lnTo>
                <a:lnTo>
                  <a:pt x="36" y="145"/>
                </a:lnTo>
                <a:lnTo>
                  <a:pt x="39" y="140"/>
                </a:lnTo>
                <a:lnTo>
                  <a:pt x="41" y="139"/>
                </a:lnTo>
                <a:lnTo>
                  <a:pt x="45" y="140"/>
                </a:lnTo>
                <a:lnTo>
                  <a:pt x="50" y="141"/>
                </a:lnTo>
                <a:lnTo>
                  <a:pt x="55" y="140"/>
                </a:lnTo>
                <a:lnTo>
                  <a:pt x="59" y="140"/>
                </a:lnTo>
                <a:lnTo>
                  <a:pt x="63" y="139"/>
                </a:lnTo>
                <a:lnTo>
                  <a:pt x="68" y="140"/>
                </a:lnTo>
                <a:lnTo>
                  <a:pt x="73" y="140"/>
                </a:lnTo>
                <a:lnTo>
                  <a:pt x="77" y="137"/>
                </a:lnTo>
                <a:lnTo>
                  <a:pt x="79" y="139"/>
                </a:lnTo>
                <a:lnTo>
                  <a:pt x="84" y="140"/>
                </a:lnTo>
                <a:lnTo>
                  <a:pt x="85" y="142"/>
                </a:lnTo>
                <a:lnTo>
                  <a:pt x="86" y="147"/>
                </a:lnTo>
                <a:lnTo>
                  <a:pt x="101" y="151"/>
                </a:lnTo>
                <a:lnTo>
                  <a:pt x="107" y="150"/>
                </a:lnTo>
                <a:lnTo>
                  <a:pt x="109" y="148"/>
                </a:lnTo>
                <a:lnTo>
                  <a:pt x="117" y="142"/>
                </a:lnTo>
                <a:lnTo>
                  <a:pt x="117" y="138"/>
                </a:lnTo>
                <a:lnTo>
                  <a:pt x="116" y="135"/>
                </a:lnTo>
                <a:lnTo>
                  <a:pt x="113" y="131"/>
                </a:lnTo>
                <a:lnTo>
                  <a:pt x="111" y="130"/>
                </a:lnTo>
                <a:lnTo>
                  <a:pt x="107" y="129"/>
                </a:lnTo>
                <a:lnTo>
                  <a:pt x="105" y="120"/>
                </a:lnTo>
                <a:lnTo>
                  <a:pt x="101" y="117"/>
                </a:lnTo>
                <a:lnTo>
                  <a:pt x="106" y="107"/>
                </a:lnTo>
                <a:lnTo>
                  <a:pt x="106" y="104"/>
                </a:lnTo>
                <a:lnTo>
                  <a:pt x="109" y="99"/>
                </a:lnTo>
                <a:lnTo>
                  <a:pt x="111" y="93"/>
                </a:lnTo>
                <a:lnTo>
                  <a:pt x="117" y="90"/>
                </a:lnTo>
                <a:lnTo>
                  <a:pt x="122" y="82"/>
                </a:lnTo>
                <a:lnTo>
                  <a:pt x="136" y="78"/>
                </a:lnTo>
                <a:lnTo>
                  <a:pt x="141" y="78"/>
                </a:lnTo>
                <a:lnTo>
                  <a:pt x="145" y="80"/>
                </a:lnTo>
                <a:lnTo>
                  <a:pt x="146" y="82"/>
                </a:lnTo>
                <a:lnTo>
                  <a:pt x="146" y="85"/>
                </a:lnTo>
                <a:lnTo>
                  <a:pt x="144" y="90"/>
                </a:lnTo>
                <a:lnTo>
                  <a:pt x="143" y="102"/>
                </a:lnTo>
                <a:lnTo>
                  <a:pt x="150" y="107"/>
                </a:lnTo>
                <a:lnTo>
                  <a:pt x="156" y="111"/>
                </a:lnTo>
                <a:lnTo>
                  <a:pt x="157" y="113"/>
                </a:lnTo>
                <a:lnTo>
                  <a:pt x="159" y="117"/>
                </a:lnTo>
                <a:lnTo>
                  <a:pt x="162" y="124"/>
                </a:lnTo>
                <a:lnTo>
                  <a:pt x="163" y="129"/>
                </a:lnTo>
                <a:lnTo>
                  <a:pt x="168" y="133"/>
                </a:lnTo>
                <a:lnTo>
                  <a:pt x="172" y="132"/>
                </a:lnTo>
                <a:lnTo>
                  <a:pt x="172" y="128"/>
                </a:lnTo>
                <a:lnTo>
                  <a:pt x="173" y="124"/>
                </a:lnTo>
                <a:lnTo>
                  <a:pt x="179" y="131"/>
                </a:lnTo>
                <a:lnTo>
                  <a:pt x="176" y="134"/>
                </a:lnTo>
                <a:lnTo>
                  <a:pt x="179" y="140"/>
                </a:lnTo>
                <a:lnTo>
                  <a:pt x="177" y="144"/>
                </a:lnTo>
                <a:lnTo>
                  <a:pt x="179" y="147"/>
                </a:lnTo>
                <a:lnTo>
                  <a:pt x="182" y="147"/>
                </a:lnTo>
                <a:lnTo>
                  <a:pt x="195" y="144"/>
                </a:lnTo>
                <a:lnTo>
                  <a:pt x="201" y="142"/>
                </a:lnTo>
                <a:lnTo>
                  <a:pt x="203" y="142"/>
                </a:lnTo>
                <a:lnTo>
                  <a:pt x="201" y="128"/>
                </a:lnTo>
                <a:lnTo>
                  <a:pt x="207" y="126"/>
                </a:lnTo>
                <a:lnTo>
                  <a:pt x="206" y="120"/>
                </a:lnTo>
                <a:lnTo>
                  <a:pt x="211" y="118"/>
                </a:lnTo>
                <a:lnTo>
                  <a:pt x="212" y="116"/>
                </a:lnTo>
                <a:lnTo>
                  <a:pt x="215" y="110"/>
                </a:lnTo>
                <a:lnTo>
                  <a:pt x="221" y="112"/>
                </a:lnTo>
                <a:lnTo>
                  <a:pt x="226" y="116"/>
                </a:lnTo>
                <a:lnTo>
                  <a:pt x="233" y="117"/>
                </a:lnTo>
                <a:lnTo>
                  <a:pt x="249" y="112"/>
                </a:lnTo>
                <a:lnTo>
                  <a:pt x="251" y="112"/>
                </a:lnTo>
                <a:lnTo>
                  <a:pt x="255" y="110"/>
                </a:lnTo>
                <a:lnTo>
                  <a:pt x="273" y="110"/>
                </a:lnTo>
                <a:lnTo>
                  <a:pt x="275" y="108"/>
                </a:lnTo>
                <a:lnTo>
                  <a:pt x="285" y="99"/>
                </a:lnTo>
                <a:lnTo>
                  <a:pt x="293" y="93"/>
                </a:lnTo>
                <a:lnTo>
                  <a:pt x="298" y="88"/>
                </a:lnTo>
                <a:lnTo>
                  <a:pt x="303" y="84"/>
                </a:lnTo>
                <a:lnTo>
                  <a:pt x="305" y="80"/>
                </a:lnTo>
                <a:lnTo>
                  <a:pt x="305" y="74"/>
                </a:lnTo>
                <a:lnTo>
                  <a:pt x="308" y="68"/>
                </a:lnTo>
                <a:lnTo>
                  <a:pt x="309" y="64"/>
                </a:lnTo>
                <a:lnTo>
                  <a:pt x="308" y="6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4" name="19nl">
            <a:extLst>
              <a:ext uri="{FF2B5EF4-FFF2-40B4-BE49-F238E27FC236}">
                <a16:creationId xmlns:a16="http://schemas.microsoft.com/office/drawing/2014/main" id="{CBA06EE4-1D4E-7ECF-E374-E543BD6A4CCC}"/>
              </a:ext>
            </a:extLst>
          </p:cNvPr>
          <p:cNvSpPr>
            <a:spLocks/>
          </p:cNvSpPr>
          <p:nvPr/>
        </p:nvSpPr>
        <p:spPr bwMode="auto">
          <a:xfrm>
            <a:off x="6086486" y="3238839"/>
            <a:ext cx="629618" cy="1123237"/>
          </a:xfrm>
          <a:custGeom>
            <a:avLst/>
            <a:gdLst/>
            <a:ahLst/>
            <a:cxnLst>
              <a:cxn ang="0">
                <a:pos x="203" y="26"/>
              </a:cxn>
              <a:cxn ang="0">
                <a:pos x="146" y="44"/>
              </a:cxn>
              <a:cxn ang="0">
                <a:pos x="107" y="84"/>
              </a:cxn>
              <a:cxn ang="0">
                <a:pos x="75" y="103"/>
              </a:cxn>
              <a:cxn ang="0">
                <a:pos x="61" y="146"/>
              </a:cxn>
              <a:cxn ang="0">
                <a:pos x="80" y="132"/>
              </a:cxn>
              <a:cxn ang="0">
                <a:pos x="94" y="134"/>
              </a:cxn>
              <a:cxn ang="0">
                <a:pos x="113" y="198"/>
              </a:cxn>
              <a:cxn ang="0">
                <a:pos x="90" y="229"/>
              </a:cxn>
              <a:cxn ang="0">
                <a:pos x="21" y="258"/>
              </a:cxn>
              <a:cxn ang="0">
                <a:pos x="13" y="296"/>
              </a:cxn>
              <a:cxn ang="0">
                <a:pos x="51" y="347"/>
              </a:cxn>
              <a:cxn ang="0">
                <a:pos x="74" y="413"/>
              </a:cxn>
              <a:cxn ang="0">
                <a:pos x="107" y="435"/>
              </a:cxn>
              <a:cxn ang="0">
                <a:pos x="100" y="451"/>
              </a:cxn>
              <a:cxn ang="0">
                <a:pos x="159" y="477"/>
              </a:cxn>
              <a:cxn ang="0">
                <a:pos x="173" y="490"/>
              </a:cxn>
              <a:cxn ang="0">
                <a:pos x="143" y="502"/>
              </a:cxn>
              <a:cxn ang="0">
                <a:pos x="102" y="492"/>
              </a:cxn>
              <a:cxn ang="0">
                <a:pos x="77" y="564"/>
              </a:cxn>
              <a:cxn ang="0">
                <a:pos x="64" y="604"/>
              </a:cxn>
              <a:cxn ang="0">
                <a:pos x="63" y="622"/>
              </a:cxn>
              <a:cxn ang="0">
                <a:pos x="106" y="704"/>
              </a:cxn>
              <a:cxn ang="0">
                <a:pos x="135" y="806"/>
              </a:cxn>
              <a:cxn ang="0">
                <a:pos x="130" y="871"/>
              </a:cxn>
              <a:cxn ang="0">
                <a:pos x="205" y="870"/>
              </a:cxn>
              <a:cxn ang="0">
                <a:pos x="197" y="855"/>
              </a:cxn>
              <a:cxn ang="0">
                <a:pos x="228" y="836"/>
              </a:cxn>
              <a:cxn ang="0">
                <a:pos x="264" y="774"/>
              </a:cxn>
              <a:cxn ang="0">
                <a:pos x="315" y="744"/>
              </a:cxn>
              <a:cxn ang="0">
                <a:pos x="288" y="716"/>
              </a:cxn>
              <a:cxn ang="0">
                <a:pos x="295" y="655"/>
              </a:cxn>
              <a:cxn ang="0">
                <a:pos x="269" y="630"/>
              </a:cxn>
              <a:cxn ang="0">
                <a:pos x="291" y="609"/>
              </a:cxn>
              <a:cxn ang="0">
                <a:pos x="311" y="596"/>
              </a:cxn>
              <a:cxn ang="0">
                <a:pos x="348" y="576"/>
              </a:cxn>
              <a:cxn ang="0">
                <a:pos x="361" y="561"/>
              </a:cxn>
              <a:cxn ang="0">
                <a:pos x="373" y="531"/>
              </a:cxn>
              <a:cxn ang="0">
                <a:pos x="394" y="526"/>
              </a:cxn>
              <a:cxn ang="0">
                <a:pos x="496" y="449"/>
              </a:cxn>
              <a:cxn ang="0">
                <a:pos x="467" y="406"/>
              </a:cxn>
              <a:cxn ang="0">
                <a:pos x="459" y="333"/>
              </a:cxn>
              <a:cxn ang="0">
                <a:pos x="409" y="343"/>
              </a:cxn>
              <a:cxn ang="0">
                <a:pos x="359" y="304"/>
              </a:cxn>
              <a:cxn ang="0">
                <a:pos x="334" y="280"/>
              </a:cxn>
              <a:cxn ang="0">
                <a:pos x="324" y="246"/>
              </a:cxn>
              <a:cxn ang="0">
                <a:pos x="315" y="230"/>
              </a:cxn>
              <a:cxn ang="0">
                <a:pos x="309" y="218"/>
              </a:cxn>
              <a:cxn ang="0">
                <a:pos x="277" y="190"/>
              </a:cxn>
              <a:cxn ang="0">
                <a:pos x="281" y="174"/>
              </a:cxn>
              <a:cxn ang="0">
                <a:pos x="261" y="159"/>
              </a:cxn>
              <a:cxn ang="0">
                <a:pos x="270" y="132"/>
              </a:cxn>
              <a:cxn ang="0">
                <a:pos x="253" y="86"/>
              </a:cxn>
              <a:cxn ang="0">
                <a:pos x="257" y="16"/>
              </a:cxn>
            </a:cxnLst>
            <a:rect l="0" t="0" r="r" b="b"/>
            <a:pathLst>
              <a:path w="498" h="888">
                <a:moveTo>
                  <a:pt x="235" y="0"/>
                </a:moveTo>
                <a:lnTo>
                  <a:pt x="213" y="27"/>
                </a:lnTo>
                <a:lnTo>
                  <a:pt x="211" y="31"/>
                </a:lnTo>
                <a:lnTo>
                  <a:pt x="208" y="29"/>
                </a:lnTo>
                <a:lnTo>
                  <a:pt x="203" y="26"/>
                </a:lnTo>
                <a:lnTo>
                  <a:pt x="179" y="6"/>
                </a:lnTo>
                <a:lnTo>
                  <a:pt x="171" y="8"/>
                </a:lnTo>
                <a:lnTo>
                  <a:pt x="153" y="16"/>
                </a:lnTo>
                <a:lnTo>
                  <a:pt x="149" y="30"/>
                </a:lnTo>
                <a:lnTo>
                  <a:pt x="146" y="44"/>
                </a:lnTo>
                <a:lnTo>
                  <a:pt x="143" y="53"/>
                </a:lnTo>
                <a:lnTo>
                  <a:pt x="142" y="64"/>
                </a:lnTo>
                <a:lnTo>
                  <a:pt x="140" y="76"/>
                </a:lnTo>
                <a:lnTo>
                  <a:pt x="123" y="80"/>
                </a:lnTo>
                <a:lnTo>
                  <a:pt x="107" y="84"/>
                </a:lnTo>
                <a:lnTo>
                  <a:pt x="85" y="86"/>
                </a:lnTo>
                <a:lnTo>
                  <a:pt x="81" y="90"/>
                </a:lnTo>
                <a:lnTo>
                  <a:pt x="80" y="96"/>
                </a:lnTo>
                <a:lnTo>
                  <a:pt x="77" y="100"/>
                </a:lnTo>
                <a:lnTo>
                  <a:pt x="75" y="103"/>
                </a:lnTo>
                <a:lnTo>
                  <a:pt x="65" y="110"/>
                </a:lnTo>
                <a:lnTo>
                  <a:pt x="60" y="112"/>
                </a:lnTo>
                <a:lnTo>
                  <a:pt x="59" y="119"/>
                </a:lnTo>
                <a:lnTo>
                  <a:pt x="59" y="137"/>
                </a:lnTo>
                <a:lnTo>
                  <a:pt x="61" y="146"/>
                </a:lnTo>
                <a:lnTo>
                  <a:pt x="69" y="142"/>
                </a:lnTo>
                <a:lnTo>
                  <a:pt x="75" y="146"/>
                </a:lnTo>
                <a:lnTo>
                  <a:pt x="81" y="142"/>
                </a:lnTo>
                <a:lnTo>
                  <a:pt x="80" y="140"/>
                </a:lnTo>
                <a:lnTo>
                  <a:pt x="80" y="132"/>
                </a:lnTo>
                <a:lnTo>
                  <a:pt x="81" y="131"/>
                </a:lnTo>
                <a:lnTo>
                  <a:pt x="84" y="133"/>
                </a:lnTo>
                <a:lnTo>
                  <a:pt x="87" y="131"/>
                </a:lnTo>
                <a:lnTo>
                  <a:pt x="89" y="133"/>
                </a:lnTo>
                <a:lnTo>
                  <a:pt x="94" y="134"/>
                </a:lnTo>
                <a:lnTo>
                  <a:pt x="97" y="137"/>
                </a:lnTo>
                <a:lnTo>
                  <a:pt x="105" y="136"/>
                </a:lnTo>
                <a:lnTo>
                  <a:pt x="111" y="142"/>
                </a:lnTo>
                <a:lnTo>
                  <a:pt x="113" y="154"/>
                </a:lnTo>
                <a:lnTo>
                  <a:pt x="113" y="198"/>
                </a:lnTo>
                <a:lnTo>
                  <a:pt x="110" y="199"/>
                </a:lnTo>
                <a:lnTo>
                  <a:pt x="106" y="204"/>
                </a:lnTo>
                <a:lnTo>
                  <a:pt x="103" y="212"/>
                </a:lnTo>
                <a:lnTo>
                  <a:pt x="97" y="225"/>
                </a:lnTo>
                <a:lnTo>
                  <a:pt x="90" y="229"/>
                </a:lnTo>
                <a:lnTo>
                  <a:pt x="76" y="218"/>
                </a:lnTo>
                <a:lnTo>
                  <a:pt x="67" y="217"/>
                </a:lnTo>
                <a:lnTo>
                  <a:pt x="65" y="221"/>
                </a:lnTo>
                <a:lnTo>
                  <a:pt x="61" y="226"/>
                </a:lnTo>
                <a:lnTo>
                  <a:pt x="21" y="258"/>
                </a:lnTo>
                <a:lnTo>
                  <a:pt x="15" y="265"/>
                </a:lnTo>
                <a:lnTo>
                  <a:pt x="0" y="275"/>
                </a:lnTo>
                <a:lnTo>
                  <a:pt x="1" y="281"/>
                </a:lnTo>
                <a:lnTo>
                  <a:pt x="11" y="294"/>
                </a:lnTo>
                <a:lnTo>
                  <a:pt x="13" y="296"/>
                </a:lnTo>
                <a:lnTo>
                  <a:pt x="19" y="306"/>
                </a:lnTo>
                <a:lnTo>
                  <a:pt x="22" y="316"/>
                </a:lnTo>
                <a:lnTo>
                  <a:pt x="43" y="322"/>
                </a:lnTo>
                <a:lnTo>
                  <a:pt x="47" y="332"/>
                </a:lnTo>
                <a:lnTo>
                  <a:pt x="51" y="347"/>
                </a:lnTo>
                <a:lnTo>
                  <a:pt x="49" y="356"/>
                </a:lnTo>
                <a:lnTo>
                  <a:pt x="63" y="361"/>
                </a:lnTo>
                <a:lnTo>
                  <a:pt x="53" y="388"/>
                </a:lnTo>
                <a:lnTo>
                  <a:pt x="63" y="398"/>
                </a:lnTo>
                <a:lnTo>
                  <a:pt x="74" y="413"/>
                </a:lnTo>
                <a:lnTo>
                  <a:pt x="80" y="419"/>
                </a:lnTo>
                <a:lnTo>
                  <a:pt x="81" y="420"/>
                </a:lnTo>
                <a:lnTo>
                  <a:pt x="97" y="433"/>
                </a:lnTo>
                <a:lnTo>
                  <a:pt x="100" y="432"/>
                </a:lnTo>
                <a:lnTo>
                  <a:pt x="107" y="435"/>
                </a:lnTo>
                <a:lnTo>
                  <a:pt x="113" y="444"/>
                </a:lnTo>
                <a:lnTo>
                  <a:pt x="111" y="447"/>
                </a:lnTo>
                <a:lnTo>
                  <a:pt x="107" y="445"/>
                </a:lnTo>
                <a:lnTo>
                  <a:pt x="103" y="445"/>
                </a:lnTo>
                <a:lnTo>
                  <a:pt x="100" y="451"/>
                </a:lnTo>
                <a:lnTo>
                  <a:pt x="106" y="454"/>
                </a:lnTo>
                <a:lnTo>
                  <a:pt x="107" y="454"/>
                </a:lnTo>
                <a:lnTo>
                  <a:pt x="133" y="464"/>
                </a:lnTo>
                <a:lnTo>
                  <a:pt x="130" y="473"/>
                </a:lnTo>
                <a:lnTo>
                  <a:pt x="159" y="477"/>
                </a:lnTo>
                <a:lnTo>
                  <a:pt x="165" y="476"/>
                </a:lnTo>
                <a:lnTo>
                  <a:pt x="169" y="478"/>
                </a:lnTo>
                <a:lnTo>
                  <a:pt x="175" y="482"/>
                </a:lnTo>
                <a:lnTo>
                  <a:pt x="175" y="489"/>
                </a:lnTo>
                <a:lnTo>
                  <a:pt x="173" y="490"/>
                </a:lnTo>
                <a:lnTo>
                  <a:pt x="169" y="497"/>
                </a:lnTo>
                <a:lnTo>
                  <a:pt x="151" y="500"/>
                </a:lnTo>
                <a:lnTo>
                  <a:pt x="146" y="499"/>
                </a:lnTo>
                <a:lnTo>
                  <a:pt x="143" y="499"/>
                </a:lnTo>
                <a:lnTo>
                  <a:pt x="143" y="502"/>
                </a:lnTo>
                <a:lnTo>
                  <a:pt x="125" y="499"/>
                </a:lnTo>
                <a:lnTo>
                  <a:pt x="119" y="499"/>
                </a:lnTo>
                <a:lnTo>
                  <a:pt x="115" y="498"/>
                </a:lnTo>
                <a:lnTo>
                  <a:pt x="110" y="495"/>
                </a:lnTo>
                <a:lnTo>
                  <a:pt x="102" y="492"/>
                </a:lnTo>
                <a:lnTo>
                  <a:pt x="68" y="514"/>
                </a:lnTo>
                <a:lnTo>
                  <a:pt x="65" y="528"/>
                </a:lnTo>
                <a:lnTo>
                  <a:pt x="66" y="545"/>
                </a:lnTo>
                <a:lnTo>
                  <a:pt x="79" y="550"/>
                </a:lnTo>
                <a:lnTo>
                  <a:pt x="77" y="564"/>
                </a:lnTo>
                <a:lnTo>
                  <a:pt x="68" y="572"/>
                </a:lnTo>
                <a:lnTo>
                  <a:pt x="68" y="577"/>
                </a:lnTo>
                <a:lnTo>
                  <a:pt x="65" y="587"/>
                </a:lnTo>
                <a:lnTo>
                  <a:pt x="65" y="596"/>
                </a:lnTo>
                <a:lnTo>
                  <a:pt x="64" y="604"/>
                </a:lnTo>
                <a:lnTo>
                  <a:pt x="64" y="608"/>
                </a:lnTo>
                <a:lnTo>
                  <a:pt x="63" y="612"/>
                </a:lnTo>
                <a:lnTo>
                  <a:pt x="61" y="614"/>
                </a:lnTo>
                <a:lnTo>
                  <a:pt x="60" y="618"/>
                </a:lnTo>
                <a:lnTo>
                  <a:pt x="63" y="622"/>
                </a:lnTo>
                <a:lnTo>
                  <a:pt x="73" y="632"/>
                </a:lnTo>
                <a:lnTo>
                  <a:pt x="79" y="638"/>
                </a:lnTo>
                <a:lnTo>
                  <a:pt x="105" y="671"/>
                </a:lnTo>
                <a:lnTo>
                  <a:pt x="107" y="684"/>
                </a:lnTo>
                <a:lnTo>
                  <a:pt x="106" y="704"/>
                </a:lnTo>
                <a:lnTo>
                  <a:pt x="105" y="706"/>
                </a:lnTo>
                <a:lnTo>
                  <a:pt x="105" y="729"/>
                </a:lnTo>
                <a:lnTo>
                  <a:pt x="129" y="766"/>
                </a:lnTo>
                <a:lnTo>
                  <a:pt x="135" y="790"/>
                </a:lnTo>
                <a:lnTo>
                  <a:pt x="135" y="806"/>
                </a:lnTo>
                <a:lnTo>
                  <a:pt x="133" y="818"/>
                </a:lnTo>
                <a:lnTo>
                  <a:pt x="136" y="829"/>
                </a:lnTo>
                <a:lnTo>
                  <a:pt x="130" y="844"/>
                </a:lnTo>
                <a:lnTo>
                  <a:pt x="133" y="860"/>
                </a:lnTo>
                <a:lnTo>
                  <a:pt x="130" y="871"/>
                </a:lnTo>
                <a:lnTo>
                  <a:pt x="135" y="884"/>
                </a:lnTo>
                <a:lnTo>
                  <a:pt x="164" y="887"/>
                </a:lnTo>
                <a:lnTo>
                  <a:pt x="165" y="878"/>
                </a:lnTo>
                <a:lnTo>
                  <a:pt x="200" y="878"/>
                </a:lnTo>
                <a:lnTo>
                  <a:pt x="205" y="870"/>
                </a:lnTo>
                <a:lnTo>
                  <a:pt x="205" y="866"/>
                </a:lnTo>
                <a:lnTo>
                  <a:pt x="203" y="862"/>
                </a:lnTo>
                <a:lnTo>
                  <a:pt x="200" y="860"/>
                </a:lnTo>
                <a:lnTo>
                  <a:pt x="196" y="860"/>
                </a:lnTo>
                <a:lnTo>
                  <a:pt x="197" y="855"/>
                </a:lnTo>
                <a:lnTo>
                  <a:pt x="205" y="846"/>
                </a:lnTo>
                <a:lnTo>
                  <a:pt x="218" y="850"/>
                </a:lnTo>
                <a:lnTo>
                  <a:pt x="228" y="854"/>
                </a:lnTo>
                <a:lnTo>
                  <a:pt x="233" y="850"/>
                </a:lnTo>
                <a:lnTo>
                  <a:pt x="228" y="836"/>
                </a:lnTo>
                <a:lnTo>
                  <a:pt x="227" y="820"/>
                </a:lnTo>
                <a:lnTo>
                  <a:pt x="229" y="808"/>
                </a:lnTo>
                <a:lnTo>
                  <a:pt x="241" y="781"/>
                </a:lnTo>
                <a:lnTo>
                  <a:pt x="250" y="776"/>
                </a:lnTo>
                <a:lnTo>
                  <a:pt x="264" y="774"/>
                </a:lnTo>
                <a:lnTo>
                  <a:pt x="283" y="780"/>
                </a:lnTo>
                <a:lnTo>
                  <a:pt x="294" y="767"/>
                </a:lnTo>
                <a:lnTo>
                  <a:pt x="311" y="767"/>
                </a:lnTo>
                <a:lnTo>
                  <a:pt x="315" y="747"/>
                </a:lnTo>
                <a:lnTo>
                  <a:pt x="315" y="744"/>
                </a:lnTo>
                <a:lnTo>
                  <a:pt x="319" y="741"/>
                </a:lnTo>
                <a:lnTo>
                  <a:pt x="316" y="738"/>
                </a:lnTo>
                <a:lnTo>
                  <a:pt x="312" y="737"/>
                </a:lnTo>
                <a:lnTo>
                  <a:pt x="295" y="720"/>
                </a:lnTo>
                <a:lnTo>
                  <a:pt x="288" y="716"/>
                </a:lnTo>
                <a:lnTo>
                  <a:pt x="285" y="704"/>
                </a:lnTo>
                <a:lnTo>
                  <a:pt x="285" y="684"/>
                </a:lnTo>
                <a:lnTo>
                  <a:pt x="294" y="663"/>
                </a:lnTo>
                <a:lnTo>
                  <a:pt x="297" y="657"/>
                </a:lnTo>
                <a:lnTo>
                  <a:pt x="295" y="655"/>
                </a:lnTo>
                <a:lnTo>
                  <a:pt x="294" y="654"/>
                </a:lnTo>
                <a:lnTo>
                  <a:pt x="291" y="652"/>
                </a:lnTo>
                <a:lnTo>
                  <a:pt x="289" y="646"/>
                </a:lnTo>
                <a:lnTo>
                  <a:pt x="285" y="632"/>
                </a:lnTo>
                <a:lnTo>
                  <a:pt x="269" y="630"/>
                </a:lnTo>
                <a:lnTo>
                  <a:pt x="268" y="628"/>
                </a:lnTo>
                <a:lnTo>
                  <a:pt x="272" y="618"/>
                </a:lnTo>
                <a:lnTo>
                  <a:pt x="278" y="617"/>
                </a:lnTo>
                <a:lnTo>
                  <a:pt x="284" y="612"/>
                </a:lnTo>
                <a:lnTo>
                  <a:pt x="291" y="609"/>
                </a:lnTo>
                <a:lnTo>
                  <a:pt x="292" y="610"/>
                </a:lnTo>
                <a:lnTo>
                  <a:pt x="295" y="612"/>
                </a:lnTo>
                <a:lnTo>
                  <a:pt x="302" y="609"/>
                </a:lnTo>
                <a:lnTo>
                  <a:pt x="307" y="605"/>
                </a:lnTo>
                <a:lnTo>
                  <a:pt x="311" y="596"/>
                </a:lnTo>
                <a:lnTo>
                  <a:pt x="318" y="595"/>
                </a:lnTo>
                <a:lnTo>
                  <a:pt x="322" y="592"/>
                </a:lnTo>
                <a:lnTo>
                  <a:pt x="325" y="587"/>
                </a:lnTo>
                <a:lnTo>
                  <a:pt x="336" y="577"/>
                </a:lnTo>
                <a:lnTo>
                  <a:pt x="348" y="576"/>
                </a:lnTo>
                <a:lnTo>
                  <a:pt x="351" y="574"/>
                </a:lnTo>
                <a:lnTo>
                  <a:pt x="362" y="575"/>
                </a:lnTo>
                <a:lnTo>
                  <a:pt x="365" y="572"/>
                </a:lnTo>
                <a:lnTo>
                  <a:pt x="363" y="568"/>
                </a:lnTo>
                <a:lnTo>
                  <a:pt x="361" y="561"/>
                </a:lnTo>
                <a:lnTo>
                  <a:pt x="364" y="556"/>
                </a:lnTo>
                <a:lnTo>
                  <a:pt x="365" y="552"/>
                </a:lnTo>
                <a:lnTo>
                  <a:pt x="365" y="538"/>
                </a:lnTo>
                <a:lnTo>
                  <a:pt x="368" y="534"/>
                </a:lnTo>
                <a:lnTo>
                  <a:pt x="373" y="531"/>
                </a:lnTo>
                <a:lnTo>
                  <a:pt x="374" y="525"/>
                </a:lnTo>
                <a:lnTo>
                  <a:pt x="378" y="523"/>
                </a:lnTo>
                <a:lnTo>
                  <a:pt x="381" y="524"/>
                </a:lnTo>
                <a:lnTo>
                  <a:pt x="388" y="522"/>
                </a:lnTo>
                <a:lnTo>
                  <a:pt x="394" y="526"/>
                </a:lnTo>
                <a:lnTo>
                  <a:pt x="403" y="521"/>
                </a:lnTo>
                <a:lnTo>
                  <a:pt x="405" y="520"/>
                </a:lnTo>
                <a:lnTo>
                  <a:pt x="408" y="520"/>
                </a:lnTo>
                <a:lnTo>
                  <a:pt x="431" y="500"/>
                </a:lnTo>
                <a:lnTo>
                  <a:pt x="496" y="449"/>
                </a:lnTo>
                <a:lnTo>
                  <a:pt x="497" y="438"/>
                </a:lnTo>
                <a:lnTo>
                  <a:pt x="491" y="437"/>
                </a:lnTo>
                <a:lnTo>
                  <a:pt x="470" y="436"/>
                </a:lnTo>
                <a:lnTo>
                  <a:pt x="467" y="410"/>
                </a:lnTo>
                <a:lnTo>
                  <a:pt x="467" y="406"/>
                </a:lnTo>
                <a:lnTo>
                  <a:pt x="467" y="380"/>
                </a:lnTo>
                <a:lnTo>
                  <a:pt x="466" y="365"/>
                </a:lnTo>
                <a:lnTo>
                  <a:pt x="467" y="352"/>
                </a:lnTo>
                <a:lnTo>
                  <a:pt x="464" y="336"/>
                </a:lnTo>
                <a:lnTo>
                  <a:pt x="459" y="333"/>
                </a:lnTo>
                <a:lnTo>
                  <a:pt x="433" y="332"/>
                </a:lnTo>
                <a:lnTo>
                  <a:pt x="427" y="333"/>
                </a:lnTo>
                <a:lnTo>
                  <a:pt x="421" y="337"/>
                </a:lnTo>
                <a:lnTo>
                  <a:pt x="413" y="344"/>
                </a:lnTo>
                <a:lnTo>
                  <a:pt x="409" y="343"/>
                </a:lnTo>
                <a:lnTo>
                  <a:pt x="406" y="340"/>
                </a:lnTo>
                <a:lnTo>
                  <a:pt x="397" y="327"/>
                </a:lnTo>
                <a:lnTo>
                  <a:pt x="392" y="326"/>
                </a:lnTo>
                <a:lnTo>
                  <a:pt x="367" y="328"/>
                </a:lnTo>
                <a:lnTo>
                  <a:pt x="359" y="304"/>
                </a:lnTo>
                <a:lnTo>
                  <a:pt x="355" y="301"/>
                </a:lnTo>
                <a:lnTo>
                  <a:pt x="353" y="298"/>
                </a:lnTo>
                <a:lnTo>
                  <a:pt x="340" y="287"/>
                </a:lnTo>
                <a:lnTo>
                  <a:pt x="339" y="285"/>
                </a:lnTo>
                <a:lnTo>
                  <a:pt x="334" y="280"/>
                </a:lnTo>
                <a:lnTo>
                  <a:pt x="331" y="281"/>
                </a:lnTo>
                <a:lnTo>
                  <a:pt x="324" y="280"/>
                </a:lnTo>
                <a:lnTo>
                  <a:pt x="321" y="268"/>
                </a:lnTo>
                <a:lnTo>
                  <a:pt x="321" y="264"/>
                </a:lnTo>
                <a:lnTo>
                  <a:pt x="324" y="246"/>
                </a:lnTo>
                <a:lnTo>
                  <a:pt x="316" y="240"/>
                </a:lnTo>
                <a:lnTo>
                  <a:pt x="315" y="237"/>
                </a:lnTo>
                <a:lnTo>
                  <a:pt x="314" y="234"/>
                </a:lnTo>
                <a:lnTo>
                  <a:pt x="316" y="231"/>
                </a:lnTo>
                <a:lnTo>
                  <a:pt x="315" y="230"/>
                </a:lnTo>
                <a:lnTo>
                  <a:pt x="317" y="228"/>
                </a:lnTo>
                <a:lnTo>
                  <a:pt x="317" y="225"/>
                </a:lnTo>
                <a:lnTo>
                  <a:pt x="316" y="222"/>
                </a:lnTo>
                <a:lnTo>
                  <a:pt x="313" y="220"/>
                </a:lnTo>
                <a:lnTo>
                  <a:pt x="309" y="218"/>
                </a:lnTo>
                <a:lnTo>
                  <a:pt x="298" y="216"/>
                </a:lnTo>
                <a:lnTo>
                  <a:pt x="293" y="214"/>
                </a:lnTo>
                <a:lnTo>
                  <a:pt x="275" y="213"/>
                </a:lnTo>
                <a:lnTo>
                  <a:pt x="278" y="198"/>
                </a:lnTo>
                <a:lnTo>
                  <a:pt x="277" y="190"/>
                </a:lnTo>
                <a:lnTo>
                  <a:pt x="278" y="188"/>
                </a:lnTo>
                <a:lnTo>
                  <a:pt x="285" y="179"/>
                </a:lnTo>
                <a:lnTo>
                  <a:pt x="285" y="175"/>
                </a:lnTo>
                <a:lnTo>
                  <a:pt x="283" y="176"/>
                </a:lnTo>
                <a:lnTo>
                  <a:pt x="281" y="174"/>
                </a:lnTo>
                <a:lnTo>
                  <a:pt x="274" y="168"/>
                </a:lnTo>
                <a:lnTo>
                  <a:pt x="269" y="168"/>
                </a:lnTo>
                <a:lnTo>
                  <a:pt x="259" y="165"/>
                </a:lnTo>
                <a:lnTo>
                  <a:pt x="260" y="163"/>
                </a:lnTo>
                <a:lnTo>
                  <a:pt x="261" y="159"/>
                </a:lnTo>
                <a:lnTo>
                  <a:pt x="263" y="156"/>
                </a:lnTo>
                <a:lnTo>
                  <a:pt x="266" y="153"/>
                </a:lnTo>
                <a:lnTo>
                  <a:pt x="272" y="148"/>
                </a:lnTo>
                <a:lnTo>
                  <a:pt x="273" y="133"/>
                </a:lnTo>
                <a:lnTo>
                  <a:pt x="270" y="132"/>
                </a:lnTo>
                <a:lnTo>
                  <a:pt x="270" y="128"/>
                </a:lnTo>
                <a:lnTo>
                  <a:pt x="267" y="126"/>
                </a:lnTo>
                <a:lnTo>
                  <a:pt x="257" y="103"/>
                </a:lnTo>
                <a:lnTo>
                  <a:pt x="257" y="92"/>
                </a:lnTo>
                <a:lnTo>
                  <a:pt x="253" y="86"/>
                </a:lnTo>
                <a:lnTo>
                  <a:pt x="252" y="70"/>
                </a:lnTo>
                <a:lnTo>
                  <a:pt x="237" y="62"/>
                </a:lnTo>
                <a:lnTo>
                  <a:pt x="228" y="48"/>
                </a:lnTo>
                <a:lnTo>
                  <a:pt x="241" y="35"/>
                </a:lnTo>
                <a:lnTo>
                  <a:pt x="257" y="16"/>
                </a:lnTo>
                <a:lnTo>
                  <a:pt x="246" y="13"/>
                </a:lnTo>
                <a:lnTo>
                  <a:pt x="235" y="5"/>
                </a:lnTo>
                <a:lnTo>
                  <a:pt x="235" y="0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5" name="18nay">
            <a:extLst>
              <a:ext uri="{FF2B5EF4-FFF2-40B4-BE49-F238E27FC236}">
                <a16:creationId xmlns:a16="http://schemas.microsoft.com/office/drawing/2014/main" id="{BB14BF20-8E0B-A8C1-4657-55C146D155A2}"/>
              </a:ext>
            </a:extLst>
          </p:cNvPr>
          <p:cNvSpPr>
            <a:spLocks/>
          </p:cNvSpPr>
          <p:nvPr/>
        </p:nvSpPr>
        <p:spPr bwMode="auto">
          <a:xfrm>
            <a:off x="5045999" y="4367785"/>
            <a:ext cx="427990" cy="607309"/>
          </a:xfrm>
          <a:custGeom>
            <a:avLst/>
            <a:gdLst/>
            <a:ahLst/>
            <a:cxnLst>
              <a:cxn ang="0">
                <a:pos x="22" y="117"/>
              </a:cxn>
              <a:cxn ang="0">
                <a:pos x="15" y="97"/>
              </a:cxn>
              <a:cxn ang="0">
                <a:pos x="28" y="115"/>
              </a:cxn>
              <a:cxn ang="0">
                <a:pos x="33" y="133"/>
              </a:cxn>
              <a:cxn ang="0">
                <a:pos x="35" y="147"/>
              </a:cxn>
              <a:cxn ang="0">
                <a:pos x="37" y="163"/>
              </a:cxn>
              <a:cxn ang="0">
                <a:pos x="40" y="183"/>
              </a:cxn>
              <a:cxn ang="0">
                <a:pos x="47" y="200"/>
              </a:cxn>
              <a:cxn ang="0">
                <a:pos x="57" y="214"/>
              </a:cxn>
              <a:cxn ang="0">
                <a:pos x="65" y="220"/>
              </a:cxn>
              <a:cxn ang="0">
                <a:pos x="73" y="228"/>
              </a:cxn>
              <a:cxn ang="0">
                <a:pos x="72" y="216"/>
              </a:cxn>
              <a:cxn ang="0">
                <a:pos x="72" y="199"/>
              </a:cxn>
              <a:cxn ang="0">
                <a:pos x="59" y="190"/>
              </a:cxn>
              <a:cxn ang="0">
                <a:pos x="54" y="189"/>
              </a:cxn>
              <a:cxn ang="0">
                <a:pos x="53" y="197"/>
              </a:cxn>
              <a:cxn ang="0">
                <a:pos x="45" y="183"/>
              </a:cxn>
              <a:cxn ang="0">
                <a:pos x="41" y="165"/>
              </a:cxn>
              <a:cxn ang="0">
                <a:pos x="41" y="148"/>
              </a:cxn>
              <a:cxn ang="0">
                <a:pos x="39" y="128"/>
              </a:cxn>
              <a:cxn ang="0">
                <a:pos x="66" y="108"/>
              </a:cxn>
              <a:cxn ang="0">
                <a:pos x="58" y="64"/>
              </a:cxn>
              <a:cxn ang="0">
                <a:pos x="72" y="34"/>
              </a:cxn>
              <a:cxn ang="0">
                <a:pos x="82" y="2"/>
              </a:cxn>
              <a:cxn ang="0">
                <a:pos x="165" y="46"/>
              </a:cxn>
              <a:cxn ang="0">
                <a:pos x="157" y="87"/>
              </a:cxn>
              <a:cxn ang="0">
                <a:pos x="150" y="108"/>
              </a:cxn>
              <a:cxn ang="0">
                <a:pos x="197" y="95"/>
              </a:cxn>
              <a:cxn ang="0">
                <a:pos x="219" y="133"/>
              </a:cxn>
              <a:cxn ang="0">
                <a:pos x="271" y="177"/>
              </a:cxn>
              <a:cxn ang="0">
                <a:pos x="299" y="287"/>
              </a:cxn>
              <a:cxn ang="0">
                <a:pos x="318" y="380"/>
              </a:cxn>
              <a:cxn ang="0">
                <a:pos x="289" y="413"/>
              </a:cxn>
              <a:cxn ang="0">
                <a:pos x="281" y="479"/>
              </a:cxn>
              <a:cxn ang="0">
                <a:pos x="220" y="433"/>
              </a:cxn>
              <a:cxn ang="0">
                <a:pos x="170" y="420"/>
              </a:cxn>
              <a:cxn ang="0">
                <a:pos x="139" y="428"/>
              </a:cxn>
              <a:cxn ang="0">
                <a:pos x="105" y="470"/>
              </a:cxn>
              <a:cxn ang="0">
                <a:pos x="94" y="463"/>
              </a:cxn>
              <a:cxn ang="0">
                <a:pos x="68" y="458"/>
              </a:cxn>
              <a:cxn ang="0">
                <a:pos x="52" y="453"/>
              </a:cxn>
              <a:cxn ang="0">
                <a:pos x="67" y="441"/>
              </a:cxn>
              <a:cxn ang="0">
                <a:pos x="78" y="429"/>
              </a:cxn>
              <a:cxn ang="0">
                <a:pos x="84" y="417"/>
              </a:cxn>
              <a:cxn ang="0">
                <a:pos x="104" y="405"/>
              </a:cxn>
              <a:cxn ang="0">
                <a:pos x="108" y="382"/>
              </a:cxn>
              <a:cxn ang="0">
                <a:pos x="103" y="369"/>
              </a:cxn>
              <a:cxn ang="0">
                <a:pos x="105" y="347"/>
              </a:cxn>
              <a:cxn ang="0">
                <a:pos x="108" y="317"/>
              </a:cxn>
              <a:cxn ang="0">
                <a:pos x="95" y="304"/>
              </a:cxn>
              <a:cxn ang="0">
                <a:pos x="93" y="310"/>
              </a:cxn>
              <a:cxn ang="0">
                <a:pos x="72" y="288"/>
              </a:cxn>
              <a:cxn ang="0">
                <a:pos x="59" y="263"/>
              </a:cxn>
              <a:cxn ang="0">
                <a:pos x="39" y="216"/>
              </a:cxn>
              <a:cxn ang="0">
                <a:pos x="34" y="183"/>
              </a:cxn>
              <a:cxn ang="0">
                <a:pos x="23" y="123"/>
              </a:cxn>
              <a:cxn ang="0">
                <a:pos x="3" y="103"/>
              </a:cxn>
            </a:cxnLst>
            <a:rect l="0" t="0" r="r" b="b"/>
            <a:pathLst>
              <a:path w="338" h="480">
                <a:moveTo>
                  <a:pt x="3" y="103"/>
                </a:moveTo>
                <a:lnTo>
                  <a:pt x="0" y="99"/>
                </a:lnTo>
                <a:lnTo>
                  <a:pt x="9" y="104"/>
                </a:lnTo>
                <a:lnTo>
                  <a:pt x="14" y="111"/>
                </a:lnTo>
                <a:lnTo>
                  <a:pt x="22" y="117"/>
                </a:lnTo>
                <a:lnTo>
                  <a:pt x="25" y="122"/>
                </a:lnTo>
                <a:lnTo>
                  <a:pt x="28" y="120"/>
                </a:lnTo>
                <a:lnTo>
                  <a:pt x="27" y="117"/>
                </a:lnTo>
                <a:lnTo>
                  <a:pt x="20" y="103"/>
                </a:lnTo>
                <a:lnTo>
                  <a:pt x="15" y="97"/>
                </a:lnTo>
                <a:lnTo>
                  <a:pt x="17" y="94"/>
                </a:lnTo>
                <a:lnTo>
                  <a:pt x="20" y="99"/>
                </a:lnTo>
                <a:lnTo>
                  <a:pt x="27" y="110"/>
                </a:lnTo>
                <a:lnTo>
                  <a:pt x="27" y="114"/>
                </a:lnTo>
                <a:lnTo>
                  <a:pt x="28" y="115"/>
                </a:lnTo>
                <a:lnTo>
                  <a:pt x="31" y="122"/>
                </a:lnTo>
                <a:lnTo>
                  <a:pt x="31" y="123"/>
                </a:lnTo>
                <a:lnTo>
                  <a:pt x="33" y="128"/>
                </a:lnTo>
                <a:lnTo>
                  <a:pt x="33" y="130"/>
                </a:lnTo>
                <a:lnTo>
                  <a:pt x="33" y="133"/>
                </a:lnTo>
                <a:lnTo>
                  <a:pt x="33" y="134"/>
                </a:lnTo>
                <a:lnTo>
                  <a:pt x="34" y="137"/>
                </a:lnTo>
                <a:lnTo>
                  <a:pt x="37" y="139"/>
                </a:lnTo>
                <a:lnTo>
                  <a:pt x="37" y="143"/>
                </a:lnTo>
                <a:lnTo>
                  <a:pt x="35" y="147"/>
                </a:lnTo>
                <a:lnTo>
                  <a:pt x="35" y="149"/>
                </a:lnTo>
                <a:lnTo>
                  <a:pt x="35" y="153"/>
                </a:lnTo>
                <a:lnTo>
                  <a:pt x="37" y="156"/>
                </a:lnTo>
                <a:lnTo>
                  <a:pt x="37" y="160"/>
                </a:lnTo>
                <a:lnTo>
                  <a:pt x="37" y="163"/>
                </a:lnTo>
                <a:lnTo>
                  <a:pt x="37" y="169"/>
                </a:lnTo>
                <a:lnTo>
                  <a:pt x="39" y="171"/>
                </a:lnTo>
                <a:lnTo>
                  <a:pt x="39" y="179"/>
                </a:lnTo>
                <a:lnTo>
                  <a:pt x="39" y="180"/>
                </a:lnTo>
                <a:lnTo>
                  <a:pt x="40" y="183"/>
                </a:lnTo>
                <a:lnTo>
                  <a:pt x="40" y="186"/>
                </a:lnTo>
                <a:lnTo>
                  <a:pt x="42" y="191"/>
                </a:lnTo>
                <a:lnTo>
                  <a:pt x="43" y="195"/>
                </a:lnTo>
                <a:lnTo>
                  <a:pt x="44" y="199"/>
                </a:lnTo>
                <a:lnTo>
                  <a:pt x="47" y="200"/>
                </a:lnTo>
                <a:lnTo>
                  <a:pt x="49" y="203"/>
                </a:lnTo>
                <a:lnTo>
                  <a:pt x="51" y="206"/>
                </a:lnTo>
                <a:lnTo>
                  <a:pt x="53" y="207"/>
                </a:lnTo>
                <a:lnTo>
                  <a:pt x="55" y="212"/>
                </a:lnTo>
                <a:lnTo>
                  <a:pt x="57" y="214"/>
                </a:lnTo>
                <a:lnTo>
                  <a:pt x="58" y="216"/>
                </a:lnTo>
                <a:lnTo>
                  <a:pt x="59" y="219"/>
                </a:lnTo>
                <a:lnTo>
                  <a:pt x="60" y="221"/>
                </a:lnTo>
                <a:lnTo>
                  <a:pt x="64" y="223"/>
                </a:lnTo>
                <a:lnTo>
                  <a:pt x="65" y="220"/>
                </a:lnTo>
                <a:lnTo>
                  <a:pt x="63" y="218"/>
                </a:lnTo>
                <a:lnTo>
                  <a:pt x="66" y="218"/>
                </a:lnTo>
                <a:lnTo>
                  <a:pt x="68" y="221"/>
                </a:lnTo>
                <a:lnTo>
                  <a:pt x="70" y="223"/>
                </a:lnTo>
                <a:lnTo>
                  <a:pt x="73" y="228"/>
                </a:lnTo>
                <a:lnTo>
                  <a:pt x="75" y="229"/>
                </a:lnTo>
                <a:lnTo>
                  <a:pt x="77" y="227"/>
                </a:lnTo>
                <a:lnTo>
                  <a:pt x="76" y="224"/>
                </a:lnTo>
                <a:lnTo>
                  <a:pt x="73" y="219"/>
                </a:lnTo>
                <a:lnTo>
                  <a:pt x="72" y="216"/>
                </a:lnTo>
                <a:lnTo>
                  <a:pt x="70" y="212"/>
                </a:lnTo>
                <a:lnTo>
                  <a:pt x="72" y="210"/>
                </a:lnTo>
                <a:lnTo>
                  <a:pt x="69" y="204"/>
                </a:lnTo>
                <a:lnTo>
                  <a:pt x="69" y="202"/>
                </a:lnTo>
                <a:lnTo>
                  <a:pt x="72" y="199"/>
                </a:lnTo>
                <a:lnTo>
                  <a:pt x="72" y="196"/>
                </a:lnTo>
                <a:lnTo>
                  <a:pt x="69" y="193"/>
                </a:lnTo>
                <a:lnTo>
                  <a:pt x="66" y="190"/>
                </a:lnTo>
                <a:lnTo>
                  <a:pt x="63" y="190"/>
                </a:lnTo>
                <a:lnTo>
                  <a:pt x="59" y="190"/>
                </a:lnTo>
                <a:lnTo>
                  <a:pt x="59" y="187"/>
                </a:lnTo>
                <a:lnTo>
                  <a:pt x="58" y="186"/>
                </a:lnTo>
                <a:lnTo>
                  <a:pt x="56" y="185"/>
                </a:lnTo>
                <a:lnTo>
                  <a:pt x="53" y="186"/>
                </a:lnTo>
                <a:lnTo>
                  <a:pt x="54" y="189"/>
                </a:lnTo>
                <a:lnTo>
                  <a:pt x="55" y="193"/>
                </a:lnTo>
                <a:lnTo>
                  <a:pt x="57" y="195"/>
                </a:lnTo>
                <a:lnTo>
                  <a:pt x="58" y="199"/>
                </a:lnTo>
                <a:lnTo>
                  <a:pt x="56" y="199"/>
                </a:lnTo>
                <a:lnTo>
                  <a:pt x="53" y="197"/>
                </a:lnTo>
                <a:lnTo>
                  <a:pt x="52" y="195"/>
                </a:lnTo>
                <a:lnTo>
                  <a:pt x="49" y="193"/>
                </a:lnTo>
                <a:lnTo>
                  <a:pt x="47" y="190"/>
                </a:lnTo>
                <a:lnTo>
                  <a:pt x="47" y="186"/>
                </a:lnTo>
                <a:lnTo>
                  <a:pt x="45" y="183"/>
                </a:lnTo>
                <a:lnTo>
                  <a:pt x="45" y="180"/>
                </a:lnTo>
                <a:lnTo>
                  <a:pt x="43" y="180"/>
                </a:lnTo>
                <a:lnTo>
                  <a:pt x="43" y="173"/>
                </a:lnTo>
                <a:lnTo>
                  <a:pt x="41" y="169"/>
                </a:lnTo>
                <a:lnTo>
                  <a:pt x="41" y="165"/>
                </a:lnTo>
                <a:lnTo>
                  <a:pt x="42" y="163"/>
                </a:lnTo>
                <a:lnTo>
                  <a:pt x="40" y="157"/>
                </a:lnTo>
                <a:lnTo>
                  <a:pt x="40" y="153"/>
                </a:lnTo>
                <a:lnTo>
                  <a:pt x="39" y="151"/>
                </a:lnTo>
                <a:lnTo>
                  <a:pt x="41" y="148"/>
                </a:lnTo>
                <a:lnTo>
                  <a:pt x="42" y="146"/>
                </a:lnTo>
                <a:lnTo>
                  <a:pt x="42" y="143"/>
                </a:lnTo>
                <a:lnTo>
                  <a:pt x="39" y="137"/>
                </a:lnTo>
                <a:lnTo>
                  <a:pt x="39" y="134"/>
                </a:lnTo>
                <a:lnTo>
                  <a:pt x="39" y="128"/>
                </a:lnTo>
                <a:lnTo>
                  <a:pt x="35" y="123"/>
                </a:lnTo>
                <a:lnTo>
                  <a:pt x="67" y="120"/>
                </a:lnTo>
                <a:lnTo>
                  <a:pt x="69" y="118"/>
                </a:lnTo>
                <a:lnTo>
                  <a:pt x="69" y="113"/>
                </a:lnTo>
                <a:lnTo>
                  <a:pt x="66" y="108"/>
                </a:lnTo>
                <a:lnTo>
                  <a:pt x="63" y="104"/>
                </a:lnTo>
                <a:lnTo>
                  <a:pt x="57" y="85"/>
                </a:lnTo>
                <a:lnTo>
                  <a:pt x="55" y="73"/>
                </a:lnTo>
                <a:lnTo>
                  <a:pt x="55" y="69"/>
                </a:lnTo>
                <a:lnTo>
                  <a:pt x="58" y="64"/>
                </a:lnTo>
                <a:lnTo>
                  <a:pt x="59" y="57"/>
                </a:lnTo>
                <a:lnTo>
                  <a:pt x="62" y="54"/>
                </a:lnTo>
                <a:lnTo>
                  <a:pt x="63" y="50"/>
                </a:lnTo>
                <a:lnTo>
                  <a:pt x="69" y="44"/>
                </a:lnTo>
                <a:lnTo>
                  <a:pt x="72" y="34"/>
                </a:lnTo>
                <a:lnTo>
                  <a:pt x="73" y="27"/>
                </a:lnTo>
                <a:lnTo>
                  <a:pt x="70" y="18"/>
                </a:lnTo>
                <a:lnTo>
                  <a:pt x="73" y="13"/>
                </a:lnTo>
                <a:lnTo>
                  <a:pt x="79" y="9"/>
                </a:lnTo>
                <a:lnTo>
                  <a:pt x="82" y="2"/>
                </a:lnTo>
                <a:lnTo>
                  <a:pt x="95" y="3"/>
                </a:lnTo>
                <a:lnTo>
                  <a:pt x="107" y="0"/>
                </a:lnTo>
                <a:lnTo>
                  <a:pt x="156" y="15"/>
                </a:lnTo>
                <a:lnTo>
                  <a:pt x="164" y="36"/>
                </a:lnTo>
                <a:lnTo>
                  <a:pt x="165" y="46"/>
                </a:lnTo>
                <a:lnTo>
                  <a:pt x="164" y="53"/>
                </a:lnTo>
                <a:lnTo>
                  <a:pt x="165" y="60"/>
                </a:lnTo>
                <a:lnTo>
                  <a:pt x="167" y="65"/>
                </a:lnTo>
                <a:lnTo>
                  <a:pt x="170" y="73"/>
                </a:lnTo>
                <a:lnTo>
                  <a:pt x="157" y="87"/>
                </a:lnTo>
                <a:lnTo>
                  <a:pt x="149" y="93"/>
                </a:lnTo>
                <a:lnTo>
                  <a:pt x="144" y="97"/>
                </a:lnTo>
                <a:lnTo>
                  <a:pt x="144" y="100"/>
                </a:lnTo>
                <a:lnTo>
                  <a:pt x="145" y="106"/>
                </a:lnTo>
                <a:lnTo>
                  <a:pt x="150" y="108"/>
                </a:lnTo>
                <a:lnTo>
                  <a:pt x="163" y="108"/>
                </a:lnTo>
                <a:lnTo>
                  <a:pt x="170" y="107"/>
                </a:lnTo>
                <a:lnTo>
                  <a:pt x="173" y="103"/>
                </a:lnTo>
                <a:lnTo>
                  <a:pt x="179" y="100"/>
                </a:lnTo>
                <a:lnTo>
                  <a:pt x="197" y="95"/>
                </a:lnTo>
                <a:lnTo>
                  <a:pt x="204" y="97"/>
                </a:lnTo>
                <a:lnTo>
                  <a:pt x="209" y="101"/>
                </a:lnTo>
                <a:lnTo>
                  <a:pt x="215" y="110"/>
                </a:lnTo>
                <a:lnTo>
                  <a:pt x="217" y="121"/>
                </a:lnTo>
                <a:lnTo>
                  <a:pt x="219" y="133"/>
                </a:lnTo>
                <a:lnTo>
                  <a:pt x="225" y="144"/>
                </a:lnTo>
                <a:lnTo>
                  <a:pt x="240" y="156"/>
                </a:lnTo>
                <a:lnTo>
                  <a:pt x="254" y="161"/>
                </a:lnTo>
                <a:lnTo>
                  <a:pt x="267" y="162"/>
                </a:lnTo>
                <a:lnTo>
                  <a:pt x="271" y="177"/>
                </a:lnTo>
                <a:lnTo>
                  <a:pt x="273" y="187"/>
                </a:lnTo>
                <a:lnTo>
                  <a:pt x="265" y="219"/>
                </a:lnTo>
                <a:lnTo>
                  <a:pt x="279" y="251"/>
                </a:lnTo>
                <a:lnTo>
                  <a:pt x="302" y="268"/>
                </a:lnTo>
                <a:lnTo>
                  <a:pt x="299" y="287"/>
                </a:lnTo>
                <a:lnTo>
                  <a:pt x="303" y="304"/>
                </a:lnTo>
                <a:lnTo>
                  <a:pt x="294" y="318"/>
                </a:lnTo>
                <a:lnTo>
                  <a:pt x="337" y="349"/>
                </a:lnTo>
                <a:lnTo>
                  <a:pt x="333" y="371"/>
                </a:lnTo>
                <a:lnTo>
                  <a:pt x="318" y="380"/>
                </a:lnTo>
                <a:lnTo>
                  <a:pt x="293" y="382"/>
                </a:lnTo>
                <a:lnTo>
                  <a:pt x="287" y="387"/>
                </a:lnTo>
                <a:lnTo>
                  <a:pt x="288" y="396"/>
                </a:lnTo>
                <a:lnTo>
                  <a:pt x="293" y="402"/>
                </a:lnTo>
                <a:lnTo>
                  <a:pt x="289" y="413"/>
                </a:lnTo>
                <a:lnTo>
                  <a:pt x="292" y="424"/>
                </a:lnTo>
                <a:lnTo>
                  <a:pt x="287" y="431"/>
                </a:lnTo>
                <a:lnTo>
                  <a:pt x="285" y="448"/>
                </a:lnTo>
                <a:lnTo>
                  <a:pt x="279" y="458"/>
                </a:lnTo>
                <a:lnTo>
                  <a:pt x="281" y="479"/>
                </a:lnTo>
                <a:lnTo>
                  <a:pt x="264" y="466"/>
                </a:lnTo>
                <a:lnTo>
                  <a:pt x="257" y="455"/>
                </a:lnTo>
                <a:lnTo>
                  <a:pt x="250" y="454"/>
                </a:lnTo>
                <a:lnTo>
                  <a:pt x="228" y="431"/>
                </a:lnTo>
                <a:lnTo>
                  <a:pt x="220" y="433"/>
                </a:lnTo>
                <a:lnTo>
                  <a:pt x="213" y="429"/>
                </a:lnTo>
                <a:lnTo>
                  <a:pt x="198" y="416"/>
                </a:lnTo>
                <a:lnTo>
                  <a:pt x="189" y="414"/>
                </a:lnTo>
                <a:lnTo>
                  <a:pt x="177" y="416"/>
                </a:lnTo>
                <a:lnTo>
                  <a:pt x="170" y="420"/>
                </a:lnTo>
                <a:lnTo>
                  <a:pt x="169" y="425"/>
                </a:lnTo>
                <a:lnTo>
                  <a:pt x="158" y="429"/>
                </a:lnTo>
                <a:lnTo>
                  <a:pt x="151" y="432"/>
                </a:lnTo>
                <a:lnTo>
                  <a:pt x="143" y="431"/>
                </a:lnTo>
                <a:lnTo>
                  <a:pt x="139" y="428"/>
                </a:lnTo>
                <a:lnTo>
                  <a:pt x="135" y="432"/>
                </a:lnTo>
                <a:lnTo>
                  <a:pt x="129" y="434"/>
                </a:lnTo>
                <a:lnTo>
                  <a:pt x="123" y="440"/>
                </a:lnTo>
                <a:lnTo>
                  <a:pt x="109" y="462"/>
                </a:lnTo>
                <a:lnTo>
                  <a:pt x="105" y="470"/>
                </a:lnTo>
                <a:lnTo>
                  <a:pt x="103" y="472"/>
                </a:lnTo>
                <a:lnTo>
                  <a:pt x="95" y="476"/>
                </a:lnTo>
                <a:lnTo>
                  <a:pt x="95" y="472"/>
                </a:lnTo>
                <a:lnTo>
                  <a:pt x="94" y="469"/>
                </a:lnTo>
                <a:lnTo>
                  <a:pt x="94" y="463"/>
                </a:lnTo>
                <a:lnTo>
                  <a:pt x="92" y="458"/>
                </a:lnTo>
                <a:lnTo>
                  <a:pt x="89" y="457"/>
                </a:lnTo>
                <a:lnTo>
                  <a:pt x="80" y="462"/>
                </a:lnTo>
                <a:lnTo>
                  <a:pt x="73" y="459"/>
                </a:lnTo>
                <a:lnTo>
                  <a:pt x="68" y="458"/>
                </a:lnTo>
                <a:lnTo>
                  <a:pt x="65" y="456"/>
                </a:lnTo>
                <a:lnTo>
                  <a:pt x="62" y="455"/>
                </a:lnTo>
                <a:lnTo>
                  <a:pt x="57" y="455"/>
                </a:lnTo>
                <a:lnTo>
                  <a:pt x="54" y="456"/>
                </a:lnTo>
                <a:lnTo>
                  <a:pt x="52" y="453"/>
                </a:lnTo>
                <a:lnTo>
                  <a:pt x="58" y="449"/>
                </a:lnTo>
                <a:lnTo>
                  <a:pt x="62" y="448"/>
                </a:lnTo>
                <a:lnTo>
                  <a:pt x="65" y="445"/>
                </a:lnTo>
                <a:lnTo>
                  <a:pt x="66" y="443"/>
                </a:lnTo>
                <a:lnTo>
                  <a:pt x="67" y="441"/>
                </a:lnTo>
                <a:lnTo>
                  <a:pt x="67" y="437"/>
                </a:lnTo>
                <a:lnTo>
                  <a:pt x="69" y="438"/>
                </a:lnTo>
                <a:lnTo>
                  <a:pt x="70" y="438"/>
                </a:lnTo>
                <a:lnTo>
                  <a:pt x="74" y="433"/>
                </a:lnTo>
                <a:lnTo>
                  <a:pt x="78" y="429"/>
                </a:lnTo>
                <a:lnTo>
                  <a:pt x="79" y="427"/>
                </a:lnTo>
                <a:lnTo>
                  <a:pt x="79" y="425"/>
                </a:lnTo>
                <a:lnTo>
                  <a:pt x="83" y="422"/>
                </a:lnTo>
                <a:lnTo>
                  <a:pt x="84" y="419"/>
                </a:lnTo>
                <a:lnTo>
                  <a:pt x="84" y="417"/>
                </a:lnTo>
                <a:lnTo>
                  <a:pt x="85" y="414"/>
                </a:lnTo>
                <a:lnTo>
                  <a:pt x="92" y="414"/>
                </a:lnTo>
                <a:lnTo>
                  <a:pt x="95" y="413"/>
                </a:lnTo>
                <a:lnTo>
                  <a:pt x="97" y="410"/>
                </a:lnTo>
                <a:lnTo>
                  <a:pt x="104" y="405"/>
                </a:lnTo>
                <a:lnTo>
                  <a:pt x="107" y="397"/>
                </a:lnTo>
                <a:lnTo>
                  <a:pt x="105" y="391"/>
                </a:lnTo>
                <a:lnTo>
                  <a:pt x="105" y="388"/>
                </a:lnTo>
                <a:lnTo>
                  <a:pt x="107" y="385"/>
                </a:lnTo>
                <a:lnTo>
                  <a:pt x="108" y="382"/>
                </a:lnTo>
                <a:lnTo>
                  <a:pt x="105" y="381"/>
                </a:lnTo>
                <a:lnTo>
                  <a:pt x="104" y="379"/>
                </a:lnTo>
                <a:lnTo>
                  <a:pt x="105" y="377"/>
                </a:lnTo>
                <a:lnTo>
                  <a:pt x="103" y="373"/>
                </a:lnTo>
                <a:lnTo>
                  <a:pt x="103" y="369"/>
                </a:lnTo>
                <a:lnTo>
                  <a:pt x="105" y="369"/>
                </a:lnTo>
                <a:lnTo>
                  <a:pt x="107" y="367"/>
                </a:lnTo>
                <a:lnTo>
                  <a:pt x="108" y="365"/>
                </a:lnTo>
                <a:lnTo>
                  <a:pt x="107" y="351"/>
                </a:lnTo>
                <a:lnTo>
                  <a:pt x="105" y="347"/>
                </a:lnTo>
                <a:lnTo>
                  <a:pt x="106" y="340"/>
                </a:lnTo>
                <a:lnTo>
                  <a:pt x="114" y="327"/>
                </a:lnTo>
                <a:lnTo>
                  <a:pt x="112" y="324"/>
                </a:lnTo>
                <a:lnTo>
                  <a:pt x="109" y="320"/>
                </a:lnTo>
                <a:lnTo>
                  <a:pt x="108" y="317"/>
                </a:lnTo>
                <a:lnTo>
                  <a:pt x="105" y="317"/>
                </a:lnTo>
                <a:lnTo>
                  <a:pt x="103" y="314"/>
                </a:lnTo>
                <a:lnTo>
                  <a:pt x="102" y="312"/>
                </a:lnTo>
                <a:lnTo>
                  <a:pt x="98" y="306"/>
                </a:lnTo>
                <a:lnTo>
                  <a:pt x="95" y="304"/>
                </a:lnTo>
                <a:lnTo>
                  <a:pt x="92" y="304"/>
                </a:lnTo>
                <a:lnTo>
                  <a:pt x="89" y="304"/>
                </a:lnTo>
                <a:lnTo>
                  <a:pt x="92" y="308"/>
                </a:lnTo>
                <a:lnTo>
                  <a:pt x="97" y="310"/>
                </a:lnTo>
                <a:lnTo>
                  <a:pt x="93" y="310"/>
                </a:lnTo>
                <a:lnTo>
                  <a:pt x="86" y="305"/>
                </a:lnTo>
                <a:lnTo>
                  <a:pt x="81" y="302"/>
                </a:lnTo>
                <a:lnTo>
                  <a:pt x="77" y="291"/>
                </a:lnTo>
                <a:lnTo>
                  <a:pt x="74" y="293"/>
                </a:lnTo>
                <a:lnTo>
                  <a:pt x="72" y="288"/>
                </a:lnTo>
                <a:lnTo>
                  <a:pt x="72" y="281"/>
                </a:lnTo>
                <a:lnTo>
                  <a:pt x="69" y="281"/>
                </a:lnTo>
                <a:lnTo>
                  <a:pt x="62" y="271"/>
                </a:lnTo>
                <a:lnTo>
                  <a:pt x="60" y="265"/>
                </a:lnTo>
                <a:lnTo>
                  <a:pt x="59" y="263"/>
                </a:lnTo>
                <a:lnTo>
                  <a:pt x="50" y="255"/>
                </a:lnTo>
                <a:lnTo>
                  <a:pt x="48" y="252"/>
                </a:lnTo>
                <a:lnTo>
                  <a:pt x="43" y="247"/>
                </a:lnTo>
                <a:lnTo>
                  <a:pt x="40" y="231"/>
                </a:lnTo>
                <a:lnTo>
                  <a:pt x="39" y="216"/>
                </a:lnTo>
                <a:lnTo>
                  <a:pt x="39" y="212"/>
                </a:lnTo>
                <a:lnTo>
                  <a:pt x="37" y="202"/>
                </a:lnTo>
                <a:lnTo>
                  <a:pt x="35" y="199"/>
                </a:lnTo>
                <a:lnTo>
                  <a:pt x="36" y="195"/>
                </a:lnTo>
                <a:lnTo>
                  <a:pt x="34" y="183"/>
                </a:lnTo>
                <a:lnTo>
                  <a:pt x="34" y="176"/>
                </a:lnTo>
                <a:lnTo>
                  <a:pt x="33" y="169"/>
                </a:lnTo>
                <a:lnTo>
                  <a:pt x="33" y="165"/>
                </a:lnTo>
                <a:lnTo>
                  <a:pt x="29" y="154"/>
                </a:lnTo>
                <a:lnTo>
                  <a:pt x="23" y="123"/>
                </a:lnTo>
                <a:lnTo>
                  <a:pt x="22" y="123"/>
                </a:lnTo>
                <a:lnTo>
                  <a:pt x="16" y="117"/>
                </a:lnTo>
                <a:lnTo>
                  <a:pt x="9" y="107"/>
                </a:lnTo>
                <a:lnTo>
                  <a:pt x="4" y="103"/>
                </a:lnTo>
                <a:lnTo>
                  <a:pt x="3" y="103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6" name="17mor">
            <a:extLst>
              <a:ext uri="{FF2B5EF4-FFF2-40B4-BE49-F238E27FC236}">
                <a16:creationId xmlns:a16="http://schemas.microsoft.com/office/drawing/2014/main" id="{7A7A3C22-61BA-1495-011E-3DE4B18ABD92}"/>
              </a:ext>
            </a:extLst>
          </p:cNvPr>
          <p:cNvSpPr>
            <a:spLocks/>
          </p:cNvSpPr>
          <p:nvPr/>
        </p:nvSpPr>
        <p:spPr bwMode="auto">
          <a:xfrm>
            <a:off x="6520184" y="5348241"/>
            <a:ext cx="203532" cy="186572"/>
          </a:xfrm>
          <a:custGeom>
            <a:avLst/>
            <a:gdLst/>
            <a:ahLst/>
            <a:cxnLst>
              <a:cxn ang="0">
                <a:pos x="150" y="31"/>
              </a:cxn>
              <a:cxn ang="0">
                <a:pos x="142" y="34"/>
              </a:cxn>
              <a:cxn ang="0">
                <a:pos x="136" y="34"/>
              </a:cxn>
              <a:cxn ang="0">
                <a:pos x="127" y="33"/>
              </a:cxn>
              <a:cxn ang="0">
                <a:pos x="121" y="25"/>
              </a:cxn>
              <a:cxn ang="0">
                <a:pos x="117" y="17"/>
              </a:cxn>
              <a:cxn ang="0">
                <a:pos x="112" y="13"/>
              </a:cxn>
              <a:cxn ang="0">
                <a:pos x="101" y="7"/>
              </a:cxn>
              <a:cxn ang="0">
                <a:pos x="92" y="4"/>
              </a:cxn>
              <a:cxn ang="0">
                <a:pos x="78" y="6"/>
              </a:cxn>
              <a:cxn ang="0">
                <a:pos x="60" y="3"/>
              </a:cxn>
              <a:cxn ang="0">
                <a:pos x="48" y="3"/>
              </a:cxn>
              <a:cxn ang="0">
                <a:pos x="41" y="4"/>
              </a:cxn>
              <a:cxn ang="0">
                <a:pos x="41" y="10"/>
              </a:cxn>
              <a:cxn ang="0">
                <a:pos x="40" y="25"/>
              </a:cxn>
              <a:cxn ang="0">
                <a:pos x="31" y="32"/>
              </a:cxn>
              <a:cxn ang="0">
                <a:pos x="20" y="43"/>
              </a:cxn>
              <a:cxn ang="0">
                <a:pos x="9" y="62"/>
              </a:cxn>
              <a:cxn ang="0">
                <a:pos x="4" y="70"/>
              </a:cxn>
              <a:cxn ang="0">
                <a:pos x="0" y="76"/>
              </a:cxn>
              <a:cxn ang="0">
                <a:pos x="4" y="87"/>
              </a:cxn>
              <a:cxn ang="0">
                <a:pos x="10" y="90"/>
              </a:cxn>
              <a:cxn ang="0">
                <a:pos x="16" y="94"/>
              </a:cxn>
              <a:cxn ang="0">
                <a:pos x="18" y="104"/>
              </a:cxn>
              <a:cxn ang="0">
                <a:pos x="24" y="114"/>
              </a:cxn>
              <a:cxn ang="0">
                <a:pos x="32" y="121"/>
              </a:cxn>
              <a:cxn ang="0">
                <a:pos x="46" y="119"/>
              </a:cxn>
              <a:cxn ang="0">
                <a:pos x="50" y="110"/>
              </a:cxn>
              <a:cxn ang="0">
                <a:pos x="57" y="109"/>
              </a:cxn>
              <a:cxn ang="0">
                <a:pos x="62" y="117"/>
              </a:cxn>
              <a:cxn ang="0">
                <a:pos x="72" y="130"/>
              </a:cxn>
              <a:cxn ang="0">
                <a:pos x="78" y="134"/>
              </a:cxn>
              <a:cxn ang="0">
                <a:pos x="86" y="140"/>
              </a:cxn>
              <a:cxn ang="0">
                <a:pos x="94" y="134"/>
              </a:cxn>
              <a:cxn ang="0">
                <a:pos x="105" y="129"/>
              </a:cxn>
              <a:cxn ang="0">
                <a:pos x="108" y="122"/>
              </a:cxn>
              <a:cxn ang="0">
                <a:pos x="116" y="119"/>
              </a:cxn>
              <a:cxn ang="0">
                <a:pos x="126" y="111"/>
              </a:cxn>
              <a:cxn ang="0">
                <a:pos x="133" y="114"/>
              </a:cxn>
              <a:cxn ang="0">
                <a:pos x="146" y="122"/>
              </a:cxn>
              <a:cxn ang="0">
                <a:pos x="148" y="111"/>
              </a:cxn>
              <a:cxn ang="0">
                <a:pos x="148" y="100"/>
              </a:cxn>
              <a:cxn ang="0">
                <a:pos x="149" y="92"/>
              </a:cxn>
              <a:cxn ang="0">
                <a:pos x="149" y="85"/>
              </a:cxn>
              <a:cxn ang="0">
                <a:pos x="157" y="86"/>
              </a:cxn>
              <a:cxn ang="0">
                <a:pos x="157" y="78"/>
              </a:cxn>
              <a:cxn ang="0">
                <a:pos x="153" y="71"/>
              </a:cxn>
              <a:cxn ang="0">
                <a:pos x="146" y="68"/>
              </a:cxn>
              <a:cxn ang="0">
                <a:pos x="146" y="59"/>
              </a:cxn>
              <a:cxn ang="0">
                <a:pos x="155" y="50"/>
              </a:cxn>
              <a:cxn ang="0">
                <a:pos x="156" y="43"/>
              </a:cxn>
              <a:cxn ang="0">
                <a:pos x="158" y="38"/>
              </a:cxn>
              <a:cxn ang="0">
                <a:pos x="156" y="22"/>
              </a:cxn>
            </a:cxnLst>
            <a:rect l="0" t="0" r="r" b="b"/>
            <a:pathLst>
              <a:path w="161" h="146">
                <a:moveTo>
                  <a:pt x="156" y="22"/>
                </a:moveTo>
                <a:lnTo>
                  <a:pt x="152" y="28"/>
                </a:lnTo>
                <a:lnTo>
                  <a:pt x="150" y="31"/>
                </a:lnTo>
                <a:lnTo>
                  <a:pt x="149" y="33"/>
                </a:lnTo>
                <a:lnTo>
                  <a:pt x="146" y="34"/>
                </a:lnTo>
                <a:lnTo>
                  <a:pt x="142" y="34"/>
                </a:lnTo>
                <a:lnTo>
                  <a:pt x="140" y="33"/>
                </a:lnTo>
                <a:lnTo>
                  <a:pt x="138" y="33"/>
                </a:lnTo>
                <a:lnTo>
                  <a:pt x="136" y="34"/>
                </a:lnTo>
                <a:lnTo>
                  <a:pt x="132" y="34"/>
                </a:lnTo>
                <a:lnTo>
                  <a:pt x="128" y="33"/>
                </a:lnTo>
                <a:lnTo>
                  <a:pt x="127" y="33"/>
                </a:lnTo>
                <a:lnTo>
                  <a:pt x="124" y="31"/>
                </a:lnTo>
                <a:lnTo>
                  <a:pt x="122" y="28"/>
                </a:lnTo>
                <a:lnTo>
                  <a:pt x="121" y="25"/>
                </a:lnTo>
                <a:lnTo>
                  <a:pt x="121" y="21"/>
                </a:lnTo>
                <a:lnTo>
                  <a:pt x="118" y="20"/>
                </a:lnTo>
                <a:lnTo>
                  <a:pt x="117" y="17"/>
                </a:lnTo>
                <a:lnTo>
                  <a:pt x="116" y="15"/>
                </a:lnTo>
                <a:lnTo>
                  <a:pt x="115" y="14"/>
                </a:lnTo>
                <a:lnTo>
                  <a:pt x="112" y="13"/>
                </a:lnTo>
                <a:lnTo>
                  <a:pt x="110" y="13"/>
                </a:lnTo>
                <a:lnTo>
                  <a:pt x="101" y="11"/>
                </a:lnTo>
                <a:lnTo>
                  <a:pt x="101" y="7"/>
                </a:lnTo>
                <a:lnTo>
                  <a:pt x="100" y="5"/>
                </a:lnTo>
                <a:lnTo>
                  <a:pt x="94" y="5"/>
                </a:lnTo>
                <a:lnTo>
                  <a:pt x="92" y="4"/>
                </a:lnTo>
                <a:lnTo>
                  <a:pt x="88" y="5"/>
                </a:lnTo>
                <a:lnTo>
                  <a:pt x="83" y="8"/>
                </a:lnTo>
                <a:lnTo>
                  <a:pt x="78" y="6"/>
                </a:lnTo>
                <a:lnTo>
                  <a:pt x="72" y="5"/>
                </a:lnTo>
                <a:lnTo>
                  <a:pt x="68" y="3"/>
                </a:lnTo>
                <a:lnTo>
                  <a:pt x="60" y="3"/>
                </a:lnTo>
                <a:lnTo>
                  <a:pt x="55" y="4"/>
                </a:lnTo>
                <a:lnTo>
                  <a:pt x="51" y="4"/>
                </a:lnTo>
                <a:lnTo>
                  <a:pt x="48" y="3"/>
                </a:lnTo>
                <a:lnTo>
                  <a:pt x="44" y="1"/>
                </a:lnTo>
                <a:lnTo>
                  <a:pt x="41" y="0"/>
                </a:lnTo>
                <a:lnTo>
                  <a:pt x="41" y="4"/>
                </a:lnTo>
                <a:lnTo>
                  <a:pt x="42" y="6"/>
                </a:lnTo>
                <a:lnTo>
                  <a:pt x="42" y="8"/>
                </a:lnTo>
                <a:lnTo>
                  <a:pt x="41" y="10"/>
                </a:lnTo>
                <a:lnTo>
                  <a:pt x="41" y="14"/>
                </a:lnTo>
                <a:lnTo>
                  <a:pt x="40" y="17"/>
                </a:lnTo>
                <a:lnTo>
                  <a:pt x="40" y="25"/>
                </a:lnTo>
                <a:lnTo>
                  <a:pt x="38" y="27"/>
                </a:lnTo>
                <a:lnTo>
                  <a:pt x="35" y="27"/>
                </a:lnTo>
                <a:lnTo>
                  <a:pt x="31" y="32"/>
                </a:lnTo>
                <a:lnTo>
                  <a:pt x="30" y="34"/>
                </a:lnTo>
                <a:lnTo>
                  <a:pt x="22" y="40"/>
                </a:lnTo>
                <a:lnTo>
                  <a:pt x="20" y="43"/>
                </a:lnTo>
                <a:lnTo>
                  <a:pt x="20" y="45"/>
                </a:lnTo>
                <a:lnTo>
                  <a:pt x="9" y="58"/>
                </a:lnTo>
                <a:lnTo>
                  <a:pt x="9" y="62"/>
                </a:lnTo>
                <a:lnTo>
                  <a:pt x="8" y="66"/>
                </a:lnTo>
                <a:lnTo>
                  <a:pt x="7" y="68"/>
                </a:lnTo>
                <a:lnTo>
                  <a:pt x="4" y="70"/>
                </a:lnTo>
                <a:lnTo>
                  <a:pt x="2" y="72"/>
                </a:lnTo>
                <a:lnTo>
                  <a:pt x="1" y="75"/>
                </a:lnTo>
                <a:lnTo>
                  <a:pt x="0" y="76"/>
                </a:lnTo>
                <a:lnTo>
                  <a:pt x="0" y="78"/>
                </a:lnTo>
                <a:lnTo>
                  <a:pt x="1" y="80"/>
                </a:lnTo>
                <a:lnTo>
                  <a:pt x="4" y="87"/>
                </a:lnTo>
                <a:lnTo>
                  <a:pt x="4" y="90"/>
                </a:lnTo>
                <a:lnTo>
                  <a:pt x="7" y="90"/>
                </a:lnTo>
                <a:lnTo>
                  <a:pt x="10" y="90"/>
                </a:lnTo>
                <a:lnTo>
                  <a:pt x="12" y="90"/>
                </a:lnTo>
                <a:lnTo>
                  <a:pt x="15" y="91"/>
                </a:lnTo>
                <a:lnTo>
                  <a:pt x="16" y="94"/>
                </a:lnTo>
                <a:lnTo>
                  <a:pt x="16" y="98"/>
                </a:lnTo>
                <a:lnTo>
                  <a:pt x="18" y="100"/>
                </a:lnTo>
                <a:lnTo>
                  <a:pt x="18" y="104"/>
                </a:lnTo>
                <a:lnTo>
                  <a:pt x="20" y="106"/>
                </a:lnTo>
                <a:lnTo>
                  <a:pt x="22" y="108"/>
                </a:lnTo>
                <a:lnTo>
                  <a:pt x="24" y="114"/>
                </a:lnTo>
                <a:lnTo>
                  <a:pt x="25" y="117"/>
                </a:lnTo>
                <a:lnTo>
                  <a:pt x="28" y="121"/>
                </a:lnTo>
                <a:lnTo>
                  <a:pt x="32" y="121"/>
                </a:lnTo>
                <a:lnTo>
                  <a:pt x="37" y="121"/>
                </a:lnTo>
                <a:lnTo>
                  <a:pt x="41" y="119"/>
                </a:lnTo>
                <a:lnTo>
                  <a:pt x="46" y="119"/>
                </a:lnTo>
                <a:lnTo>
                  <a:pt x="48" y="115"/>
                </a:lnTo>
                <a:lnTo>
                  <a:pt x="48" y="112"/>
                </a:lnTo>
                <a:lnTo>
                  <a:pt x="50" y="110"/>
                </a:lnTo>
                <a:lnTo>
                  <a:pt x="53" y="107"/>
                </a:lnTo>
                <a:lnTo>
                  <a:pt x="55" y="108"/>
                </a:lnTo>
                <a:lnTo>
                  <a:pt x="57" y="109"/>
                </a:lnTo>
                <a:lnTo>
                  <a:pt x="60" y="111"/>
                </a:lnTo>
                <a:lnTo>
                  <a:pt x="61" y="114"/>
                </a:lnTo>
                <a:lnTo>
                  <a:pt x="62" y="117"/>
                </a:lnTo>
                <a:lnTo>
                  <a:pt x="63" y="119"/>
                </a:lnTo>
                <a:lnTo>
                  <a:pt x="66" y="121"/>
                </a:lnTo>
                <a:lnTo>
                  <a:pt x="72" y="130"/>
                </a:lnTo>
                <a:lnTo>
                  <a:pt x="74" y="131"/>
                </a:lnTo>
                <a:lnTo>
                  <a:pt x="78" y="132"/>
                </a:lnTo>
                <a:lnTo>
                  <a:pt x="78" y="134"/>
                </a:lnTo>
                <a:lnTo>
                  <a:pt x="78" y="138"/>
                </a:lnTo>
                <a:lnTo>
                  <a:pt x="81" y="145"/>
                </a:lnTo>
                <a:lnTo>
                  <a:pt x="86" y="140"/>
                </a:lnTo>
                <a:lnTo>
                  <a:pt x="87" y="138"/>
                </a:lnTo>
                <a:lnTo>
                  <a:pt x="89" y="137"/>
                </a:lnTo>
                <a:lnTo>
                  <a:pt x="94" y="134"/>
                </a:lnTo>
                <a:lnTo>
                  <a:pt x="100" y="134"/>
                </a:lnTo>
                <a:lnTo>
                  <a:pt x="105" y="131"/>
                </a:lnTo>
                <a:lnTo>
                  <a:pt x="105" y="129"/>
                </a:lnTo>
                <a:lnTo>
                  <a:pt x="105" y="126"/>
                </a:lnTo>
                <a:lnTo>
                  <a:pt x="105" y="124"/>
                </a:lnTo>
                <a:lnTo>
                  <a:pt x="108" y="122"/>
                </a:lnTo>
                <a:lnTo>
                  <a:pt x="111" y="121"/>
                </a:lnTo>
                <a:lnTo>
                  <a:pt x="115" y="121"/>
                </a:lnTo>
                <a:lnTo>
                  <a:pt x="116" y="119"/>
                </a:lnTo>
                <a:lnTo>
                  <a:pt x="122" y="116"/>
                </a:lnTo>
                <a:lnTo>
                  <a:pt x="124" y="110"/>
                </a:lnTo>
                <a:lnTo>
                  <a:pt x="126" y="111"/>
                </a:lnTo>
                <a:lnTo>
                  <a:pt x="128" y="112"/>
                </a:lnTo>
                <a:lnTo>
                  <a:pt x="130" y="114"/>
                </a:lnTo>
                <a:lnTo>
                  <a:pt x="133" y="114"/>
                </a:lnTo>
                <a:lnTo>
                  <a:pt x="139" y="119"/>
                </a:lnTo>
                <a:lnTo>
                  <a:pt x="142" y="124"/>
                </a:lnTo>
                <a:lnTo>
                  <a:pt x="146" y="122"/>
                </a:lnTo>
                <a:lnTo>
                  <a:pt x="147" y="120"/>
                </a:lnTo>
                <a:lnTo>
                  <a:pt x="148" y="119"/>
                </a:lnTo>
                <a:lnTo>
                  <a:pt x="148" y="111"/>
                </a:lnTo>
                <a:lnTo>
                  <a:pt x="148" y="108"/>
                </a:lnTo>
                <a:lnTo>
                  <a:pt x="148" y="106"/>
                </a:lnTo>
                <a:lnTo>
                  <a:pt x="148" y="100"/>
                </a:lnTo>
                <a:lnTo>
                  <a:pt x="148" y="97"/>
                </a:lnTo>
                <a:lnTo>
                  <a:pt x="148" y="94"/>
                </a:lnTo>
                <a:lnTo>
                  <a:pt x="149" y="92"/>
                </a:lnTo>
                <a:lnTo>
                  <a:pt x="149" y="90"/>
                </a:lnTo>
                <a:lnTo>
                  <a:pt x="148" y="87"/>
                </a:lnTo>
                <a:lnTo>
                  <a:pt x="149" y="85"/>
                </a:lnTo>
                <a:lnTo>
                  <a:pt x="152" y="86"/>
                </a:lnTo>
                <a:lnTo>
                  <a:pt x="154" y="86"/>
                </a:lnTo>
                <a:lnTo>
                  <a:pt x="157" y="86"/>
                </a:lnTo>
                <a:lnTo>
                  <a:pt x="160" y="84"/>
                </a:lnTo>
                <a:lnTo>
                  <a:pt x="160" y="78"/>
                </a:lnTo>
                <a:lnTo>
                  <a:pt x="157" y="78"/>
                </a:lnTo>
                <a:lnTo>
                  <a:pt x="156" y="75"/>
                </a:lnTo>
                <a:lnTo>
                  <a:pt x="154" y="73"/>
                </a:lnTo>
                <a:lnTo>
                  <a:pt x="153" y="71"/>
                </a:lnTo>
                <a:lnTo>
                  <a:pt x="152" y="70"/>
                </a:lnTo>
                <a:lnTo>
                  <a:pt x="148" y="70"/>
                </a:lnTo>
                <a:lnTo>
                  <a:pt x="146" y="68"/>
                </a:lnTo>
                <a:lnTo>
                  <a:pt x="147" y="64"/>
                </a:lnTo>
                <a:lnTo>
                  <a:pt x="147" y="62"/>
                </a:lnTo>
                <a:lnTo>
                  <a:pt x="146" y="59"/>
                </a:lnTo>
                <a:lnTo>
                  <a:pt x="150" y="54"/>
                </a:lnTo>
                <a:lnTo>
                  <a:pt x="154" y="52"/>
                </a:lnTo>
                <a:lnTo>
                  <a:pt x="155" y="50"/>
                </a:lnTo>
                <a:lnTo>
                  <a:pt x="154" y="47"/>
                </a:lnTo>
                <a:lnTo>
                  <a:pt x="152" y="46"/>
                </a:lnTo>
                <a:lnTo>
                  <a:pt x="156" y="43"/>
                </a:lnTo>
                <a:lnTo>
                  <a:pt x="157" y="42"/>
                </a:lnTo>
                <a:lnTo>
                  <a:pt x="159" y="39"/>
                </a:lnTo>
                <a:lnTo>
                  <a:pt x="158" y="38"/>
                </a:lnTo>
                <a:lnTo>
                  <a:pt x="159" y="34"/>
                </a:lnTo>
                <a:lnTo>
                  <a:pt x="157" y="27"/>
                </a:lnTo>
                <a:lnTo>
                  <a:pt x="156" y="22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7" name="16mich">
            <a:extLst>
              <a:ext uri="{FF2B5EF4-FFF2-40B4-BE49-F238E27FC236}">
                <a16:creationId xmlns:a16="http://schemas.microsoft.com/office/drawing/2014/main" id="{28238E1F-7A4C-8468-CF2E-16452C261872}"/>
              </a:ext>
            </a:extLst>
          </p:cNvPr>
          <p:cNvSpPr>
            <a:spLocks/>
          </p:cNvSpPr>
          <p:nvPr/>
        </p:nvSpPr>
        <p:spPr bwMode="auto">
          <a:xfrm>
            <a:off x="5510131" y="5043634"/>
            <a:ext cx="869292" cy="614924"/>
          </a:xfrm>
          <a:custGeom>
            <a:avLst/>
            <a:gdLst/>
            <a:ahLst/>
            <a:cxnLst>
              <a:cxn ang="0">
                <a:pos x="276" y="13"/>
              </a:cxn>
              <a:cxn ang="0">
                <a:pos x="316" y="2"/>
              </a:cxn>
              <a:cxn ang="0">
                <a:pos x="330" y="0"/>
              </a:cxn>
              <a:cxn ang="0">
                <a:pos x="341" y="22"/>
              </a:cxn>
              <a:cxn ang="0">
                <a:pos x="367" y="33"/>
              </a:cxn>
              <a:cxn ang="0">
                <a:pos x="392" y="23"/>
              </a:cxn>
              <a:cxn ang="0">
                <a:pos x="426" y="13"/>
              </a:cxn>
              <a:cxn ang="0">
                <a:pos x="430" y="47"/>
              </a:cxn>
              <a:cxn ang="0">
                <a:pos x="446" y="67"/>
              </a:cxn>
              <a:cxn ang="0">
                <a:pos x="466" y="65"/>
              </a:cxn>
              <a:cxn ang="0">
                <a:pos x="494" y="61"/>
              </a:cxn>
              <a:cxn ang="0">
                <a:pos x="519" y="54"/>
              </a:cxn>
              <a:cxn ang="0">
                <a:pos x="542" y="78"/>
              </a:cxn>
              <a:cxn ang="0">
                <a:pos x="577" y="78"/>
              </a:cxn>
              <a:cxn ang="0">
                <a:pos x="604" y="78"/>
              </a:cxn>
              <a:cxn ang="0">
                <a:pos x="639" y="54"/>
              </a:cxn>
              <a:cxn ang="0">
                <a:pos x="648" y="31"/>
              </a:cxn>
              <a:cxn ang="0">
                <a:pos x="665" y="38"/>
              </a:cxn>
              <a:cxn ang="0">
                <a:pos x="684" y="70"/>
              </a:cxn>
              <a:cxn ang="0">
                <a:pos x="666" y="128"/>
              </a:cxn>
              <a:cxn ang="0">
                <a:pos x="663" y="197"/>
              </a:cxn>
              <a:cxn ang="0">
                <a:pos x="648" y="262"/>
              </a:cxn>
              <a:cxn ang="0">
                <a:pos x="608" y="306"/>
              </a:cxn>
              <a:cxn ang="0">
                <a:pos x="584" y="309"/>
              </a:cxn>
              <a:cxn ang="0">
                <a:pos x="568" y="302"/>
              </a:cxn>
              <a:cxn ang="0">
                <a:pos x="566" y="326"/>
              </a:cxn>
              <a:cxn ang="0">
                <a:pos x="566" y="350"/>
              </a:cxn>
              <a:cxn ang="0">
                <a:pos x="577" y="373"/>
              </a:cxn>
              <a:cxn ang="0">
                <a:pos x="598" y="394"/>
              </a:cxn>
              <a:cxn ang="0">
                <a:pos x="579" y="388"/>
              </a:cxn>
              <a:cxn ang="0">
                <a:pos x="565" y="379"/>
              </a:cxn>
              <a:cxn ang="0">
                <a:pos x="538" y="372"/>
              </a:cxn>
              <a:cxn ang="0">
                <a:pos x="516" y="368"/>
              </a:cxn>
              <a:cxn ang="0">
                <a:pos x="481" y="356"/>
              </a:cxn>
              <a:cxn ang="0">
                <a:pos x="408" y="360"/>
              </a:cxn>
              <a:cxn ang="0">
                <a:pos x="359" y="346"/>
              </a:cxn>
              <a:cxn ang="0">
                <a:pos x="334" y="419"/>
              </a:cxn>
              <a:cxn ang="0">
                <a:pos x="313" y="479"/>
              </a:cxn>
              <a:cxn ang="0">
                <a:pos x="302" y="482"/>
              </a:cxn>
              <a:cxn ang="0">
                <a:pos x="221" y="468"/>
              </a:cxn>
              <a:cxn ang="0">
                <a:pos x="144" y="434"/>
              </a:cxn>
              <a:cxn ang="0">
                <a:pos x="74" y="413"/>
              </a:cxn>
              <a:cxn ang="0">
                <a:pos x="21" y="358"/>
              </a:cxn>
              <a:cxn ang="0">
                <a:pos x="6" y="328"/>
              </a:cxn>
              <a:cxn ang="0">
                <a:pos x="13" y="310"/>
              </a:cxn>
              <a:cxn ang="0">
                <a:pos x="22" y="292"/>
              </a:cxn>
              <a:cxn ang="0">
                <a:pos x="54" y="285"/>
              </a:cxn>
              <a:cxn ang="0">
                <a:pos x="115" y="259"/>
              </a:cxn>
              <a:cxn ang="0">
                <a:pos x="163" y="227"/>
              </a:cxn>
              <a:cxn ang="0">
                <a:pos x="215" y="203"/>
              </a:cxn>
              <a:cxn ang="0">
                <a:pos x="196" y="170"/>
              </a:cxn>
              <a:cxn ang="0">
                <a:pos x="180" y="145"/>
              </a:cxn>
              <a:cxn ang="0">
                <a:pos x="191" y="101"/>
              </a:cxn>
              <a:cxn ang="0">
                <a:pos x="152" y="74"/>
              </a:cxn>
              <a:cxn ang="0">
                <a:pos x="136" y="48"/>
              </a:cxn>
              <a:cxn ang="0">
                <a:pos x="212" y="32"/>
              </a:cxn>
            </a:cxnLst>
            <a:rect l="0" t="0" r="r" b="b"/>
            <a:pathLst>
              <a:path w="687" h="488">
                <a:moveTo>
                  <a:pt x="230" y="24"/>
                </a:moveTo>
                <a:lnTo>
                  <a:pt x="230" y="21"/>
                </a:lnTo>
                <a:lnTo>
                  <a:pt x="247" y="12"/>
                </a:lnTo>
                <a:lnTo>
                  <a:pt x="256" y="14"/>
                </a:lnTo>
                <a:lnTo>
                  <a:pt x="258" y="13"/>
                </a:lnTo>
                <a:lnTo>
                  <a:pt x="263" y="11"/>
                </a:lnTo>
                <a:lnTo>
                  <a:pt x="268" y="9"/>
                </a:lnTo>
                <a:lnTo>
                  <a:pt x="276" y="13"/>
                </a:lnTo>
                <a:lnTo>
                  <a:pt x="297" y="7"/>
                </a:lnTo>
                <a:lnTo>
                  <a:pt x="302" y="4"/>
                </a:lnTo>
                <a:lnTo>
                  <a:pt x="303" y="2"/>
                </a:lnTo>
                <a:lnTo>
                  <a:pt x="306" y="2"/>
                </a:lnTo>
                <a:lnTo>
                  <a:pt x="308" y="2"/>
                </a:lnTo>
                <a:lnTo>
                  <a:pt x="309" y="4"/>
                </a:lnTo>
                <a:lnTo>
                  <a:pt x="313" y="3"/>
                </a:lnTo>
                <a:lnTo>
                  <a:pt x="316" y="2"/>
                </a:lnTo>
                <a:lnTo>
                  <a:pt x="316" y="0"/>
                </a:lnTo>
                <a:lnTo>
                  <a:pt x="320" y="1"/>
                </a:lnTo>
                <a:lnTo>
                  <a:pt x="319" y="4"/>
                </a:lnTo>
                <a:lnTo>
                  <a:pt x="320" y="6"/>
                </a:lnTo>
                <a:lnTo>
                  <a:pt x="322" y="8"/>
                </a:lnTo>
                <a:lnTo>
                  <a:pt x="325" y="7"/>
                </a:lnTo>
                <a:lnTo>
                  <a:pt x="327" y="0"/>
                </a:lnTo>
                <a:lnTo>
                  <a:pt x="330" y="0"/>
                </a:lnTo>
                <a:lnTo>
                  <a:pt x="337" y="2"/>
                </a:lnTo>
                <a:lnTo>
                  <a:pt x="338" y="3"/>
                </a:lnTo>
                <a:lnTo>
                  <a:pt x="336" y="10"/>
                </a:lnTo>
                <a:lnTo>
                  <a:pt x="339" y="11"/>
                </a:lnTo>
                <a:lnTo>
                  <a:pt x="341" y="14"/>
                </a:lnTo>
                <a:lnTo>
                  <a:pt x="342" y="14"/>
                </a:lnTo>
                <a:lnTo>
                  <a:pt x="339" y="19"/>
                </a:lnTo>
                <a:lnTo>
                  <a:pt x="341" y="22"/>
                </a:lnTo>
                <a:lnTo>
                  <a:pt x="341" y="25"/>
                </a:lnTo>
                <a:lnTo>
                  <a:pt x="344" y="28"/>
                </a:lnTo>
                <a:lnTo>
                  <a:pt x="346" y="30"/>
                </a:lnTo>
                <a:lnTo>
                  <a:pt x="351" y="32"/>
                </a:lnTo>
                <a:lnTo>
                  <a:pt x="357" y="28"/>
                </a:lnTo>
                <a:lnTo>
                  <a:pt x="359" y="31"/>
                </a:lnTo>
                <a:lnTo>
                  <a:pt x="366" y="34"/>
                </a:lnTo>
                <a:lnTo>
                  <a:pt x="367" y="33"/>
                </a:lnTo>
                <a:lnTo>
                  <a:pt x="370" y="32"/>
                </a:lnTo>
                <a:lnTo>
                  <a:pt x="374" y="34"/>
                </a:lnTo>
                <a:lnTo>
                  <a:pt x="376" y="33"/>
                </a:lnTo>
                <a:lnTo>
                  <a:pt x="378" y="33"/>
                </a:lnTo>
                <a:lnTo>
                  <a:pt x="384" y="30"/>
                </a:lnTo>
                <a:lnTo>
                  <a:pt x="385" y="28"/>
                </a:lnTo>
                <a:lnTo>
                  <a:pt x="389" y="26"/>
                </a:lnTo>
                <a:lnTo>
                  <a:pt x="392" y="23"/>
                </a:lnTo>
                <a:lnTo>
                  <a:pt x="396" y="20"/>
                </a:lnTo>
                <a:lnTo>
                  <a:pt x="396" y="16"/>
                </a:lnTo>
                <a:lnTo>
                  <a:pt x="398" y="14"/>
                </a:lnTo>
                <a:lnTo>
                  <a:pt x="402" y="16"/>
                </a:lnTo>
                <a:lnTo>
                  <a:pt x="405" y="14"/>
                </a:lnTo>
                <a:lnTo>
                  <a:pt x="420" y="14"/>
                </a:lnTo>
                <a:lnTo>
                  <a:pt x="424" y="10"/>
                </a:lnTo>
                <a:lnTo>
                  <a:pt x="426" y="13"/>
                </a:lnTo>
                <a:lnTo>
                  <a:pt x="428" y="15"/>
                </a:lnTo>
                <a:lnTo>
                  <a:pt x="429" y="28"/>
                </a:lnTo>
                <a:lnTo>
                  <a:pt x="430" y="30"/>
                </a:lnTo>
                <a:lnTo>
                  <a:pt x="430" y="32"/>
                </a:lnTo>
                <a:lnTo>
                  <a:pt x="430" y="36"/>
                </a:lnTo>
                <a:lnTo>
                  <a:pt x="430" y="40"/>
                </a:lnTo>
                <a:lnTo>
                  <a:pt x="430" y="43"/>
                </a:lnTo>
                <a:lnTo>
                  <a:pt x="430" y="47"/>
                </a:lnTo>
                <a:lnTo>
                  <a:pt x="429" y="51"/>
                </a:lnTo>
                <a:lnTo>
                  <a:pt x="430" y="53"/>
                </a:lnTo>
                <a:lnTo>
                  <a:pt x="434" y="55"/>
                </a:lnTo>
                <a:lnTo>
                  <a:pt x="434" y="60"/>
                </a:lnTo>
                <a:lnTo>
                  <a:pt x="434" y="62"/>
                </a:lnTo>
                <a:lnTo>
                  <a:pt x="442" y="65"/>
                </a:lnTo>
                <a:lnTo>
                  <a:pt x="444" y="65"/>
                </a:lnTo>
                <a:lnTo>
                  <a:pt x="446" y="67"/>
                </a:lnTo>
                <a:lnTo>
                  <a:pt x="448" y="69"/>
                </a:lnTo>
                <a:lnTo>
                  <a:pt x="451" y="72"/>
                </a:lnTo>
                <a:lnTo>
                  <a:pt x="454" y="72"/>
                </a:lnTo>
                <a:lnTo>
                  <a:pt x="457" y="70"/>
                </a:lnTo>
                <a:lnTo>
                  <a:pt x="458" y="69"/>
                </a:lnTo>
                <a:lnTo>
                  <a:pt x="460" y="69"/>
                </a:lnTo>
                <a:lnTo>
                  <a:pt x="462" y="68"/>
                </a:lnTo>
                <a:lnTo>
                  <a:pt x="466" y="65"/>
                </a:lnTo>
                <a:lnTo>
                  <a:pt x="470" y="62"/>
                </a:lnTo>
                <a:lnTo>
                  <a:pt x="474" y="61"/>
                </a:lnTo>
                <a:lnTo>
                  <a:pt x="480" y="57"/>
                </a:lnTo>
                <a:lnTo>
                  <a:pt x="484" y="57"/>
                </a:lnTo>
                <a:lnTo>
                  <a:pt x="486" y="58"/>
                </a:lnTo>
                <a:lnTo>
                  <a:pt x="489" y="58"/>
                </a:lnTo>
                <a:lnTo>
                  <a:pt x="492" y="60"/>
                </a:lnTo>
                <a:lnTo>
                  <a:pt x="494" y="61"/>
                </a:lnTo>
                <a:lnTo>
                  <a:pt x="496" y="58"/>
                </a:lnTo>
                <a:lnTo>
                  <a:pt x="498" y="56"/>
                </a:lnTo>
                <a:lnTo>
                  <a:pt x="502" y="58"/>
                </a:lnTo>
                <a:lnTo>
                  <a:pt x="504" y="58"/>
                </a:lnTo>
                <a:lnTo>
                  <a:pt x="506" y="56"/>
                </a:lnTo>
                <a:lnTo>
                  <a:pt x="512" y="56"/>
                </a:lnTo>
                <a:lnTo>
                  <a:pt x="514" y="55"/>
                </a:lnTo>
                <a:lnTo>
                  <a:pt x="519" y="54"/>
                </a:lnTo>
                <a:lnTo>
                  <a:pt x="522" y="53"/>
                </a:lnTo>
                <a:lnTo>
                  <a:pt x="528" y="55"/>
                </a:lnTo>
                <a:lnTo>
                  <a:pt x="532" y="65"/>
                </a:lnTo>
                <a:lnTo>
                  <a:pt x="532" y="69"/>
                </a:lnTo>
                <a:lnTo>
                  <a:pt x="534" y="71"/>
                </a:lnTo>
                <a:lnTo>
                  <a:pt x="534" y="74"/>
                </a:lnTo>
                <a:lnTo>
                  <a:pt x="536" y="76"/>
                </a:lnTo>
                <a:lnTo>
                  <a:pt x="542" y="78"/>
                </a:lnTo>
                <a:lnTo>
                  <a:pt x="549" y="78"/>
                </a:lnTo>
                <a:lnTo>
                  <a:pt x="552" y="79"/>
                </a:lnTo>
                <a:lnTo>
                  <a:pt x="555" y="78"/>
                </a:lnTo>
                <a:lnTo>
                  <a:pt x="557" y="78"/>
                </a:lnTo>
                <a:lnTo>
                  <a:pt x="562" y="80"/>
                </a:lnTo>
                <a:lnTo>
                  <a:pt x="568" y="78"/>
                </a:lnTo>
                <a:lnTo>
                  <a:pt x="573" y="77"/>
                </a:lnTo>
                <a:lnTo>
                  <a:pt x="577" y="78"/>
                </a:lnTo>
                <a:lnTo>
                  <a:pt x="582" y="78"/>
                </a:lnTo>
                <a:lnTo>
                  <a:pt x="585" y="78"/>
                </a:lnTo>
                <a:lnTo>
                  <a:pt x="587" y="78"/>
                </a:lnTo>
                <a:lnTo>
                  <a:pt x="590" y="77"/>
                </a:lnTo>
                <a:lnTo>
                  <a:pt x="594" y="77"/>
                </a:lnTo>
                <a:lnTo>
                  <a:pt x="597" y="76"/>
                </a:lnTo>
                <a:lnTo>
                  <a:pt x="600" y="76"/>
                </a:lnTo>
                <a:lnTo>
                  <a:pt x="604" y="78"/>
                </a:lnTo>
                <a:lnTo>
                  <a:pt x="606" y="76"/>
                </a:lnTo>
                <a:lnTo>
                  <a:pt x="609" y="75"/>
                </a:lnTo>
                <a:lnTo>
                  <a:pt x="615" y="73"/>
                </a:lnTo>
                <a:lnTo>
                  <a:pt x="616" y="70"/>
                </a:lnTo>
                <a:lnTo>
                  <a:pt x="628" y="61"/>
                </a:lnTo>
                <a:lnTo>
                  <a:pt x="630" y="56"/>
                </a:lnTo>
                <a:lnTo>
                  <a:pt x="632" y="55"/>
                </a:lnTo>
                <a:lnTo>
                  <a:pt x="639" y="54"/>
                </a:lnTo>
                <a:lnTo>
                  <a:pt x="644" y="51"/>
                </a:lnTo>
                <a:lnTo>
                  <a:pt x="646" y="49"/>
                </a:lnTo>
                <a:lnTo>
                  <a:pt x="646" y="42"/>
                </a:lnTo>
                <a:lnTo>
                  <a:pt x="644" y="42"/>
                </a:lnTo>
                <a:lnTo>
                  <a:pt x="644" y="38"/>
                </a:lnTo>
                <a:lnTo>
                  <a:pt x="646" y="34"/>
                </a:lnTo>
                <a:lnTo>
                  <a:pt x="648" y="32"/>
                </a:lnTo>
                <a:lnTo>
                  <a:pt x="648" y="31"/>
                </a:lnTo>
                <a:lnTo>
                  <a:pt x="643" y="25"/>
                </a:lnTo>
                <a:lnTo>
                  <a:pt x="640" y="25"/>
                </a:lnTo>
                <a:lnTo>
                  <a:pt x="637" y="18"/>
                </a:lnTo>
                <a:lnTo>
                  <a:pt x="648" y="24"/>
                </a:lnTo>
                <a:lnTo>
                  <a:pt x="651" y="24"/>
                </a:lnTo>
                <a:lnTo>
                  <a:pt x="655" y="25"/>
                </a:lnTo>
                <a:lnTo>
                  <a:pt x="663" y="35"/>
                </a:lnTo>
                <a:lnTo>
                  <a:pt x="665" y="38"/>
                </a:lnTo>
                <a:lnTo>
                  <a:pt x="665" y="43"/>
                </a:lnTo>
                <a:lnTo>
                  <a:pt x="664" y="47"/>
                </a:lnTo>
                <a:lnTo>
                  <a:pt x="665" y="48"/>
                </a:lnTo>
                <a:lnTo>
                  <a:pt x="668" y="52"/>
                </a:lnTo>
                <a:lnTo>
                  <a:pt x="675" y="56"/>
                </a:lnTo>
                <a:lnTo>
                  <a:pt x="679" y="61"/>
                </a:lnTo>
                <a:lnTo>
                  <a:pt x="684" y="64"/>
                </a:lnTo>
                <a:lnTo>
                  <a:pt x="684" y="70"/>
                </a:lnTo>
                <a:lnTo>
                  <a:pt x="685" y="73"/>
                </a:lnTo>
                <a:lnTo>
                  <a:pt x="685" y="76"/>
                </a:lnTo>
                <a:lnTo>
                  <a:pt x="686" y="78"/>
                </a:lnTo>
                <a:lnTo>
                  <a:pt x="686" y="90"/>
                </a:lnTo>
                <a:lnTo>
                  <a:pt x="684" y="101"/>
                </a:lnTo>
                <a:lnTo>
                  <a:pt x="672" y="124"/>
                </a:lnTo>
                <a:lnTo>
                  <a:pt x="666" y="126"/>
                </a:lnTo>
                <a:lnTo>
                  <a:pt x="666" y="128"/>
                </a:lnTo>
                <a:lnTo>
                  <a:pt x="664" y="134"/>
                </a:lnTo>
                <a:lnTo>
                  <a:pt x="665" y="136"/>
                </a:lnTo>
                <a:lnTo>
                  <a:pt x="663" y="152"/>
                </a:lnTo>
                <a:lnTo>
                  <a:pt x="663" y="168"/>
                </a:lnTo>
                <a:lnTo>
                  <a:pt x="661" y="174"/>
                </a:lnTo>
                <a:lnTo>
                  <a:pt x="661" y="181"/>
                </a:lnTo>
                <a:lnTo>
                  <a:pt x="663" y="189"/>
                </a:lnTo>
                <a:lnTo>
                  <a:pt x="663" y="197"/>
                </a:lnTo>
                <a:lnTo>
                  <a:pt x="662" y="199"/>
                </a:lnTo>
                <a:lnTo>
                  <a:pt x="659" y="212"/>
                </a:lnTo>
                <a:lnTo>
                  <a:pt x="658" y="231"/>
                </a:lnTo>
                <a:lnTo>
                  <a:pt x="654" y="243"/>
                </a:lnTo>
                <a:lnTo>
                  <a:pt x="649" y="251"/>
                </a:lnTo>
                <a:lnTo>
                  <a:pt x="649" y="253"/>
                </a:lnTo>
                <a:lnTo>
                  <a:pt x="649" y="255"/>
                </a:lnTo>
                <a:lnTo>
                  <a:pt x="648" y="262"/>
                </a:lnTo>
                <a:lnTo>
                  <a:pt x="648" y="266"/>
                </a:lnTo>
                <a:lnTo>
                  <a:pt x="646" y="267"/>
                </a:lnTo>
                <a:lnTo>
                  <a:pt x="639" y="273"/>
                </a:lnTo>
                <a:lnTo>
                  <a:pt x="638" y="276"/>
                </a:lnTo>
                <a:lnTo>
                  <a:pt x="634" y="283"/>
                </a:lnTo>
                <a:lnTo>
                  <a:pt x="628" y="309"/>
                </a:lnTo>
                <a:lnTo>
                  <a:pt x="617" y="306"/>
                </a:lnTo>
                <a:lnTo>
                  <a:pt x="608" y="306"/>
                </a:lnTo>
                <a:lnTo>
                  <a:pt x="604" y="304"/>
                </a:lnTo>
                <a:lnTo>
                  <a:pt x="597" y="304"/>
                </a:lnTo>
                <a:lnTo>
                  <a:pt x="596" y="304"/>
                </a:lnTo>
                <a:lnTo>
                  <a:pt x="591" y="304"/>
                </a:lnTo>
                <a:lnTo>
                  <a:pt x="590" y="303"/>
                </a:lnTo>
                <a:lnTo>
                  <a:pt x="589" y="302"/>
                </a:lnTo>
                <a:lnTo>
                  <a:pt x="587" y="304"/>
                </a:lnTo>
                <a:lnTo>
                  <a:pt x="584" y="309"/>
                </a:lnTo>
                <a:lnTo>
                  <a:pt x="582" y="310"/>
                </a:lnTo>
                <a:lnTo>
                  <a:pt x="579" y="312"/>
                </a:lnTo>
                <a:lnTo>
                  <a:pt x="576" y="310"/>
                </a:lnTo>
                <a:lnTo>
                  <a:pt x="576" y="308"/>
                </a:lnTo>
                <a:lnTo>
                  <a:pt x="575" y="304"/>
                </a:lnTo>
                <a:lnTo>
                  <a:pt x="573" y="302"/>
                </a:lnTo>
                <a:lnTo>
                  <a:pt x="570" y="302"/>
                </a:lnTo>
                <a:lnTo>
                  <a:pt x="568" y="302"/>
                </a:lnTo>
                <a:lnTo>
                  <a:pt x="564" y="303"/>
                </a:lnTo>
                <a:lnTo>
                  <a:pt x="558" y="306"/>
                </a:lnTo>
                <a:lnTo>
                  <a:pt x="557" y="310"/>
                </a:lnTo>
                <a:lnTo>
                  <a:pt x="557" y="315"/>
                </a:lnTo>
                <a:lnTo>
                  <a:pt x="560" y="320"/>
                </a:lnTo>
                <a:lnTo>
                  <a:pt x="562" y="322"/>
                </a:lnTo>
                <a:lnTo>
                  <a:pt x="564" y="326"/>
                </a:lnTo>
                <a:lnTo>
                  <a:pt x="566" y="326"/>
                </a:lnTo>
                <a:lnTo>
                  <a:pt x="564" y="329"/>
                </a:lnTo>
                <a:lnTo>
                  <a:pt x="563" y="332"/>
                </a:lnTo>
                <a:lnTo>
                  <a:pt x="565" y="335"/>
                </a:lnTo>
                <a:lnTo>
                  <a:pt x="566" y="338"/>
                </a:lnTo>
                <a:lnTo>
                  <a:pt x="567" y="340"/>
                </a:lnTo>
                <a:lnTo>
                  <a:pt x="566" y="345"/>
                </a:lnTo>
                <a:lnTo>
                  <a:pt x="566" y="346"/>
                </a:lnTo>
                <a:lnTo>
                  <a:pt x="566" y="350"/>
                </a:lnTo>
                <a:lnTo>
                  <a:pt x="568" y="353"/>
                </a:lnTo>
                <a:lnTo>
                  <a:pt x="568" y="357"/>
                </a:lnTo>
                <a:lnTo>
                  <a:pt x="568" y="360"/>
                </a:lnTo>
                <a:lnTo>
                  <a:pt x="570" y="363"/>
                </a:lnTo>
                <a:lnTo>
                  <a:pt x="571" y="367"/>
                </a:lnTo>
                <a:lnTo>
                  <a:pt x="572" y="368"/>
                </a:lnTo>
                <a:lnTo>
                  <a:pt x="573" y="370"/>
                </a:lnTo>
                <a:lnTo>
                  <a:pt x="577" y="373"/>
                </a:lnTo>
                <a:lnTo>
                  <a:pt x="579" y="374"/>
                </a:lnTo>
                <a:lnTo>
                  <a:pt x="582" y="376"/>
                </a:lnTo>
                <a:lnTo>
                  <a:pt x="589" y="378"/>
                </a:lnTo>
                <a:lnTo>
                  <a:pt x="593" y="382"/>
                </a:lnTo>
                <a:lnTo>
                  <a:pt x="595" y="385"/>
                </a:lnTo>
                <a:lnTo>
                  <a:pt x="600" y="388"/>
                </a:lnTo>
                <a:lnTo>
                  <a:pt x="600" y="391"/>
                </a:lnTo>
                <a:lnTo>
                  <a:pt x="598" y="394"/>
                </a:lnTo>
                <a:lnTo>
                  <a:pt x="594" y="396"/>
                </a:lnTo>
                <a:lnTo>
                  <a:pt x="592" y="397"/>
                </a:lnTo>
                <a:lnTo>
                  <a:pt x="591" y="398"/>
                </a:lnTo>
                <a:lnTo>
                  <a:pt x="583" y="398"/>
                </a:lnTo>
                <a:lnTo>
                  <a:pt x="581" y="397"/>
                </a:lnTo>
                <a:lnTo>
                  <a:pt x="580" y="394"/>
                </a:lnTo>
                <a:lnTo>
                  <a:pt x="579" y="391"/>
                </a:lnTo>
                <a:lnTo>
                  <a:pt x="579" y="388"/>
                </a:lnTo>
                <a:lnTo>
                  <a:pt x="579" y="386"/>
                </a:lnTo>
                <a:lnTo>
                  <a:pt x="576" y="386"/>
                </a:lnTo>
                <a:lnTo>
                  <a:pt x="573" y="385"/>
                </a:lnTo>
                <a:lnTo>
                  <a:pt x="571" y="385"/>
                </a:lnTo>
                <a:lnTo>
                  <a:pt x="568" y="384"/>
                </a:lnTo>
                <a:lnTo>
                  <a:pt x="567" y="382"/>
                </a:lnTo>
                <a:lnTo>
                  <a:pt x="566" y="380"/>
                </a:lnTo>
                <a:lnTo>
                  <a:pt x="565" y="379"/>
                </a:lnTo>
                <a:lnTo>
                  <a:pt x="563" y="377"/>
                </a:lnTo>
                <a:lnTo>
                  <a:pt x="561" y="376"/>
                </a:lnTo>
                <a:lnTo>
                  <a:pt x="560" y="377"/>
                </a:lnTo>
                <a:lnTo>
                  <a:pt x="548" y="377"/>
                </a:lnTo>
                <a:lnTo>
                  <a:pt x="546" y="376"/>
                </a:lnTo>
                <a:lnTo>
                  <a:pt x="543" y="373"/>
                </a:lnTo>
                <a:lnTo>
                  <a:pt x="542" y="372"/>
                </a:lnTo>
                <a:lnTo>
                  <a:pt x="538" y="372"/>
                </a:lnTo>
                <a:lnTo>
                  <a:pt x="538" y="374"/>
                </a:lnTo>
                <a:lnTo>
                  <a:pt x="536" y="375"/>
                </a:lnTo>
                <a:lnTo>
                  <a:pt x="532" y="374"/>
                </a:lnTo>
                <a:lnTo>
                  <a:pt x="523" y="374"/>
                </a:lnTo>
                <a:lnTo>
                  <a:pt x="522" y="372"/>
                </a:lnTo>
                <a:lnTo>
                  <a:pt x="521" y="372"/>
                </a:lnTo>
                <a:lnTo>
                  <a:pt x="519" y="370"/>
                </a:lnTo>
                <a:lnTo>
                  <a:pt x="516" y="368"/>
                </a:lnTo>
                <a:lnTo>
                  <a:pt x="515" y="365"/>
                </a:lnTo>
                <a:lnTo>
                  <a:pt x="512" y="367"/>
                </a:lnTo>
                <a:lnTo>
                  <a:pt x="510" y="367"/>
                </a:lnTo>
                <a:lnTo>
                  <a:pt x="508" y="367"/>
                </a:lnTo>
                <a:lnTo>
                  <a:pt x="504" y="367"/>
                </a:lnTo>
                <a:lnTo>
                  <a:pt x="502" y="366"/>
                </a:lnTo>
                <a:lnTo>
                  <a:pt x="494" y="363"/>
                </a:lnTo>
                <a:lnTo>
                  <a:pt x="481" y="356"/>
                </a:lnTo>
                <a:lnTo>
                  <a:pt x="479" y="353"/>
                </a:lnTo>
                <a:lnTo>
                  <a:pt x="451" y="359"/>
                </a:lnTo>
                <a:lnTo>
                  <a:pt x="439" y="359"/>
                </a:lnTo>
                <a:lnTo>
                  <a:pt x="437" y="360"/>
                </a:lnTo>
                <a:lnTo>
                  <a:pt x="433" y="360"/>
                </a:lnTo>
                <a:lnTo>
                  <a:pt x="426" y="363"/>
                </a:lnTo>
                <a:lnTo>
                  <a:pt x="410" y="361"/>
                </a:lnTo>
                <a:lnTo>
                  <a:pt x="408" y="360"/>
                </a:lnTo>
                <a:lnTo>
                  <a:pt x="404" y="356"/>
                </a:lnTo>
                <a:lnTo>
                  <a:pt x="398" y="345"/>
                </a:lnTo>
                <a:lnTo>
                  <a:pt x="395" y="344"/>
                </a:lnTo>
                <a:lnTo>
                  <a:pt x="379" y="345"/>
                </a:lnTo>
                <a:lnTo>
                  <a:pt x="372" y="348"/>
                </a:lnTo>
                <a:lnTo>
                  <a:pt x="372" y="346"/>
                </a:lnTo>
                <a:lnTo>
                  <a:pt x="365" y="345"/>
                </a:lnTo>
                <a:lnTo>
                  <a:pt x="359" y="346"/>
                </a:lnTo>
                <a:lnTo>
                  <a:pt x="349" y="352"/>
                </a:lnTo>
                <a:lnTo>
                  <a:pt x="342" y="363"/>
                </a:lnTo>
                <a:lnTo>
                  <a:pt x="341" y="378"/>
                </a:lnTo>
                <a:lnTo>
                  <a:pt x="349" y="396"/>
                </a:lnTo>
                <a:lnTo>
                  <a:pt x="349" y="405"/>
                </a:lnTo>
                <a:lnTo>
                  <a:pt x="348" y="407"/>
                </a:lnTo>
                <a:lnTo>
                  <a:pt x="345" y="408"/>
                </a:lnTo>
                <a:lnTo>
                  <a:pt x="334" y="419"/>
                </a:lnTo>
                <a:lnTo>
                  <a:pt x="332" y="422"/>
                </a:lnTo>
                <a:lnTo>
                  <a:pt x="328" y="420"/>
                </a:lnTo>
                <a:lnTo>
                  <a:pt x="325" y="420"/>
                </a:lnTo>
                <a:lnTo>
                  <a:pt x="322" y="424"/>
                </a:lnTo>
                <a:lnTo>
                  <a:pt x="311" y="434"/>
                </a:lnTo>
                <a:lnTo>
                  <a:pt x="311" y="467"/>
                </a:lnTo>
                <a:lnTo>
                  <a:pt x="312" y="476"/>
                </a:lnTo>
                <a:lnTo>
                  <a:pt x="313" y="479"/>
                </a:lnTo>
                <a:lnTo>
                  <a:pt x="314" y="480"/>
                </a:lnTo>
                <a:lnTo>
                  <a:pt x="314" y="483"/>
                </a:lnTo>
                <a:lnTo>
                  <a:pt x="312" y="484"/>
                </a:lnTo>
                <a:lnTo>
                  <a:pt x="311" y="482"/>
                </a:lnTo>
                <a:lnTo>
                  <a:pt x="310" y="484"/>
                </a:lnTo>
                <a:lnTo>
                  <a:pt x="308" y="487"/>
                </a:lnTo>
                <a:lnTo>
                  <a:pt x="304" y="484"/>
                </a:lnTo>
                <a:lnTo>
                  <a:pt x="302" y="482"/>
                </a:lnTo>
                <a:lnTo>
                  <a:pt x="298" y="481"/>
                </a:lnTo>
                <a:lnTo>
                  <a:pt x="290" y="480"/>
                </a:lnTo>
                <a:lnTo>
                  <a:pt x="268" y="474"/>
                </a:lnTo>
                <a:lnTo>
                  <a:pt x="263" y="474"/>
                </a:lnTo>
                <a:lnTo>
                  <a:pt x="258" y="470"/>
                </a:lnTo>
                <a:lnTo>
                  <a:pt x="232" y="466"/>
                </a:lnTo>
                <a:lnTo>
                  <a:pt x="226" y="466"/>
                </a:lnTo>
                <a:lnTo>
                  <a:pt x="221" y="468"/>
                </a:lnTo>
                <a:lnTo>
                  <a:pt x="212" y="465"/>
                </a:lnTo>
                <a:lnTo>
                  <a:pt x="203" y="460"/>
                </a:lnTo>
                <a:lnTo>
                  <a:pt x="198" y="459"/>
                </a:lnTo>
                <a:lnTo>
                  <a:pt x="190" y="453"/>
                </a:lnTo>
                <a:lnTo>
                  <a:pt x="179" y="447"/>
                </a:lnTo>
                <a:lnTo>
                  <a:pt x="173" y="442"/>
                </a:lnTo>
                <a:lnTo>
                  <a:pt x="168" y="440"/>
                </a:lnTo>
                <a:lnTo>
                  <a:pt x="144" y="434"/>
                </a:lnTo>
                <a:lnTo>
                  <a:pt x="139" y="431"/>
                </a:lnTo>
                <a:lnTo>
                  <a:pt x="129" y="433"/>
                </a:lnTo>
                <a:lnTo>
                  <a:pt x="105" y="427"/>
                </a:lnTo>
                <a:lnTo>
                  <a:pt x="101" y="426"/>
                </a:lnTo>
                <a:lnTo>
                  <a:pt x="94" y="426"/>
                </a:lnTo>
                <a:lnTo>
                  <a:pt x="84" y="418"/>
                </a:lnTo>
                <a:lnTo>
                  <a:pt x="79" y="418"/>
                </a:lnTo>
                <a:lnTo>
                  <a:pt x="74" y="413"/>
                </a:lnTo>
                <a:lnTo>
                  <a:pt x="66" y="411"/>
                </a:lnTo>
                <a:lnTo>
                  <a:pt x="61" y="408"/>
                </a:lnTo>
                <a:lnTo>
                  <a:pt x="51" y="390"/>
                </a:lnTo>
                <a:lnTo>
                  <a:pt x="48" y="382"/>
                </a:lnTo>
                <a:lnTo>
                  <a:pt x="45" y="378"/>
                </a:lnTo>
                <a:lnTo>
                  <a:pt x="26" y="361"/>
                </a:lnTo>
                <a:lnTo>
                  <a:pt x="23" y="360"/>
                </a:lnTo>
                <a:lnTo>
                  <a:pt x="21" y="358"/>
                </a:lnTo>
                <a:lnTo>
                  <a:pt x="19" y="356"/>
                </a:lnTo>
                <a:lnTo>
                  <a:pt x="15" y="356"/>
                </a:lnTo>
                <a:lnTo>
                  <a:pt x="15" y="355"/>
                </a:lnTo>
                <a:lnTo>
                  <a:pt x="17" y="353"/>
                </a:lnTo>
                <a:lnTo>
                  <a:pt x="21" y="347"/>
                </a:lnTo>
                <a:lnTo>
                  <a:pt x="20" y="345"/>
                </a:lnTo>
                <a:lnTo>
                  <a:pt x="17" y="342"/>
                </a:lnTo>
                <a:lnTo>
                  <a:pt x="6" y="328"/>
                </a:lnTo>
                <a:lnTo>
                  <a:pt x="0" y="326"/>
                </a:lnTo>
                <a:lnTo>
                  <a:pt x="1" y="324"/>
                </a:lnTo>
                <a:lnTo>
                  <a:pt x="4" y="322"/>
                </a:lnTo>
                <a:lnTo>
                  <a:pt x="6" y="320"/>
                </a:lnTo>
                <a:lnTo>
                  <a:pt x="7" y="317"/>
                </a:lnTo>
                <a:lnTo>
                  <a:pt x="9" y="314"/>
                </a:lnTo>
                <a:lnTo>
                  <a:pt x="11" y="312"/>
                </a:lnTo>
                <a:lnTo>
                  <a:pt x="13" y="310"/>
                </a:lnTo>
                <a:lnTo>
                  <a:pt x="15" y="310"/>
                </a:lnTo>
                <a:lnTo>
                  <a:pt x="22" y="306"/>
                </a:lnTo>
                <a:lnTo>
                  <a:pt x="22" y="304"/>
                </a:lnTo>
                <a:lnTo>
                  <a:pt x="21" y="301"/>
                </a:lnTo>
                <a:lnTo>
                  <a:pt x="22" y="298"/>
                </a:lnTo>
                <a:lnTo>
                  <a:pt x="20" y="295"/>
                </a:lnTo>
                <a:lnTo>
                  <a:pt x="21" y="293"/>
                </a:lnTo>
                <a:lnTo>
                  <a:pt x="22" y="292"/>
                </a:lnTo>
                <a:lnTo>
                  <a:pt x="24" y="290"/>
                </a:lnTo>
                <a:lnTo>
                  <a:pt x="26" y="290"/>
                </a:lnTo>
                <a:lnTo>
                  <a:pt x="27" y="292"/>
                </a:lnTo>
                <a:lnTo>
                  <a:pt x="31" y="292"/>
                </a:lnTo>
                <a:lnTo>
                  <a:pt x="33" y="289"/>
                </a:lnTo>
                <a:lnTo>
                  <a:pt x="36" y="289"/>
                </a:lnTo>
                <a:lnTo>
                  <a:pt x="47" y="286"/>
                </a:lnTo>
                <a:lnTo>
                  <a:pt x="54" y="285"/>
                </a:lnTo>
                <a:lnTo>
                  <a:pt x="62" y="282"/>
                </a:lnTo>
                <a:lnTo>
                  <a:pt x="78" y="281"/>
                </a:lnTo>
                <a:lnTo>
                  <a:pt x="88" y="263"/>
                </a:lnTo>
                <a:lnTo>
                  <a:pt x="97" y="270"/>
                </a:lnTo>
                <a:lnTo>
                  <a:pt x="100" y="270"/>
                </a:lnTo>
                <a:lnTo>
                  <a:pt x="106" y="268"/>
                </a:lnTo>
                <a:lnTo>
                  <a:pt x="112" y="263"/>
                </a:lnTo>
                <a:lnTo>
                  <a:pt x="115" y="259"/>
                </a:lnTo>
                <a:lnTo>
                  <a:pt x="120" y="259"/>
                </a:lnTo>
                <a:lnTo>
                  <a:pt x="126" y="255"/>
                </a:lnTo>
                <a:lnTo>
                  <a:pt x="133" y="250"/>
                </a:lnTo>
                <a:lnTo>
                  <a:pt x="135" y="250"/>
                </a:lnTo>
                <a:lnTo>
                  <a:pt x="148" y="242"/>
                </a:lnTo>
                <a:lnTo>
                  <a:pt x="152" y="233"/>
                </a:lnTo>
                <a:lnTo>
                  <a:pt x="154" y="231"/>
                </a:lnTo>
                <a:lnTo>
                  <a:pt x="163" y="227"/>
                </a:lnTo>
                <a:lnTo>
                  <a:pt x="168" y="222"/>
                </a:lnTo>
                <a:lnTo>
                  <a:pt x="176" y="218"/>
                </a:lnTo>
                <a:lnTo>
                  <a:pt x="182" y="215"/>
                </a:lnTo>
                <a:lnTo>
                  <a:pt x="196" y="216"/>
                </a:lnTo>
                <a:lnTo>
                  <a:pt x="205" y="217"/>
                </a:lnTo>
                <a:lnTo>
                  <a:pt x="211" y="215"/>
                </a:lnTo>
                <a:lnTo>
                  <a:pt x="211" y="208"/>
                </a:lnTo>
                <a:lnTo>
                  <a:pt x="215" y="203"/>
                </a:lnTo>
                <a:lnTo>
                  <a:pt x="223" y="189"/>
                </a:lnTo>
                <a:lnTo>
                  <a:pt x="227" y="186"/>
                </a:lnTo>
                <a:lnTo>
                  <a:pt x="230" y="183"/>
                </a:lnTo>
                <a:lnTo>
                  <a:pt x="231" y="176"/>
                </a:lnTo>
                <a:lnTo>
                  <a:pt x="227" y="172"/>
                </a:lnTo>
                <a:lnTo>
                  <a:pt x="222" y="159"/>
                </a:lnTo>
                <a:lnTo>
                  <a:pt x="211" y="164"/>
                </a:lnTo>
                <a:lnTo>
                  <a:pt x="196" y="170"/>
                </a:lnTo>
                <a:lnTo>
                  <a:pt x="194" y="166"/>
                </a:lnTo>
                <a:lnTo>
                  <a:pt x="198" y="163"/>
                </a:lnTo>
                <a:lnTo>
                  <a:pt x="196" y="153"/>
                </a:lnTo>
                <a:lnTo>
                  <a:pt x="196" y="152"/>
                </a:lnTo>
                <a:lnTo>
                  <a:pt x="196" y="149"/>
                </a:lnTo>
                <a:lnTo>
                  <a:pt x="193" y="146"/>
                </a:lnTo>
                <a:lnTo>
                  <a:pt x="188" y="146"/>
                </a:lnTo>
                <a:lnTo>
                  <a:pt x="180" y="145"/>
                </a:lnTo>
                <a:lnTo>
                  <a:pt x="179" y="142"/>
                </a:lnTo>
                <a:lnTo>
                  <a:pt x="182" y="140"/>
                </a:lnTo>
                <a:lnTo>
                  <a:pt x="179" y="132"/>
                </a:lnTo>
                <a:lnTo>
                  <a:pt x="176" y="124"/>
                </a:lnTo>
                <a:lnTo>
                  <a:pt x="176" y="118"/>
                </a:lnTo>
                <a:lnTo>
                  <a:pt x="182" y="111"/>
                </a:lnTo>
                <a:lnTo>
                  <a:pt x="188" y="110"/>
                </a:lnTo>
                <a:lnTo>
                  <a:pt x="191" y="101"/>
                </a:lnTo>
                <a:lnTo>
                  <a:pt x="191" y="97"/>
                </a:lnTo>
                <a:lnTo>
                  <a:pt x="190" y="93"/>
                </a:lnTo>
                <a:lnTo>
                  <a:pt x="186" y="87"/>
                </a:lnTo>
                <a:lnTo>
                  <a:pt x="179" y="82"/>
                </a:lnTo>
                <a:lnTo>
                  <a:pt x="171" y="80"/>
                </a:lnTo>
                <a:lnTo>
                  <a:pt x="162" y="81"/>
                </a:lnTo>
                <a:lnTo>
                  <a:pt x="156" y="79"/>
                </a:lnTo>
                <a:lnTo>
                  <a:pt x="152" y="74"/>
                </a:lnTo>
                <a:lnTo>
                  <a:pt x="146" y="77"/>
                </a:lnTo>
                <a:lnTo>
                  <a:pt x="142" y="80"/>
                </a:lnTo>
                <a:lnTo>
                  <a:pt x="138" y="78"/>
                </a:lnTo>
                <a:lnTo>
                  <a:pt x="135" y="74"/>
                </a:lnTo>
                <a:lnTo>
                  <a:pt x="141" y="68"/>
                </a:lnTo>
                <a:lnTo>
                  <a:pt x="136" y="56"/>
                </a:lnTo>
                <a:lnTo>
                  <a:pt x="138" y="54"/>
                </a:lnTo>
                <a:lnTo>
                  <a:pt x="136" y="48"/>
                </a:lnTo>
                <a:lnTo>
                  <a:pt x="152" y="49"/>
                </a:lnTo>
                <a:lnTo>
                  <a:pt x="156" y="42"/>
                </a:lnTo>
                <a:lnTo>
                  <a:pt x="192" y="34"/>
                </a:lnTo>
                <a:lnTo>
                  <a:pt x="198" y="31"/>
                </a:lnTo>
                <a:lnTo>
                  <a:pt x="199" y="31"/>
                </a:lnTo>
                <a:lnTo>
                  <a:pt x="202" y="32"/>
                </a:lnTo>
                <a:lnTo>
                  <a:pt x="206" y="32"/>
                </a:lnTo>
                <a:lnTo>
                  <a:pt x="212" y="32"/>
                </a:lnTo>
                <a:lnTo>
                  <a:pt x="214" y="26"/>
                </a:lnTo>
                <a:lnTo>
                  <a:pt x="230" y="2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8" name="15mex">
            <a:extLst>
              <a:ext uri="{FF2B5EF4-FFF2-40B4-BE49-F238E27FC236}">
                <a16:creationId xmlns:a16="http://schemas.microsoft.com/office/drawing/2014/main" id="{FAAFD9E5-7D85-277C-11A8-037433ED6456}"/>
              </a:ext>
            </a:extLst>
          </p:cNvPr>
          <p:cNvSpPr>
            <a:spLocks/>
          </p:cNvSpPr>
          <p:nvPr/>
        </p:nvSpPr>
        <p:spPr bwMode="auto">
          <a:xfrm>
            <a:off x="6305238" y="5062671"/>
            <a:ext cx="418477" cy="458814"/>
          </a:xfrm>
          <a:custGeom>
            <a:avLst/>
            <a:gdLst/>
            <a:ahLst/>
            <a:cxnLst>
              <a:cxn ang="0">
                <a:pos x="76" y="22"/>
              </a:cxn>
              <a:cxn ang="0">
                <a:pos x="85" y="12"/>
              </a:cxn>
              <a:cxn ang="0">
                <a:pos x="105" y="11"/>
              </a:cxn>
              <a:cxn ang="0">
                <a:pos x="124" y="20"/>
              </a:cxn>
              <a:cxn ang="0">
                <a:pos x="164" y="26"/>
              </a:cxn>
              <a:cxn ang="0">
                <a:pos x="183" y="77"/>
              </a:cxn>
              <a:cxn ang="0">
                <a:pos x="216" y="72"/>
              </a:cxn>
              <a:cxn ang="0">
                <a:pos x="233" y="54"/>
              </a:cxn>
              <a:cxn ang="0">
                <a:pos x="258" y="56"/>
              </a:cxn>
              <a:cxn ang="0">
                <a:pos x="268" y="89"/>
              </a:cxn>
              <a:cxn ang="0">
                <a:pos x="293" y="81"/>
              </a:cxn>
              <a:cxn ang="0">
                <a:pos x="317" y="84"/>
              </a:cxn>
              <a:cxn ang="0">
                <a:pos x="325" y="98"/>
              </a:cxn>
              <a:cxn ang="0">
                <a:pos x="330" y="114"/>
              </a:cxn>
              <a:cxn ang="0">
                <a:pos x="314" y="134"/>
              </a:cxn>
              <a:cxn ang="0">
                <a:pos x="322" y="149"/>
              </a:cxn>
              <a:cxn ang="0">
                <a:pos x="326" y="176"/>
              </a:cxn>
              <a:cxn ang="0">
                <a:pos x="328" y="200"/>
              </a:cxn>
              <a:cxn ang="0">
                <a:pos x="324" y="214"/>
              </a:cxn>
              <a:cxn ang="0">
                <a:pos x="327" y="234"/>
              </a:cxn>
              <a:cxn ang="0">
                <a:pos x="320" y="257"/>
              </a:cxn>
              <a:cxn ang="0">
                <a:pos x="308" y="259"/>
              </a:cxn>
              <a:cxn ang="0">
                <a:pos x="294" y="257"/>
              </a:cxn>
              <a:cxn ang="0">
                <a:pos x="287" y="243"/>
              </a:cxn>
              <a:cxn ang="0">
                <a:pos x="271" y="237"/>
              </a:cxn>
              <a:cxn ang="0">
                <a:pos x="270" y="224"/>
              </a:cxn>
              <a:cxn ang="0">
                <a:pos x="268" y="213"/>
              </a:cxn>
              <a:cxn ang="0">
                <a:pos x="267" y="197"/>
              </a:cxn>
              <a:cxn ang="0">
                <a:pos x="267" y="184"/>
              </a:cxn>
              <a:cxn ang="0">
                <a:pos x="253" y="172"/>
              </a:cxn>
              <a:cxn ang="0">
                <a:pos x="248" y="154"/>
              </a:cxn>
              <a:cxn ang="0">
                <a:pos x="238" y="147"/>
              </a:cxn>
              <a:cxn ang="0">
                <a:pos x="234" y="140"/>
              </a:cxn>
              <a:cxn ang="0">
                <a:pos x="228" y="153"/>
              </a:cxn>
              <a:cxn ang="0">
                <a:pos x="222" y="157"/>
              </a:cxn>
              <a:cxn ang="0">
                <a:pos x="218" y="169"/>
              </a:cxn>
              <a:cxn ang="0">
                <a:pos x="208" y="180"/>
              </a:cxn>
              <a:cxn ang="0">
                <a:pos x="198" y="185"/>
              </a:cxn>
              <a:cxn ang="0">
                <a:pos x="198" y="200"/>
              </a:cxn>
              <a:cxn ang="0">
                <a:pos x="205" y="209"/>
              </a:cxn>
              <a:cxn ang="0">
                <a:pos x="211" y="226"/>
              </a:cxn>
              <a:cxn ang="0">
                <a:pos x="211" y="240"/>
              </a:cxn>
              <a:cxn ang="0">
                <a:pos x="201" y="258"/>
              </a:cxn>
              <a:cxn ang="0">
                <a:pos x="179" y="284"/>
              </a:cxn>
              <a:cxn ang="0">
                <a:pos x="172" y="298"/>
              </a:cxn>
              <a:cxn ang="0">
                <a:pos x="151" y="299"/>
              </a:cxn>
              <a:cxn ang="0">
                <a:pos x="114" y="324"/>
              </a:cxn>
              <a:cxn ang="0">
                <a:pos x="102" y="329"/>
              </a:cxn>
              <a:cxn ang="0">
                <a:pos x="56" y="340"/>
              </a:cxn>
              <a:cxn ang="0">
                <a:pos x="35" y="361"/>
              </a:cxn>
              <a:cxn ang="0">
                <a:pos x="21" y="356"/>
              </a:cxn>
              <a:cxn ang="0">
                <a:pos x="4" y="306"/>
              </a:cxn>
              <a:cxn ang="0">
                <a:pos x="11" y="257"/>
              </a:cxn>
              <a:cxn ang="0">
                <a:pos x="21" y="237"/>
              </a:cxn>
              <a:cxn ang="0">
                <a:pos x="34" y="183"/>
              </a:cxn>
              <a:cxn ang="0">
                <a:pos x="35" y="152"/>
              </a:cxn>
              <a:cxn ang="0">
                <a:pos x="38" y="110"/>
              </a:cxn>
              <a:cxn ang="0">
                <a:pos x="57" y="60"/>
              </a:cxn>
            </a:cxnLst>
            <a:rect l="0" t="0" r="r" b="b"/>
            <a:pathLst>
              <a:path w="331" h="362">
                <a:moveTo>
                  <a:pt x="56" y="48"/>
                </a:moveTo>
                <a:lnTo>
                  <a:pt x="60" y="42"/>
                </a:lnTo>
                <a:lnTo>
                  <a:pt x="65" y="35"/>
                </a:lnTo>
                <a:lnTo>
                  <a:pt x="71" y="24"/>
                </a:lnTo>
                <a:lnTo>
                  <a:pt x="76" y="22"/>
                </a:lnTo>
                <a:lnTo>
                  <a:pt x="82" y="22"/>
                </a:lnTo>
                <a:lnTo>
                  <a:pt x="91" y="21"/>
                </a:lnTo>
                <a:lnTo>
                  <a:pt x="90" y="18"/>
                </a:lnTo>
                <a:lnTo>
                  <a:pt x="87" y="16"/>
                </a:lnTo>
                <a:lnTo>
                  <a:pt x="85" y="12"/>
                </a:lnTo>
                <a:lnTo>
                  <a:pt x="84" y="5"/>
                </a:lnTo>
                <a:lnTo>
                  <a:pt x="85" y="0"/>
                </a:lnTo>
                <a:lnTo>
                  <a:pt x="89" y="4"/>
                </a:lnTo>
                <a:lnTo>
                  <a:pt x="94" y="5"/>
                </a:lnTo>
                <a:lnTo>
                  <a:pt x="105" y="11"/>
                </a:lnTo>
                <a:lnTo>
                  <a:pt x="107" y="10"/>
                </a:lnTo>
                <a:lnTo>
                  <a:pt x="108" y="14"/>
                </a:lnTo>
                <a:lnTo>
                  <a:pt x="111" y="18"/>
                </a:lnTo>
                <a:lnTo>
                  <a:pt x="116" y="21"/>
                </a:lnTo>
                <a:lnTo>
                  <a:pt x="124" y="20"/>
                </a:lnTo>
                <a:lnTo>
                  <a:pt x="135" y="26"/>
                </a:lnTo>
                <a:lnTo>
                  <a:pt x="146" y="28"/>
                </a:lnTo>
                <a:lnTo>
                  <a:pt x="151" y="28"/>
                </a:lnTo>
                <a:lnTo>
                  <a:pt x="161" y="22"/>
                </a:lnTo>
                <a:lnTo>
                  <a:pt x="164" y="26"/>
                </a:lnTo>
                <a:lnTo>
                  <a:pt x="170" y="39"/>
                </a:lnTo>
                <a:lnTo>
                  <a:pt x="176" y="60"/>
                </a:lnTo>
                <a:lnTo>
                  <a:pt x="180" y="66"/>
                </a:lnTo>
                <a:lnTo>
                  <a:pt x="180" y="70"/>
                </a:lnTo>
                <a:lnTo>
                  <a:pt x="183" y="77"/>
                </a:lnTo>
                <a:lnTo>
                  <a:pt x="186" y="80"/>
                </a:lnTo>
                <a:lnTo>
                  <a:pt x="197" y="81"/>
                </a:lnTo>
                <a:lnTo>
                  <a:pt x="210" y="81"/>
                </a:lnTo>
                <a:lnTo>
                  <a:pt x="215" y="78"/>
                </a:lnTo>
                <a:lnTo>
                  <a:pt x="216" y="72"/>
                </a:lnTo>
                <a:lnTo>
                  <a:pt x="217" y="70"/>
                </a:lnTo>
                <a:lnTo>
                  <a:pt x="221" y="62"/>
                </a:lnTo>
                <a:lnTo>
                  <a:pt x="224" y="60"/>
                </a:lnTo>
                <a:lnTo>
                  <a:pt x="232" y="56"/>
                </a:lnTo>
                <a:lnTo>
                  <a:pt x="233" y="54"/>
                </a:lnTo>
                <a:lnTo>
                  <a:pt x="234" y="54"/>
                </a:lnTo>
                <a:lnTo>
                  <a:pt x="242" y="53"/>
                </a:lnTo>
                <a:lnTo>
                  <a:pt x="245" y="51"/>
                </a:lnTo>
                <a:lnTo>
                  <a:pt x="257" y="53"/>
                </a:lnTo>
                <a:lnTo>
                  <a:pt x="258" y="56"/>
                </a:lnTo>
                <a:lnTo>
                  <a:pt x="263" y="67"/>
                </a:lnTo>
                <a:lnTo>
                  <a:pt x="262" y="70"/>
                </a:lnTo>
                <a:lnTo>
                  <a:pt x="260" y="78"/>
                </a:lnTo>
                <a:lnTo>
                  <a:pt x="260" y="89"/>
                </a:lnTo>
                <a:lnTo>
                  <a:pt x="268" y="89"/>
                </a:lnTo>
                <a:lnTo>
                  <a:pt x="271" y="86"/>
                </a:lnTo>
                <a:lnTo>
                  <a:pt x="276" y="84"/>
                </a:lnTo>
                <a:lnTo>
                  <a:pt x="280" y="81"/>
                </a:lnTo>
                <a:lnTo>
                  <a:pt x="289" y="80"/>
                </a:lnTo>
                <a:lnTo>
                  <a:pt x="293" y="81"/>
                </a:lnTo>
                <a:lnTo>
                  <a:pt x="297" y="80"/>
                </a:lnTo>
                <a:lnTo>
                  <a:pt x="298" y="81"/>
                </a:lnTo>
                <a:lnTo>
                  <a:pt x="309" y="81"/>
                </a:lnTo>
                <a:lnTo>
                  <a:pt x="312" y="80"/>
                </a:lnTo>
                <a:lnTo>
                  <a:pt x="317" y="84"/>
                </a:lnTo>
                <a:lnTo>
                  <a:pt x="319" y="86"/>
                </a:lnTo>
                <a:lnTo>
                  <a:pt x="322" y="91"/>
                </a:lnTo>
                <a:lnTo>
                  <a:pt x="320" y="92"/>
                </a:lnTo>
                <a:lnTo>
                  <a:pt x="323" y="96"/>
                </a:lnTo>
                <a:lnTo>
                  <a:pt x="325" y="98"/>
                </a:lnTo>
                <a:lnTo>
                  <a:pt x="327" y="103"/>
                </a:lnTo>
                <a:lnTo>
                  <a:pt x="329" y="104"/>
                </a:lnTo>
                <a:lnTo>
                  <a:pt x="329" y="108"/>
                </a:lnTo>
                <a:lnTo>
                  <a:pt x="330" y="110"/>
                </a:lnTo>
                <a:lnTo>
                  <a:pt x="330" y="114"/>
                </a:lnTo>
                <a:lnTo>
                  <a:pt x="329" y="118"/>
                </a:lnTo>
                <a:lnTo>
                  <a:pt x="326" y="120"/>
                </a:lnTo>
                <a:lnTo>
                  <a:pt x="308" y="131"/>
                </a:lnTo>
                <a:lnTo>
                  <a:pt x="311" y="133"/>
                </a:lnTo>
                <a:lnTo>
                  <a:pt x="314" y="134"/>
                </a:lnTo>
                <a:lnTo>
                  <a:pt x="316" y="136"/>
                </a:lnTo>
                <a:lnTo>
                  <a:pt x="316" y="140"/>
                </a:lnTo>
                <a:lnTo>
                  <a:pt x="317" y="142"/>
                </a:lnTo>
                <a:lnTo>
                  <a:pt x="317" y="144"/>
                </a:lnTo>
                <a:lnTo>
                  <a:pt x="322" y="149"/>
                </a:lnTo>
                <a:lnTo>
                  <a:pt x="322" y="150"/>
                </a:lnTo>
                <a:lnTo>
                  <a:pt x="324" y="166"/>
                </a:lnTo>
                <a:lnTo>
                  <a:pt x="324" y="167"/>
                </a:lnTo>
                <a:lnTo>
                  <a:pt x="324" y="172"/>
                </a:lnTo>
                <a:lnTo>
                  <a:pt x="326" y="176"/>
                </a:lnTo>
                <a:lnTo>
                  <a:pt x="326" y="184"/>
                </a:lnTo>
                <a:lnTo>
                  <a:pt x="326" y="187"/>
                </a:lnTo>
                <a:lnTo>
                  <a:pt x="327" y="190"/>
                </a:lnTo>
                <a:lnTo>
                  <a:pt x="328" y="196"/>
                </a:lnTo>
                <a:lnTo>
                  <a:pt x="328" y="200"/>
                </a:lnTo>
                <a:lnTo>
                  <a:pt x="327" y="202"/>
                </a:lnTo>
                <a:lnTo>
                  <a:pt x="327" y="204"/>
                </a:lnTo>
                <a:lnTo>
                  <a:pt x="325" y="209"/>
                </a:lnTo>
                <a:lnTo>
                  <a:pt x="325" y="211"/>
                </a:lnTo>
                <a:lnTo>
                  <a:pt x="324" y="214"/>
                </a:lnTo>
                <a:lnTo>
                  <a:pt x="324" y="218"/>
                </a:lnTo>
                <a:lnTo>
                  <a:pt x="326" y="222"/>
                </a:lnTo>
                <a:lnTo>
                  <a:pt x="326" y="225"/>
                </a:lnTo>
                <a:lnTo>
                  <a:pt x="327" y="227"/>
                </a:lnTo>
                <a:lnTo>
                  <a:pt x="327" y="234"/>
                </a:lnTo>
                <a:lnTo>
                  <a:pt x="327" y="237"/>
                </a:lnTo>
                <a:lnTo>
                  <a:pt x="326" y="240"/>
                </a:lnTo>
                <a:lnTo>
                  <a:pt x="326" y="248"/>
                </a:lnTo>
                <a:lnTo>
                  <a:pt x="322" y="254"/>
                </a:lnTo>
                <a:lnTo>
                  <a:pt x="320" y="257"/>
                </a:lnTo>
                <a:lnTo>
                  <a:pt x="319" y="259"/>
                </a:lnTo>
                <a:lnTo>
                  <a:pt x="316" y="260"/>
                </a:lnTo>
                <a:lnTo>
                  <a:pt x="312" y="260"/>
                </a:lnTo>
                <a:lnTo>
                  <a:pt x="310" y="259"/>
                </a:lnTo>
                <a:lnTo>
                  <a:pt x="308" y="259"/>
                </a:lnTo>
                <a:lnTo>
                  <a:pt x="306" y="260"/>
                </a:lnTo>
                <a:lnTo>
                  <a:pt x="302" y="260"/>
                </a:lnTo>
                <a:lnTo>
                  <a:pt x="298" y="259"/>
                </a:lnTo>
                <a:lnTo>
                  <a:pt x="297" y="259"/>
                </a:lnTo>
                <a:lnTo>
                  <a:pt x="294" y="257"/>
                </a:lnTo>
                <a:lnTo>
                  <a:pt x="292" y="254"/>
                </a:lnTo>
                <a:lnTo>
                  <a:pt x="291" y="251"/>
                </a:lnTo>
                <a:lnTo>
                  <a:pt x="291" y="247"/>
                </a:lnTo>
                <a:lnTo>
                  <a:pt x="288" y="246"/>
                </a:lnTo>
                <a:lnTo>
                  <a:pt x="287" y="243"/>
                </a:lnTo>
                <a:lnTo>
                  <a:pt x="286" y="241"/>
                </a:lnTo>
                <a:lnTo>
                  <a:pt x="285" y="240"/>
                </a:lnTo>
                <a:lnTo>
                  <a:pt x="282" y="239"/>
                </a:lnTo>
                <a:lnTo>
                  <a:pt x="280" y="239"/>
                </a:lnTo>
                <a:lnTo>
                  <a:pt x="271" y="237"/>
                </a:lnTo>
                <a:lnTo>
                  <a:pt x="271" y="233"/>
                </a:lnTo>
                <a:lnTo>
                  <a:pt x="270" y="231"/>
                </a:lnTo>
                <a:lnTo>
                  <a:pt x="270" y="229"/>
                </a:lnTo>
                <a:lnTo>
                  <a:pt x="270" y="226"/>
                </a:lnTo>
                <a:lnTo>
                  <a:pt x="270" y="224"/>
                </a:lnTo>
                <a:lnTo>
                  <a:pt x="271" y="223"/>
                </a:lnTo>
                <a:lnTo>
                  <a:pt x="271" y="220"/>
                </a:lnTo>
                <a:lnTo>
                  <a:pt x="271" y="218"/>
                </a:lnTo>
                <a:lnTo>
                  <a:pt x="270" y="215"/>
                </a:lnTo>
                <a:lnTo>
                  <a:pt x="268" y="213"/>
                </a:lnTo>
                <a:lnTo>
                  <a:pt x="267" y="210"/>
                </a:lnTo>
                <a:lnTo>
                  <a:pt x="269" y="207"/>
                </a:lnTo>
                <a:lnTo>
                  <a:pt x="271" y="206"/>
                </a:lnTo>
                <a:lnTo>
                  <a:pt x="272" y="203"/>
                </a:lnTo>
                <a:lnTo>
                  <a:pt x="267" y="197"/>
                </a:lnTo>
                <a:lnTo>
                  <a:pt x="267" y="195"/>
                </a:lnTo>
                <a:lnTo>
                  <a:pt x="267" y="193"/>
                </a:lnTo>
                <a:lnTo>
                  <a:pt x="267" y="190"/>
                </a:lnTo>
                <a:lnTo>
                  <a:pt x="267" y="186"/>
                </a:lnTo>
                <a:lnTo>
                  <a:pt x="267" y="184"/>
                </a:lnTo>
                <a:lnTo>
                  <a:pt x="265" y="183"/>
                </a:lnTo>
                <a:lnTo>
                  <a:pt x="262" y="178"/>
                </a:lnTo>
                <a:lnTo>
                  <a:pt x="256" y="174"/>
                </a:lnTo>
                <a:lnTo>
                  <a:pt x="254" y="173"/>
                </a:lnTo>
                <a:lnTo>
                  <a:pt x="253" y="172"/>
                </a:lnTo>
                <a:lnTo>
                  <a:pt x="251" y="169"/>
                </a:lnTo>
                <a:lnTo>
                  <a:pt x="252" y="165"/>
                </a:lnTo>
                <a:lnTo>
                  <a:pt x="253" y="162"/>
                </a:lnTo>
                <a:lnTo>
                  <a:pt x="249" y="158"/>
                </a:lnTo>
                <a:lnTo>
                  <a:pt x="248" y="154"/>
                </a:lnTo>
                <a:lnTo>
                  <a:pt x="245" y="154"/>
                </a:lnTo>
                <a:lnTo>
                  <a:pt x="243" y="153"/>
                </a:lnTo>
                <a:lnTo>
                  <a:pt x="239" y="150"/>
                </a:lnTo>
                <a:lnTo>
                  <a:pt x="238" y="149"/>
                </a:lnTo>
                <a:lnTo>
                  <a:pt x="238" y="147"/>
                </a:lnTo>
                <a:lnTo>
                  <a:pt x="238" y="144"/>
                </a:lnTo>
                <a:lnTo>
                  <a:pt x="238" y="142"/>
                </a:lnTo>
                <a:lnTo>
                  <a:pt x="239" y="140"/>
                </a:lnTo>
                <a:lnTo>
                  <a:pt x="238" y="138"/>
                </a:lnTo>
                <a:lnTo>
                  <a:pt x="234" y="140"/>
                </a:lnTo>
                <a:lnTo>
                  <a:pt x="233" y="143"/>
                </a:lnTo>
                <a:lnTo>
                  <a:pt x="232" y="144"/>
                </a:lnTo>
                <a:lnTo>
                  <a:pt x="230" y="147"/>
                </a:lnTo>
                <a:lnTo>
                  <a:pt x="230" y="150"/>
                </a:lnTo>
                <a:lnTo>
                  <a:pt x="228" y="153"/>
                </a:lnTo>
                <a:lnTo>
                  <a:pt x="230" y="155"/>
                </a:lnTo>
                <a:lnTo>
                  <a:pt x="230" y="158"/>
                </a:lnTo>
                <a:lnTo>
                  <a:pt x="226" y="158"/>
                </a:lnTo>
                <a:lnTo>
                  <a:pt x="225" y="158"/>
                </a:lnTo>
                <a:lnTo>
                  <a:pt x="222" y="157"/>
                </a:lnTo>
                <a:lnTo>
                  <a:pt x="220" y="159"/>
                </a:lnTo>
                <a:lnTo>
                  <a:pt x="221" y="162"/>
                </a:lnTo>
                <a:lnTo>
                  <a:pt x="222" y="165"/>
                </a:lnTo>
                <a:lnTo>
                  <a:pt x="219" y="167"/>
                </a:lnTo>
                <a:lnTo>
                  <a:pt x="218" y="169"/>
                </a:lnTo>
                <a:lnTo>
                  <a:pt x="218" y="172"/>
                </a:lnTo>
                <a:lnTo>
                  <a:pt x="216" y="173"/>
                </a:lnTo>
                <a:lnTo>
                  <a:pt x="212" y="176"/>
                </a:lnTo>
                <a:lnTo>
                  <a:pt x="210" y="178"/>
                </a:lnTo>
                <a:lnTo>
                  <a:pt x="208" y="180"/>
                </a:lnTo>
                <a:lnTo>
                  <a:pt x="206" y="180"/>
                </a:lnTo>
                <a:lnTo>
                  <a:pt x="203" y="180"/>
                </a:lnTo>
                <a:lnTo>
                  <a:pt x="202" y="183"/>
                </a:lnTo>
                <a:lnTo>
                  <a:pt x="200" y="184"/>
                </a:lnTo>
                <a:lnTo>
                  <a:pt x="198" y="185"/>
                </a:lnTo>
                <a:lnTo>
                  <a:pt x="198" y="187"/>
                </a:lnTo>
                <a:lnTo>
                  <a:pt x="198" y="192"/>
                </a:lnTo>
                <a:lnTo>
                  <a:pt x="200" y="194"/>
                </a:lnTo>
                <a:lnTo>
                  <a:pt x="200" y="199"/>
                </a:lnTo>
                <a:lnTo>
                  <a:pt x="198" y="200"/>
                </a:lnTo>
                <a:lnTo>
                  <a:pt x="200" y="202"/>
                </a:lnTo>
                <a:lnTo>
                  <a:pt x="200" y="206"/>
                </a:lnTo>
                <a:lnTo>
                  <a:pt x="202" y="207"/>
                </a:lnTo>
                <a:lnTo>
                  <a:pt x="204" y="208"/>
                </a:lnTo>
                <a:lnTo>
                  <a:pt x="205" y="209"/>
                </a:lnTo>
                <a:lnTo>
                  <a:pt x="207" y="211"/>
                </a:lnTo>
                <a:lnTo>
                  <a:pt x="205" y="214"/>
                </a:lnTo>
                <a:lnTo>
                  <a:pt x="208" y="222"/>
                </a:lnTo>
                <a:lnTo>
                  <a:pt x="208" y="225"/>
                </a:lnTo>
                <a:lnTo>
                  <a:pt x="211" y="226"/>
                </a:lnTo>
                <a:lnTo>
                  <a:pt x="211" y="230"/>
                </a:lnTo>
                <a:lnTo>
                  <a:pt x="212" y="232"/>
                </a:lnTo>
                <a:lnTo>
                  <a:pt x="212" y="234"/>
                </a:lnTo>
                <a:lnTo>
                  <a:pt x="211" y="236"/>
                </a:lnTo>
                <a:lnTo>
                  <a:pt x="211" y="240"/>
                </a:lnTo>
                <a:lnTo>
                  <a:pt x="210" y="243"/>
                </a:lnTo>
                <a:lnTo>
                  <a:pt x="210" y="251"/>
                </a:lnTo>
                <a:lnTo>
                  <a:pt x="208" y="253"/>
                </a:lnTo>
                <a:lnTo>
                  <a:pt x="205" y="253"/>
                </a:lnTo>
                <a:lnTo>
                  <a:pt x="201" y="258"/>
                </a:lnTo>
                <a:lnTo>
                  <a:pt x="200" y="260"/>
                </a:lnTo>
                <a:lnTo>
                  <a:pt x="192" y="266"/>
                </a:lnTo>
                <a:lnTo>
                  <a:pt x="190" y="269"/>
                </a:lnTo>
                <a:lnTo>
                  <a:pt x="190" y="271"/>
                </a:lnTo>
                <a:lnTo>
                  <a:pt x="179" y="284"/>
                </a:lnTo>
                <a:lnTo>
                  <a:pt x="179" y="288"/>
                </a:lnTo>
                <a:lnTo>
                  <a:pt x="178" y="292"/>
                </a:lnTo>
                <a:lnTo>
                  <a:pt x="177" y="294"/>
                </a:lnTo>
                <a:lnTo>
                  <a:pt x="174" y="296"/>
                </a:lnTo>
                <a:lnTo>
                  <a:pt x="172" y="298"/>
                </a:lnTo>
                <a:lnTo>
                  <a:pt x="171" y="301"/>
                </a:lnTo>
                <a:lnTo>
                  <a:pt x="170" y="302"/>
                </a:lnTo>
                <a:lnTo>
                  <a:pt x="166" y="301"/>
                </a:lnTo>
                <a:lnTo>
                  <a:pt x="154" y="300"/>
                </a:lnTo>
                <a:lnTo>
                  <a:pt x="151" y="299"/>
                </a:lnTo>
                <a:lnTo>
                  <a:pt x="143" y="299"/>
                </a:lnTo>
                <a:lnTo>
                  <a:pt x="132" y="297"/>
                </a:lnTo>
                <a:lnTo>
                  <a:pt x="125" y="301"/>
                </a:lnTo>
                <a:lnTo>
                  <a:pt x="118" y="315"/>
                </a:lnTo>
                <a:lnTo>
                  <a:pt x="114" y="324"/>
                </a:lnTo>
                <a:lnTo>
                  <a:pt x="111" y="327"/>
                </a:lnTo>
                <a:lnTo>
                  <a:pt x="108" y="328"/>
                </a:lnTo>
                <a:lnTo>
                  <a:pt x="105" y="329"/>
                </a:lnTo>
                <a:lnTo>
                  <a:pt x="102" y="329"/>
                </a:lnTo>
                <a:lnTo>
                  <a:pt x="102" y="329"/>
                </a:lnTo>
                <a:lnTo>
                  <a:pt x="99" y="328"/>
                </a:lnTo>
                <a:lnTo>
                  <a:pt x="87" y="329"/>
                </a:lnTo>
                <a:lnTo>
                  <a:pt x="65" y="328"/>
                </a:lnTo>
                <a:lnTo>
                  <a:pt x="58" y="335"/>
                </a:lnTo>
                <a:lnTo>
                  <a:pt x="56" y="340"/>
                </a:lnTo>
                <a:lnTo>
                  <a:pt x="54" y="346"/>
                </a:lnTo>
                <a:lnTo>
                  <a:pt x="50" y="352"/>
                </a:lnTo>
                <a:lnTo>
                  <a:pt x="48" y="357"/>
                </a:lnTo>
                <a:lnTo>
                  <a:pt x="45" y="358"/>
                </a:lnTo>
                <a:lnTo>
                  <a:pt x="35" y="361"/>
                </a:lnTo>
                <a:lnTo>
                  <a:pt x="32" y="360"/>
                </a:lnTo>
                <a:lnTo>
                  <a:pt x="29" y="360"/>
                </a:lnTo>
                <a:lnTo>
                  <a:pt x="26" y="358"/>
                </a:lnTo>
                <a:lnTo>
                  <a:pt x="22" y="358"/>
                </a:lnTo>
                <a:lnTo>
                  <a:pt x="21" y="356"/>
                </a:lnTo>
                <a:lnTo>
                  <a:pt x="21" y="352"/>
                </a:lnTo>
                <a:lnTo>
                  <a:pt x="20" y="347"/>
                </a:lnTo>
                <a:lnTo>
                  <a:pt x="17" y="327"/>
                </a:lnTo>
                <a:lnTo>
                  <a:pt x="8" y="312"/>
                </a:lnTo>
                <a:lnTo>
                  <a:pt x="4" y="306"/>
                </a:lnTo>
                <a:lnTo>
                  <a:pt x="1" y="295"/>
                </a:lnTo>
                <a:lnTo>
                  <a:pt x="0" y="293"/>
                </a:lnTo>
                <a:lnTo>
                  <a:pt x="6" y="267"/>
                </a:lnTo>
                <a:lnTo>
                  <a:pt x="10" y="260"/>
                </a:lnTo>
                <a:lnTo>
                  <a:pt x="11" y="257"/>
                </a:lnTo>
                <a:lnTo>
                  <a:pt x="18" y="251"/>
                </a:lnTo>
                <a:lnTo>
                  <a:pt x="20" y="250"/>
                </a:lnTo>
                <a:lnTo>
                  <a:pt x="20" y="246"/>
                </a:lnTo>
                <a:lnTo>
                  <a:pt x="21" y="239"/>
                </a:lnTo>
                <a:lnTo>
                  <a:pt x="21" y="237"/>
                </a:lnTo>
                <a:lnTo>
                  <a:pt x="21" y="235"/>
                </a:lnTo>
                <a:lnTo>
                  <a:pt x="26" y="227"/>
                </a:lnTo>
                <a:lnTo>
                  <a:pt x="30" y="215"/>
                </a:lnTo>
                <a:lnTo>
                  <a:pt x="31" y="196"/>
                </a:lnTo>
                <a:lnTo>
                  <a:pt x="34" y="183"/>
                </a:lnTo>
                <a:lnTo>
                  <a:pt x="35" y="181"/>
                </a:lnTo>
                <a:lnTo>
                  <a:pt x="35" y="173"/>
                </a:lnTo>
                <a:lnTo>
                  <a:pt x="33" y="165"/>
                </a:lnTo>
                <a:lnTo>
                  <a:pt x="33" y="158"/>
                </a:lnTo>
                <a:lnTo>
                  <a:pt x="35" y="152"/>
                </a:lnTo>
                <a:lnTo>
                  <a:pt x="35" y="136"/>
                </a:lnTo>
                <a:lnTo>
                  <a:pt x="37" y="120"/>
                </a:lnTo>
                <a:lnTo>
                  <a:pt x="36" y="118"/>
                </a:lnTo>
                <a:lnTo>
                  <a:pt x="38" y="112"/>
                </a:lnTo>
                <a:lnTo>
                  <a:pt x="38" y="110"/>
                </a:lnTo>
                <a:lnTo>
                  <a:pt x="44" y="108"/>
                </a:lnTo>
                <a:lnTo>
                  <a:pt x="56" y="85"/>
                </a:lnTo>
                <a:lnTo>
                  <a:pt x="58" y="74"/>
                </a:lnTo>
                <a:lnTo>
                  <a:pt x="58" y="62"/>
                </a:lnTo>
                <a:lnTo>
                  <a:pt x="57" y="60"/>
                </a:lnTo>
                <a:lnTo>
                  <a:pt x="57" y="57"/>
                </a:lnTo>
                <a:lnTo>
                  <a:pt x="56" y="54"/>
                </a:lnTo>
                <a:lnTo>
                  <a:pt x="56" y="48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89" name="14jal">
            <a:extLst>
              <a:ext uri="{FF2B5EF4-FFF2-40B4-BE49-F238E27FC236}">
                <a16:creationId xmlns:a16="http://schemas.microsoft.com/office/drawing/2014/main" id="{CF51FCAB-3D75-4B6F-5929-6C0166803278}"/>
              </a:ext>
            </a:extLst>
          </p:cNvPr>
          <p:cNvSpPr>
            <a:spLocks/>
          </p:cNvSpPr>
          <p:nvPr/>
        </p:nvSpPr>
        <p:spPr bwMode="auto">
          <a:xfrm>
            <a:off x="5069152" y="4478205"/>
            <a:ext cx="972009" cy="930955"/>
          </a:xfrm>
          <a:custGeom>
            <a:avLst/>
            <a:gdLst/>
            <a:ahLst/>
            <a:cxnLst>
              <a:cxn ang="0">
                <a:pos x="352" y="10"/>
              </a:cxn>
              <a:cxn ang="0">
                <a:pos x="339" y="111"/>
              </a:cxn>
              <a:cxn ang="0">
                <a:pos x="368" y="123"/>
              </a:cxn>
              <a:cxn ang="0">
                <a:pos x="425" y="80"/>
              </a:cxn>
              <a:cxn ang="0">
                <a:pos x="459" y="85"/>
              </a:cxn>
              <a:cxn ang="0">
                <a:pos x="474" y="128"/>
              </a:cxn>
              <a:cxn ang="0">
                <a:pos x="404" y="178"/>
              </a:cxn>
              <a:cxn ang="0">
                <a:pos x="364" y="257"/>
              </a:cxn>
              <a:cxn ang="0">
                <a:pos x="413" y="308"/>
              </a:cxn>
              <a:cxn ang="0">
                <a:pos x="477" y="300"/>
              </a:cxn>
              <a:cxn ang="0">
                <a:pos x="538" y="272"/>
              </a:cxn>
              <a:cxn ang="0">
                <a:pos x="560" y="249"/>
              </a:cxn>
              <a:cxn ang="0">
                <a:pos x="556" y="186"/>
              </a:cxn>
              <a:cxn ang="0">
                <a:pos x="665" y="172"/>
              </a:cxn>
              <a:cxn ang="0">
                <a:pos x="747" y="166"/>
              </a:cxn>
              <a:cxn ang="0">
                <a:pos x="752" y="198"/>
              </a:cxn>
              <a:cxn ang="0">
                <a:pos x="739" y="229"/>
              </a:cxn>
              <a:cxn ang="0">
                <a:pos x="747" y="267"/>
              </a:cxn>
              <a:cxn ang="0">
                <a:pos x="729" y="286"/>
              </a:cxn>
              <a:cxn ang="0">
                <a:pos x="707" y="311"/>
              </a:cxn>
              <a:cxn ang="0">
                <a:pos x="672" y="358"/>
              </a:cxn>
              <a:cxn ang="0">
                <a:pos x="672" y="400"/>
              </a:cxn>
              <a:cxn ang="0">
                <a:pos x="659" y="440"/>
              </a:cxn>
              <a:cxn ang="0">
                <a:pos x="603" y="460"/>
              </a:cxn>
              <a:cxn ang="0">
                <a:pos x="545" y="477"/>
              </a:cxn>
              <a:cxn ang="0">
                <a:pos x="485" y="524"/>
              </a:cxn>
              <a:cxn ang="0">
                <a:pos x="537" y="539"/>
              </a:cxn>
              <a:cxn ang="0">
                <a:pos x="526" y="588"/>
              </a:cxn>
              <a:cxn ang="0">
                <a:pos x="543" y="616"/>
              </a:cxn>
              <a:cxn ang="0">
                <a:pos x="558" y="654"/>
              </a:cxn>
              <a:cxn ang="0">
                <a:pos x="499" y="679"/>
              </a:cxn>
              <a:cxn ang="0">
                <a:pos x="447" y="716"/>
              </a:cxn>
              <a:cxn ang="0">
                <a:pos x="383" y="733"/>
              </a:cxn>
              <a:cxn ang="0">
                <a:pos x="394" y="716"/>
              </a:cxn>
              <a:cxn ang="0">
                <a:pos x="394" y="687"/>
              </a:cxn>
              <a:cxn ang="0">
                <a:pos x="397" y="659"/>
              </a:cxn>
              <a:cxn ang="0">
                <a:pos x="385" y="635"/>
              </a:cxn>
              <a:cxn ang="0">
                <a:pos x="375" y="614"/>
              </a:cxn>
              <a:cxn ang="0">
                <a:pos x="353" y="631"/>
              </a:cxn>
              <a:cxn ang="0">
                <a:pos x="314" y="632"/>
              </a:cxn>
              <a:cxn ang="0">
                <a:pos x="287" y="641"/>
              </a:cxn>
              <a:cxn ang="0">
                <a:pos x="267" y="662"/>
              </a:cxn>
              <a:cxn ang="0">
                <a:pos x="241" y="670"/>
              </a:cxn>
              <a:cxn ang="0">
                <a:pos x="221" y="675"/>
              </a:cxn>
              <a:cxn ang="0">
                <a:pos x="198" y="687"/>
              </a:cxn>
              <a:cxn ang="0">
                <a:pos x="188" y="677"/>
              </a:cxn>
              <a:cxn ang="0">
                <a:pos x="169" y="678"/>
              </a:cxn>
              <a:cxn ang="0">
                <a:pos x="161" y="668"/>
              </a:cxn>
              <a:cxn ang="0">
                <a:pos x="136" y="659"/>
              </a:cxn>
              <a:cxn ang="0">
                <a:pos x="123" y="640"/>
              </a:cxn>
              <a:cxn ang="0">
                <a:pos x="108" y="623"/>
              </a:cxn>
              <a:cxn ang="0">
                <a:pos x="91" y="601"/>
              </a:cxn>
              <a:cxn ang="0">
                <a:pos x="72" y="580"/>
              </a:cxn>
              <a:cxn ang="0">
                <a:pos x="56" y="562"/>
              </a:cxn>
              <a:cxn ang="0">
                <a:pos x="17" y="483"/>
              </a:cxn>
              <a:cxn ang="0">
                <a:pos x="5" y="446"/>
              </a:cxn>
              <a:cxn ang="0">
                <a:pos x="52" y="433"/>
              </a:cxn>
              <a:cxn ang="0">
                <a:pos x="75" y="421"/>
              </a:cxn>
              <a:cxn ang="0">
                <a:pos x="89" y="375"/>
              </a:cxn>
              <a:cxn ang="0">
                <a:pos x="150" y="333"/>
              </a:cxn>
              <a:cxn ang="0">
                <a:pos x="244" y="379"/>
              </a:cxn>
              <a:cxn ang="0">
                <a:pos x="267" y="300"/>
              </a:cxn>
              <a:cxn ang="0">
                <a:pos x="259" y="164"/>
              </a:cxn>
            </a:cxnLst>
            <a:rect l="0" t="0" r="r" b="b"/>
            <a:pathLst>
              <a:path w="769" h="736">
                <a:moveTo>
                  <a:pt x="253" y="100"/>
                </a:moveTo>
                <a:lnTo>
                  <a:pt x="290" y="82"/>
                </a:lnTo>
                <a:lnTo>
                  <a:pt x="316" y="80"/>
                </a:lnTo>
                <a:lnTo>
                  <a:pt x="323" y="67"/>
                </a:lnTo>
                <a:lnTo>
                  <a:pt x="323" y="52"/>
                </a:lnTo>
                <a:lnTo>
                  <a:pt x="308" y="44"/>
                </a:lnTo>
                <a:lnTo>
                  <a:pt x="308" y="6"/>
                </a:lnTo>
                <a:lnTo>
                  <a:pt x="309" y="0"/>
                </a:lnTo>
                <a:lnTo>
                  <a:pt x="352" y="10"/>
                </a:lnTo>
                <a:lnTo>
                  <a:pt x="351" y="30"/>
                </a:lnTo>
                <a:lnTo>
                  <a:pt x="337" y="39"/>
                </a:lnTo>
                <a:lnTo>
                  <a:pt x="338" y="42"/>
                </a:lnTo>
                <a:lnTo>
                  <a:pt x="339" y="56"/>
                </a:lnTo>
                <a:lnTo>
                  <a:pt x="336" y="56"/>
                </a:lnTo>
                <a:lnTo>
                  <a:pt x="334" y="60"/>
                </a:lnTo>
                <a:lnTo>
                  <a:pt x="336" y="67"/>
                </a:lnTo>
                <a:lnTo>
                  <a:pt x="333" y="105"/>
                </a:lnTo>
                <a:lnTo>
                  <a:pt x="339" y="111"/>
                </a:lnTo>
                <a:lnTo>
                  <a:pt x="347" y="80"/>
                </a:lnTo>
                <a:lnTo>
                  <a:pt x="355" y="36"/>
                </a:lnTo>
                <a:lnTo>
                  <a:pt x="357" y="35"/>
                </a:lnTo>
                <a:lnTo>
                  <a:pt x="364" y="38"/>
                </a:lnTo>
                <a:lnTo>
                  <a:pt x="377" y="39"/>
                </a:lnTo>
                <a:lnTo>
                  <a:pt x="378" y="44"/>
                </a:lnTo>
                <a:lnTo>
                  <a:pt x="383" y="44"/>
                </a:lnTo>
                <a:lnTo>
                  <a:pt x="369" y="96"/>
                </a:lnTo>
                <a:lnTo>
                  <a:pt x="368" y="123"/>
                </a:lnTo>
                <a:lnTo>
                  <a:pt x="387" y="123"/>
                </a:lnTo>
                <a:lnTo>
                  <a:pt x="391" y="117"/>
                </a:lnTo>
                <a:lnTo>
                  <a:pt x="409" y="125"/>
                </a:lnTo>
                <a:lnTo>
                  <a:pt x="415" y="102"/>
                </a:lnTo>
                <a:lnTo>
                  <a:pt x="423" y="101"/>
                </a:lnTo>
                <a:lnTo>
                  <a:pt x="427" y="96"/>
                </a:lnTo>
                <a:lnTo>
                  <a:pt x="429" y="95"/>
                </a:lnTo>
                <a:lnTo>
                  <a:pt x="425" y="86"/>
                </a:lnTo>
                <a:lnTo>
                  <a:pt x="425" y="80"/>
                </a:lnTo>
                <a:lnTo>
                  <a:pt x="421" y="80"/>
                </a:lnTo>
                <a:lnTo>
                  <a:pt x="415" y="65"/>
                </a:lnTo>
                <a:lnTo>
                  <a:pt x="426" y="47"/>
                </a:lnTo>
                <a:lnTo>
                  <a:pt x="443" y="62"/>
                </a:lnTo>
                <a:lnTo>
                  <a:pt x="459" y="68"/>
                </a:lnTo>
                <a:lnTo>
                  <a:pt x="455" y="85"/>
                </a:lnTo>
                <a:lnTo>
                  <a:pt x="450" y="87"/>
                </a:lnTo>
                <a:lnTo>
                  <a:pt x="454" y="91"/>
                </a:lnTo>
                <a:lnTo>
                  <a:pt x="459" y="85"/>
                </a:lnTo>
                <a:lnTo>
                  <a:pt x="469" y="86"/>
                </a:lnTo>
                <a:lnTo>
                  <a:pt x="474" y="91"/>
                </a:lnTo>
                <a:lnTo>
                  <a:pt x="483" y="92"/>
                </a:lnTo>
                <a:lnTo>
                  <a:pt x="483" y="97"/>
                </a:lnTo>
                <a:lnTo>
                  <a:pt x="471" y="112"/>
                </a:lnTo>
                <a:lnTo>
                  <a:pt x="472" y="122"/>
                </a:lnTo>
                <a:lnTo>
                  <a:pt x="467" y="122"/>
                </a:lnTo>
                <a:lnTo>
                  <a:pt x="466" y="127"/>
                </a:lnTo>
                <a:lnTo>
                  <a:pt x="474" y="128"/>
                </a:lnTo>
                <a:lnTo>
                  <a:pt x="473" y="137"/>
                </a:lnTo>
                <a:lnTo>
                  <a:pt x="467" y="139"/>
                </a:lnTo>
                <a:lnTo>
                  <a:pt x="465" y="151"/>
                </a:lnTo>
                <a:lnTo>
                  <a:pt x="455" y="152"/>
                </a:lnTo>
                <a:lnTo>
                  <a:pt x="440" y="149"/>
                </a:lnTo>
                <a:lnTo>
                  <a:pt x="425" y="157"/>
                </a:lnTo>
                <a:lnTo>
                  <a:pt x="417" y="159"/>
                </a:lnTo>
                <a:lnTo>
                  <a:pt x="406" y="177"/>
                </a:lnTo>
                <a:lnTo>
                  <a:pt x="404" y="178"/>
                </a:lnTo>
                <a:lnTo>
                  <a:pt x="393" y="194"/>
                </a:lnTo>
                <a:lnTo>
                  <a:pt x="393" y="199"/>
                </a:lnTo>
                <a:lnTo>
                  <a:pt x="397" y="206"/>
                </a:lnTo>
                <a:lnTo>
                  <a:pt x="397" y="228"/>
                </a:lnTo>
                <a:lnTo>
                  <a:pt x="377" y="228"/>
                </a:lnTo>
                <a:lnTo>
                  <a:pt x="369" y="238"/>
                </a:lnTo>
                <a:lnTo>
                  <a:pt x="364" y="234"/>
                </a:lnTo>
                <a:lnTo>
                  <a:pt x="360" y="242"/>
                </a:lnTo>
                <a:lnTo>
                  <a:pt x="364" y="257"/>
                </a:lnTo>
                <a:lnTo>
                  <a:pt x="359" y="270"/>
                </a:lnTo>
                <a:lnTo>
                  <a:pt x="351" y="284"/>
                </a:lnTo>
                <a:lnTo>
                  <a:pt x="349" y="295"/>
                </a:lnTo>
                <a:lnTo>
                  <a:pt x="373" y="292"/>
                </a:lnTo>
                <a:lnTo>
                  <a:pt x="374" y="301"/>
                </a:lnTo>
                <a:lnTo>
                  <a:pt x="377" y="304"/>
                </a:lnTo>
                <a:lnTo>
                  <a:pt x="389" y="304"/>
                </a:lnTo>
                <a:lnTo>
                  <a:pt x="401" y="306"/>
                </a:lnTo>
                <a:lnTo>
                  <a:pt x="413" y="308"/>
                </a:lnTo>
                <a:lnTo>
                  <a:pt x="416" y="309"/>
                </a:lnTo>
                <a:lnTo>
                  <a:pt x="422" y="316"/>
                </a:lnTo>
                <a:lnTo>
                  <a:pt x="425" y="322"/>
                </a:lnTo>
                <a:lnTo>
                  <a:pt x="441" y="322"/>
                </a:lnTo>
                <a:lnTo>
                  <a:pt x="452" y="316"/>
                </a:lnTo>
                <a:lnTo>
                  <a:pt x="461" y="318"/>
                </a:lnTo>
                <a:lnTo>
                  <a:pt x="467" y="320"/>
                </a:lnTo>
                <a:lnTo>
                  <a:pt x="479" y="320"/>
                </a:lnTo>
                <a:lnTo>
                  <a:pt x="477" y="300"/>
                </a:lnTo>
                <a:lnTo>
                  <a:pt x="477" y="292"/>
                </a:lnTo>
                <a:lnTo>
                  <a:pt x="479" y="286"/>
                </a:lnTo>
                <a:lnTo>
                  <a:pt x="483" y="283"/>
                </a:lnTo>
                <a:lnTo>
                  <a:pt x="489" y="284"/>
                </a:lnTo>
                <a:lnTo>
                  <a:pt x="499" y="286"/>
                </a:lnTo>
                <a:lnTo>
                  <a:pt x="510" y="287"/>
                </a:lnTo>
                <a:lnTo>
                  <a:pt x="518" y="286"/>
                </a:lnTo>
                <a:lnTo>
                  <a:pt x="522" y="276"/>
                </a:lnTo>
                <a:lnTo>
                  <a:pt x="538" y="272"/>
                </a:lnTo>
                <a:lnTo>
                  <a:pt x="541" y="262"/>
                </a:lnTo>
                <a:lnTo>
                  <a:pt x="544" y="259"/>
                </a:lnTo>
                <a:lnTo>
                  <a:pt x="547" y="263"/>
                </a:lnTo>
                <a:lnTo>
                  <a:pt x="548" y="271"/>
                </a:lnTo>
                <a:lnTo>
                  <a:pt x="558" y="260"/>
                </a:lnTo>
                <a:lnTo>
                  <a:pt x="555" y="255"/>
                </a:lnTo>
                <a:lnTo>
                  <a:pt x="551" y="255"/>
                </a:lnTo>
                <a:lnTo>
                  <a:pt x="552" y="249"/>
                </a:lnTo>
                <a:lnTo>
                  <a:pt x="560" y="249"/>
                </a:lnTo>
                <a:lnTo>
                  <a:pt x="561" y="231"/>
                </a:lnTo>
                <a:lnTo>
                  <a:pt x="550" y="228"/>
                </a:lnTo>
                <a:lnTo>
                  <a:pt x="545" y="223"/>
                </a:lnTo>
                <a:lnTo>
                  <a:pt x="535" y="220"/>
                </a:lnTo>
                <a:lnTo>
                  <a:pt x="527" y="203"/>
                </a:lnTo>
                <a:lnTo>
                  <a:pt x="535" y="192"/>
                </a:lnTo>
                <a:lnTo>
                  <a:pt x="545" y="192"/>
                </a:lnTo>
                <a:lnTo>
                  <a:pt x="550" y="186"/>
                </a:lnTo>
                <a:lnTo>
                  <a:pt x="556" y="186"/>
                </a:lnTo>
                <a:lnTo>
                  <a:pt x="567" y="185"/>
                </a:lnTo>
                <a:lnTo>
                  <a:pt x="579" y="192"/>
                </a:lnTo>
                <a:lnTo>
                  <a:pt x="607" y="202"/>
                </a:lnTo>
                <a:lnTo>
                  <a:pt x="622" y="204"/>
                </a:lnTo>
                <a:lnTo>
                  <a:pt x="629" y="200"/>
                </a:lnTo>
                <a:lnTo>
                  <a:pt x="639" y="198"/>
                </a:lnTo>
                <a:lnTo>
                  <a:pt x="647" y="193"/>
                </a:lnTo>
                <a:lnTo>
                  <a:pt x="659" y="175"/>
                </a:lnTo>
                <a:lnTo>
                  <a:pt x="665" y="172"/>
                </a:lnTo>
                <a:lnTo>
                  <a:pt x="672" y="166"/>
                </a:lnTo>
                <a:lnTo>
                  <a:pt x="680" y="163"/>
                </a:lnTo>
                <a:lnTo>
                  <a:pt x="688" y="159"/>
                </a:lnTo>
                <a:lnTo>
                  <a:pt x="693" y="152"/>
                </a:lnTo>
                <a:lnTo>
                  <a:pt x="696" y="141"/>
                </a:lnTo>
                <a:lnTo>
                  <a:pt x="699" y="139"/>
                </a:lnTo>
                <a:lnTo>
                  <a:pt x="722" y="141"/>
                </a:lnTo>
                <a:lnTo>
                  <a:pt x="725" y="149"/>
                </a:lnTo>
                <a:lnTo>
                  <a:pt x="747" y="166"/>
                </a:lnTo>
                <a:lnTo>
                  <a:pt x="768" y="172"/>
                </a:lnTo>
                <a:lnTo>
                  <a:pt x="767" y="174"/>
                </a:lnTo>
                <a:lnTo>
                  <a:pt x="765" y="182"/>
                </a:lnTo>
                <a:lnTo>
                  <a:pt x="763" y="184"/>
                </a:lnTo>
                <a:lnTo>
                  <a:pt x="756" y="188"/>
                </a:lnTo>
                <a:lnTo>
                  <a:pt x="754" y="190"/>
                </a:lnTo>
                <a:lnTo>
                  <a:pt x="753" y="191"/>
                </a:lnTo>
                <a:lnTo>
                  <a:pt x="752" y="194"/>
                </a:lnTo>
                <a:lnTo>
                  <a:pt x="752" y="198"/>
                </a:lnTo>
                <a:lnTo>
                  <a:pt x="754" y="200"/>
                </a:lnTo>
                <a:lnTo>
                  <a:pt x="757" y="201"/>
                </a:lnTo>
                <a:lnTo>
                  <a:pt x="761" y="201"/>
                </a:lnTo>
                <a:lnTo>
                  <a:pt x="761" y="206"/>
                </a:lnTo>
                <a:lnTo>
                  <a:pt x="760" y="210"/>
                </a:lnTo>
                <a:lnTo>
                  <a:pt x="754" y="217"/>
                </a:lnTo>
                <a:lnTo>
                  <a:pt x="751" y="218"/>
                </a:lnTo>
                <a:lnTo>
                  <a:pt x="744" y="222"/>
                </a:lnTo>
                <a:lnTo>
                  <a:pt x="739" y="229"/>
                </a:lnTo>
                <a:lnTo>
                  <a:pt x="737" y="235"/>
                </a:lnTo>
                <a:lnTo>
                  <a:pt x="737" y="237"/>
                </a:lnTo>
                <a:lnTo>
                  <a:pt x="738" y="239"/>
                </a:lnTo>
                <a:lnTo>
                  <a:pt x="743" y="244"/>
                </a:lnTo>
                <a:lnTo>
                  <a:pt x="745" y="245"/>
                </a:lnTo>
                <a:lnTo>
                  <a:pt x="748" y="252"/>
                </a:lnTo>
                <a:lnTo>
                  <a:pt x="750" y="257"/>
                </a:lnTo>
                <a:lnTo>
                  <a:pt x="750" y="259"/>
                </a:lnTo>
                <a:lnTo>
                  <a:pt x="747" y="267"/>
                </a:lnTo>
                <a:lnTo>
                  <a:pt x="745" y="271"/>
                </a:lnTo>
                <a:lnTo>
                  <a:pt x="743" y="274"/>
                </a:lnTo>
                <a:lnTo>
                  <a:pt x="743" y="276"/>
                </a:lnTo>
                <a:lnTo>
                  <a:pt x="739" y="278"/>
                </a:lnTo>
                <a:lnTo>
                  <a:pt x="737" y="280"/>
                </a:lnTo>
                <a:lnTo>
                  <a:pt x="735" y="283"/>
                </a:lnTo>
                <a:lnTo>
                  <a:pt x="732" y="282"/>
                </a:lnTo>
                <a:lnTo>
                  <a:pt x="730" y="284"/>
                </a:lnTo>
                <a:lnTo>
                  <a:pt x="729" y="286"/>
                </a:lnTo>
                <a:lnTo>
                  <a:pt x="725" y="286"/>
                </a:lnTo>
                <a:lnTo>
                  <a:pt x="722" y="284"/>
                </a:lnTo>
                <a:lnTo>
                  <a:pt x="717" y="286"/>
                </a:lnTo>
                <a:lnTo>
                  <a:pt x="715" y="287"/>
                </a:lnTo>
                <a:lnTo>
                  <a:pt x="714" y="290"/>
                </a:lnTo>
                <a:lnTo>
                  <a:pt x="713" y="298"/>
                </a:lnTo>
                <a:lnTo>
                  <a:pt x="707" y="305"/>
                </a:lnTo>
                <a:lnTo>
                  <a:pt x="707" y="308"/>
                </a:lnTo>
                <a:lnTo>
                  <a:pt x="707" y="311"/>
                </a:lnTo>
                <a:lnTo>
                  <a:pt x="699" y="323"/>
                </a:lnTo>
                <a:lnTo>
                  <a:pt x="696" y="327"/>
                </a:lnTo>
                <a:lnTo>
                  <a:pt x="695" y="329"/>
                </a:lnTo>
                <a:lnTo>
                  <a:pt x="686" y="336"/>
                </a:lnTo>
                <a:lnTo>
                  <a:pt x="684" y="338"/>
                </a:lnTo>
                <a:lnTo>
                  <a:pt x="683" y="342"/>
                </a:lnTo>
                <a:lnTo>
                  <a:pt x="680" y="348"/>
                </a:lnTo>
                <a:lnTo>
                  <a:pt x="675" y="352"/>
                </a:lnTo>
                <a:lnTo>
                  <a:pt x="672" y="358"/>
                </a:lnTo>
                <a:lnTo>
                  <a:pt x="669" y="364"/>
                </a:lnTo>
                <a:lnTo>
                  <a:pt x="663" y="369"/>
                </a:lnTo>
                <a:lnTo>
                  <a:pt x="660" y="375"/>
                </a:lnTo>
                <a:lnTo>
                  <a:pt x="661" y="378"/>
                </a:lnTo>
                <a:lnTo>
                  <a:pt x="663" y="384"/>
                </a:lnTo>
                <a:lnTo>
                  <a:pt x="664" y="386"/>
                </a:lnTo>
                <a:lnTo>
                  <a:pt x="665" y="390"/>
                </a:lnTo>
                <a:lnTo>
                  <a:pt x="667" y="392"/>
                </a:lnTo>
                <a:lnTo>
                  <a:pt x="672" y="400"/>
                </a:lnTo>
                <a:lnTo>
                  <a:pt x="680" y="401"/>
                </a:lnTo>
                <a:lnTo>
                  <a:pt x="678" y="408"/>
                </a:lnTo>
                <a:lnTo>
                  <a:pt x="674" y="410"/>
                </a:lnTo>
                <a:lnTo>
                  <a:pt x="672" y="412"/>
                </a:lnTo>
                <a:lnTo>
                  <a:pt x="672" y="417"/>
                </a:lnTo>
                <a:lnTo>
                  <a:pt x="672" y="419"/>
                </a:lnTo>
                <a:lnTo>
                  <a:pt x="667" y="423"/>
                </a:lnTo>
                <a:lnTo>
                  <a:pt x="659" y="434"/>
                </a:lnTo>
                <a:lnTo>
                  <a:pt x="659" y="440"/>
                </a:lnTo>
                <a:lnTo>
                  <a:pt x="656" y="446"/>
                </a:lnTo>
                <a:lnTo>
                  <a:pt x="650" y="448"/>
                </a:lnTo>
                <a:lnTo>
                  <a:pt x="649" y="450"/>
                </a:lnTo>
                <a:lnTo>
                  <a:pt x="644" y="453"/>
                </a:lnTo>
                <a:lnTo>
                  <a:pt x="623" y="459"/>
                </a:lnTo>
                <a:lnTo>
                  <a:pt x="615" y="455"/>
                </a:lnTo>
                <a:lnTo>
                  <a:pt x="610" y="457"/>
                </a:lnTo>
                <a:lnTo>
                  <a:pt x="605" y="459"/>
                </a:lnTo>
                <a:lnTo>
                  <a:pt x="603" y="460"/>
                </a:lnTo>
                <a:lnTo>
                  <a:pt x="594" y="458"/>
                </a:lnTo>
                <a:lnTo>
                  <a:pt x="577" y="467"/>
                </a:lnTo>
                <a:lnTo>
                  <a:pt x="577" y="470"/>
                </a:lnTo>
                <a:lnTo>
                  <a:pt x="561" y="472"/>
                </a:lnTo>
                <a:lnTo>
                  <a:pt x="559" y="478"/>
                </a:lnTo>
                <a:lnTo>
                  <a:pt x="553" y="478"/>
                </a:lnTo>
                <a:lnTo>
                  <a:pt x="549" y="478"/>
                </a:lnTo>
                <a:lnTo>
                  <a:pt x="546" y="477"/>
                </a:lnTo>
                <a:lnTo>
                  <a:pt x="545" y="477"/>
                </a:lnTo>
                <a:lnTo>
                  <a:pt x="539" y="480"/>
                </a:lnTo>
                <a:lnTo>
                  <a:pt x="503" y="488"/>
                </a:lnTo>
                <a:lnTo>
                  <a:pt x="499" y="495"/>
                </a:lnTo>
                <a:lnTo>
                  <a:pt x="483" y="494"/>
                </a:lnTo>
                <a:lnTo>
                  <a:pt x="485" y="500"/>
                </a:lnTo>
                <a:lnTo>
                  <a:pt x="483" y="502"/>
                </a:lnTo>
                <a:lnTo>
                  <a:pt x="488" y="514"/>
                </a:lnTo>
                <a:lnTo>
                  <a:pt x="482" y="520"/>
                </a:lnTo>
                <a:lnTo>
                  <a:pt x="485" y="524"/>
                </a:lnTo>
                <a:lnTo>
                  <a:pt x="489" y="526"/>
                </a:lnTo>
                <a:lnTo>
                  <a:pt x="493" y="523"/>
                </a:lnTo>
                <a:lnTo>
                  <a:pt x="499" y="520"/>
                </a:lnTo>
                <a:lnTo>
                  <a:pt x="503" y="525"/>
                </a:lnTo>
                <a:lnTo>
                  <a:pt x="509" y="527"/>
                </a:lnTo>
                <a:lnTo>
                  <a:pt x="518" y="526"/>
                </a:lnTo>
                <a:lnTo>
                  <a:pt x="526" y="528"/>
                </a:lnTo>
                <a:lnTo>
                  <a:pt x="533" y="533"/>
                </a:lnTo>
                <a:lnTo>
                  <a:pt x="537" y="539"/>
                </a:lnTo>
                <a:lnTo>
                  <a:pt x="538" y="543"/>
                </a:lnTo>
                <a:lnTo>
                  <a:pt x="538" y="547"/>
                </a:lnTo>
                <a:lnTo>
                  <a:pt x="535" y="556"/>
                </a:lnTo>
                <a:lnTo>
                  <a:pt x="529" y="557"/>
                </a:lnTo>
                <a:lnTo>
                  <a:pt x="523" y="564"/>
                </a:lnTo>
                <a:lnTo>
                  <a:pt x="523" y="570"/>
                </a:lnTo>
                <a:lnTo>
                  <a:pt x="526" y="578"/>
                </a:lnTo>
                <a:lnTo>
                  <a:pt x="529" y="586"/>
                </a:lnTo>
                <a:lnTo>
                  <a:pt x="526" y="588"/>
                </a:lnTo>
                <a:lnTo>
                  <a:pt x="527" y="591"/>
                </a:lnTo>
                <a:lnTo>
                  <a:pt x="535" y="592"/>
                </a:lnTo>
                <a:lnTo>
                  <a:pt x="540" y="592"/>
                </a:lnTo>
                <a:lnTo>
                  <a:pt x="543" y="595"/>
                </a:lnTo>
                <a:lnTo>
                  <a:pt x="543" y="598"/>
                </a:lnTo>
                <a:lnTo>
                  <a:pt x="543" y="599"/>
                </a:lnTo>
                <a:lnTo>
                  <a:pt x="545" y="609"/>
                </a:lnTo>
                <a:lnTo>
                  <a:pt x="541" y="612"/>
                </a:lnTo>
                <a:lnTo>
                  <a:pt x="543" y="616"/>
                </a:lnTo>
                <a:lnTo>
                  <a:pt x="558" y="610"/>
                </a:lnTo>
                <a:lnTo>
                  <a:pt x="569" y="605"/>
                </a:lnTo>
                <a:lnTo>
                  <a:pt x="574" y="618"/>
                </a:lnTo>
                <a:lnTo>
                  <a:pt x="578" y="622"/>
                </a:lnTo>
                <a:lnTo>
                  <a:pt x="577" y="629"/>
                </a:lnTo>
                <a:lnTo>
                  <a:pt x="574" y="632"/>
                </a:lnTo>
                <a:lnTo>
                  <a:pt x="570" y="635"/>
                </a:lnTo>
                <a:lnTo>
                  <a:pt x="562" y="649"/>
                </a:lnTo>
                <a:lnTo>
                  <a:pt x="558" y="654"/>
                </a:lnTo>
                <a:lnTo>
                  <a:pt x="558" y="661"/>
                </a:lnTo>
                <a:lnTo>
                  <a:pt x="552" y="663"/>
                </a:lnTo>
                <a:lnTo>
                  <a:pt x="543" y="662"/>
                </a:lnTo>
                <a:lnTo>
                  <a:pt x="529" y="661"/>
                </a:lnTo>
                <a:lnTo>
                  <a:pt x="523" y="664"/>
                </a:lnTo>
                <a:lnTo>
                  <a:pt x="515" y="668"/>
                </a:lnTo>
                <a:lnTo>
                  <a:pt x="510" y="673"/>
                </a:lnTo>
                <a:lnTo>
                  <a:pt x="501" y="677"/>
                </a:lnTo>
                <a:lnTo>
                  <a:pt x="499" y="679"/>
                </a:lnTo>
                <a:lnTo>
                  <a:pt x="495" y="688"/>
                </a:lnTo>
                <a:lnTo>
                  <a:pt x="482" y="696"/>
                </a:lnTo>
                <a:lnTo>
                  <a:pt x="480" y="696"/>
                </a:lnTo>
                <a:lnTo>
                  <a:pt x="473" y="701"/>
                </a:lnTo>
                <a:lnTo>
                  <a:pt x="467" y="705"/>
                </a:lnTo>
                <a:lnTo>
                  <a:pt x="462" y="705"/>
                </a:lnTo>
                <a:lnTo>
                  <a:pt x="459" y="709"/>
                </a:lnTo>
                <a:lnTo>
                  <a:pt x="453" y="714"/>
                </a:lnTo>
                <a:lnTo>
                  <a:pt x="447" y="716"/>
                </a:lnTo>
                <a:lnTo>
                  <a:pt x="444" y="716"/>
                </a:lnTo>
                <a:lnTo>
                  <a:pt x="435" y="709"/>
                </a:lnTo>
                <a:lnTo>
                  <a:pt x="425" y="727"/>
                </a:lnTo>
                <a:lnTo>
                  <a:pt x="409" y="728"/>
                </a:lnTo>
                <a:lnTo>
                  <a:pt x="401" y="731"/>
                </a:lnTo>
                <a:lnTo>
                  <a:pt x="394" y="732"/>
                </a:lnTo>
                <a:lnTo>
                  <a:pt x="383" y="735"/>
                </a:lnTo>
                <a:lnTo>
                  <a:pt x="380" y="735"/>
                </a:lnTo>
                <a:lnTo>
                  <a:pt x="383" y="733"/>
                </a:lnTo>
                <a:lnTo>
                  <a:pt x="385" y="731"/>
                </a:lnTo>
                <a:lnTo>
                  <a:pt x="386" y="729"/>
                </a:lnTo>
                <a:lnTo>
                  <a:pt x="387" y="727"/>
                </a:lnTo>
                <a:lnTo>
                  <a:pt x="390" y="726"/>
                </a:lnTo>
                <a:lnTo>
                  <a:pt x="394" y="724"/>
                </a:lnTo>
                <a:lnTo>
                  <a:pt x="394" y="722"/>
                </a:lnTo>
                <a:lnTo>
                  <a:pt x="393" y="721"/>
                </a:lnTo>
                <a:lnTo>
                  <a:pt x="394" y="718"/>
                </a:lnTo>
                <a:lnTo>
                  <a:pt x="394" y="716"/>
                </a:lnTo>
                <a:lnTo>
                  <a:pt x="392" y="709"/>
                </a:lnTo>
                <a:lnTo>
                  <a:pt x="391" y="708"/>
                </a:lnTo>
                <a:lnTo>
                  <a:pt x="389" y="707"/>
                </a:lnTo>
                <a:lnTo>
                  <a:pt x="389" y="704"/>
                </a:lnTo>
                <a:lnTo>
                  <a:pt x="391" y="700"/>
                </a:lnTo>
                <a:lnTo>
                  <a:pt x="391" y="696"/>
                </a:lnTo>
                <a:lnTo>
                  <a:pt x="391" y="694"/>
                </a:lnTo>
                <a:lnTo>
                  <a:pt x="393" y="690"/>
                </a:lnTo>
                <a:lnTo>
                  <a:pt x="394" y="687"/>
                </a:lnTo>
                <a:lnTo>
                  <a:pt x="395" y="686"/>
                </a:lnTo>
                <a:lnTo>
                  <a:pt x="394" y="680"/>
                </a:lnTo>
                <a:lnTo>
                  <a:pt x="393" y="677"/>
                </a:lnTo>
                <a:lnTo>
                  <a:pt x="395" y="674"/>
                </a:lnTo>
                <a:lnTo>
                  <a:pt x="395" y="671"/>
                </a:lnTo>
                <a:lnTo>
                  <a:pt x="395" y="668"/>
                </a:lnTo>
                <a:lnTo>
                  <a:pt x="396" y="666"/>
                </a:lnTo>
                <a:lnTo>
                  <a:pt x="396" y="663"/>
                </a:lnTo>
                <a:lnTo>
                  <a:pt x="397" y="659"/>
                </a:lnTo>
                <a:lnTo>
                  <a:pt x="399" y="654"/>
                </a:lnTo>
                <a:lnTo>
                  <a:pt x="397" y="652"/>
                </a:lnTo>
                <a:lnTo>
                  <a:pt x="394" y="651"/>
                </a:lnTo>
                <a:lnTo>
                  <a:pt x="393" y="648"/>
                </a:lnTo>
                <a:lnTo>
                  <a:pt x="393" y="646"/>
                </a:lnTo>
                <a:lnTo>
                  <a:pt x="392" y="644"/>
                </a:lnTo>
                <a:lnTo>
                  <a:pt x="389" y="642"/>
                </a:lnTo>
                <a:lnTo>
                  <a:pt x="386" y="636"/>
                </a:lnTo>
                <a:lnTo>
                  <a:pt x="385" y="635"/>
                </a:lnTo>
                <a:lnTo>
                  <a:pt x="384" y="633"/>
                </a:lnTo>
                <a:lnTo>
                  <a:pt x="382" y="629"/>
                </a:lnTo>
                <a:lnTo>
                  <a:pt x="380" y="627"/>
                </a:lnTo>
                <a:lnTo>
                  <a:pt x="379" y="624"/>
                </a:lnTo>
                <a:lnTo>
                  <a:pt x="378" y="621"/>
                </a:lnTo>
                <a:lnTo>
                  <a:pt x="378" y="620"/>
                </a:lnTo>
                <a:lnTo>
                  <a:pt x="378" y="618"/>
                </a:lnTo>
                <a:lnTo>
                  <a:pt x="377" y="616"/>
                </a:lnTo>
                <a:lnTo>
                  <a:pt x="375" y="614"/>
                </a:lnTo>
                <a:lnTo>
                  <a:pt x="373" y="614"/>
                </a:lnTo>
                <a:lnTo>
                  <a:pt x="371" y="616"/>
                </a:lnTo>
                <a:lnTo>
                  <a:pt x="367" y="620"/>
                </a:lnTo>
                <a:lnTo>
                  <a:pt x="364" y="621"/>
                </a:lnTo>
                <a:lnTo>
                  <a:pt x="361" y="622"/>
                </a:lnTo>
                <a:lnTo>
                  <a:pt x="360" y="624"/>
                </a:lnTo>
                <a:lnTo>
                  <a:pt x="358" y="629"/>
                </a:lnTo>
                <a:lnTo>
                  <a:pt x="356" y="630"/>
                </a:lnTo>
                <a:lnTo>
                  <a:pt x="353" y="631"/>
                </a:lnTo>
                <a:lnTo>
                  <a:pt x="350" y="632"/>
                </a:lnTo>
                <a:lnTo>
                  <a:pt x="347" y="634"/>
                </a:lnTo>
                <a:lnTo>
                  <a:pt x="343" y="636"/>
                </a:lnTo>
                <a:lnTo>
                  <a:pt x="340" y="638"/>
                </a:lnTo>
                <a:lnTo>
                  <a:pt x="337" y="638"/>
                </a:lnTo>
                <a:lnTo>
                  <a:pt x="331" y="636"/>
                </a:lnTo>
                <a:lnTo>
                  <a:pt x="326" y="634"/>
                </a:lnTo>
                <a:lnTo>
                  <a:pt x="319" y="632"/>
                </a:lnTo>
                <a:lnTo>
                  <a:pt x="314" y="632"/>
                </a:lnTo>
                <a:lnTo>
                  <a:pt x="307" y="629"/>
                </a:lnTo>
                <a:lnTo>
                  <a:pt x="303" y="629"/>
                </a:lnTo>
                <a:lnTo>
                  <a:pt x="300" y="628"/>
                </a:lnTo>
                <a:lnTo>
                  <a:pt x="297" y="628"/>
                </a:lnTo>
                <a:lnTo>
                  <a:pt x="295" y="629"/>
                </a:lnTo>
                <a:lnTo>
                  <a:pt x="294" y="631"/>
                </a:lnTo>
                <a:lnTo>
                  <a:pt x="293" y="632"/>
                </a:lnTo>
                <a:lnTo>
                  <a:pt x="289" y="639"/>
                </a:lnTo>
                <a:lnTo>
                  <a:pt x="287" y="641"/>
                </a:lnTo>
                <a:lnTo>
                  <a:pt x="289" y="642"/>
                </a:lnTo>
                <a:lnTo>
                  <a:pt x="289" y="648"/>
                </a:lnTo>
                <a:lnTo>
                  <a:pt x="286" y="650"/>
                </a:lnTo>
                <a:lnTo>
                  <a:pt x="285" y="652"/>
                </a:lnTo>
                <a:lnTo>
                  <a:pt x="283" y="654"/>
                </a:lnTo>
                <a:lnTo>
                  <a:pt x="281" y="655"/>
                </a:lnTo>
                <a:lnTo>
                  <a:pt x="281" y="656"/>
                </a:lnTo>
                <a:lnTo>
                  <a:pt x="269" y="661"/>
                </a:lnTo>
                <a:lnTo>
                  <a:pt x="267" y="662"/>
                </a:lnTo>
                <a:lnTo>
                  <a:pt x="264" y="663"/>
                </a:lnTo>
                <a:lnTo>
                  <a:pt x="259" y="663"/>
                </a:lnTo>
                <a:lnTo>
                  <a:pt x="256" y="664"/>
                </a:lnTo>
                <a:lnTo>
                  <a:pt x="255" y="666"/>
                </a:lnTo>
                <a:lnTo>
                  <a:pt x="252" y="668"/>
                </a:lnTo>
                <a:lnTo>
                  <a:pt x="249" y="668"/>
                </a:lnTo>
                <a:lnTo>
                  <a:pt x="247" y="669"/>
                </a:lnTo>
                <a:lnTo>
                  <a:pt x="244" y="669"/>
                </a:lnTo>
                <a:lnTo>
                  <a:pt x="241" y="670"/>
                </a:lnTo>
                <a:lnTo>
                  <a:pt x="238" y="670"/>
                </a:lnTo>
                <a:lnTo>
                  <a:pt x="235" y="669"/>
                </a:lnTo>
                <a:lnTo>
                  <a:pt x="233" y="671"/>
                </a:lnTo>
                <a:lnTo>
                  <a:pt x="231" y="673"/>
                </a:lnTo>
                <a:lnTo>
                  <a:pt x="229" y="674"/>
                </a:lnTo>
                <a:lnTo>
                  <a:pt x="229" y="678"/>
                </a:lnTo>
                <a:lnTo>
                  <a:pt x="225" y="678"/>
                </a:lnTo>
                <a:lnTo>
                  <a:pt x="224" y="677"/>
                </a:lnTo>
                <a:lnTo>
                  <a:pt x="221" y="675"/>
                </a:lnTo>
                <a:lnTo>
                  <a:pt x="217" y="675"/>
                </a:lnTo>
                <a:lnTo>
                  <a:pt x="215" y="676"/>
                </a:lnTo>
                <a:lnTo>
                  <a:pt x="213" y="678"/>
                </a:lnTo>
                <a:lnTo>
                  <a:pt x="212" y="681"/>
                </a:lnTo>
                <a:lnTo>
                  <a:pt x="212" y="684"/>
                </a:lnTo>
                <a:lnTo>
                  <a:pt x="210" y="686"/>
                </a:lnTo>
                <a:lnTo>
                  <a:pt x="207" y="687"/>
                </a:lnTo>
                <a:lnTo>
                  <a:pt x="202" y="687"/>
                </a:lnTo>
                <a:lnTo>
                  <a:pt x="198" y="687"/>
                </a:lnTo>
                <a:lnTo>
                  <a:pt x="197" y="690"/>
                </a:lnTo>
                <a:lnTo>
                  <a:pt x="197" y="691"/>
                </a:lnTo>
                <a:lnTo>
                  <a:pt x="183" y="687"/>
                </a:lnTo>
                <a:lnTo>
                  <a:pt x="180" y="687"/>
                </a:lnTo>
                <a:lnTo>
                  <a:pt x="180" y="685"/>
                </a:lnTo>
                <a:lnTo>
                  <a:pt x="181" y="682"/>
                </a:lnTo>
                <a:lnTo>
                  <a:pt x="187" y="682"/>
                </a:lnTo>
                <a:lnTo>
                  <a:pt x="188" y="680"/>
                </a:lnTo>
                <a:lnTo>
                  <a:pt x="188" y="677"/>
                </a:lnTo>
                <a:lnTo>
                  <a:pt x="185" y="675"/>
                </a:lnTo>
                <a:lnTo>
                  <a:pt x="183" y="676"/>
                </a:lnTo>
                <a:lnTo>
                  <a:pt x="181" y="678"/>
                </a:lnTo>
                <a:lnTo>
                  <a:pt x="179" y="678"/>
                </a:lnTo>
                <a:lnTo>
                  <a:pt x="177" y="677"/>
                </a:lnTo>
                <a:lnTo>
                  <a:pt x="175" y="679"/>
                </a:lnTo>
                <a:lnTo>
                  <a:pt x="172" y="680"/>
                </a:lnTo>
                <a:lnTo>
                  <a:pt x="169" y="681"/>
                </a:lnTo>
                <a:lnTo>
                  <a:pt x="169" y="678"/>
                </a:lnTo>
                <a:lnTo>
                  <a:pt x="171" y="674"/>
                </a:lnTo>
                <a:lnTo>
                  <a:pt x="169" y="671"/>
                </a:lnTo>
                <a:lnTo>
                  <a:pt x="171" y="670"/>
                </a:lnTo>
                <a:lnTo>
                  <a:pt x="172" y="668"/>
                </a:lnTo>
                <a:lnTo>
                  <a:pt x="169" y="664"/>
                </a:lnTo>
                <a:lnTo>
                  <a:pt x="167" y="664"/>
                </a:lnTo>
                <a:lnTo>
                  <a:pt x="164" y="664"/>
                </a:lnTo>
                <a:lnTo>
                  <a:pt x="164" y="668"/>
                </a:lnTo>
                <a:lnTo>
                  <a:pt x="161" y="668"/>
                </a:lnTo>
                <a:lnTo>
                  <a:pt x="160" y="669"/>
                </a:lnTo>
                <a:lnTo>
                  <a:pt x="158" y="670"/>
                </a:lnTo>
                <a:lnTo>
                  <a:pt x="153" y="666"/>
                </a:lnTo>
                <a:lnTo>
                  <a:pt x="153" y="665"/>
                </a:lnTo>
                <a:lnTo>
                  <a:pt x="149" y="666"/>
                </a:lnTo>
                <a:lnTo>
                  <a:pt x="141" y="664"/>
                </a:lnTo>
                <a:lnTo>
                  <a:pt x="138" y="663"/>
                </a:lnTo>
                <a:lnTo>
                  <a:pt x="137" y="662"/>
                </a:lnTo>
                <a:lnTo>
                  <a:pt x="136" y="659"/>
                </a:lnTo>
                <a:lnTo>
                  <a:pt x="137" y="657"/>
                </a:lnTo>
                <a:lnTo>
                  <a:pt x="137" y="654"/>
                </a:lnTo>
                <a:lnTo>
                  <a:pt x="131" y="646"/>
                </a:lnTo>
                <a:lnTo>
                  <a:pt x="129" y="645"/>
                </a:lnTo>
                <a:lnTo>
                  <a:pt x="127" y="645"/>
                </a:lnTo>
                <a:lnTo>
                  <a:pt x="124" y="644"/>
                </a:lnTo>
                <a:lnTo>
                  <a:pt x="122" y="644"/>
                </a:lnTo>
                <a:lnTo>
                  <a:pt x="122" y="642"/>
                </a:lnTo>
                <a:lnTo>
                  <a:pt x="123" y="640"/>
                </a:lnTo>
                <a:lnTo>
                  <a:pt x="121" y="638"/>
                </a:lnTo>
                <a:lnTo>
                  <a:pt x="120" y="635"/>
                </a:lnTo>
                <a:lnTo>
                  <a:pt x="119" y="632"/>
                </a:lnTo>
                <a:lnTo>
                  <a:pt x="117" y="632"/>
                </a:lnTo>
                <a:lnTo>
                  <a:pt x="114" y="630"/>
                </a:lnTo>
                <a:lnTo>
                  <a:pt x="113" y="628"/>
                </a:lnTo>
                <a:lnTo>
                  <a:pt x="112" y="626"/>
                </a:lnTo>
                <a:lnTo>
                  <a:pt x="110" y="626"/>
                </a:lnTo>
                <a:lnTo>
                  <a:pt x="108" y="623"/>
                </a:lnTo>
                <a:lnTo>
                  <a:pt x="109" y="620"/>
                </a:lnTo>
                <a:lnTo>
                  <a:pt x="110" y="618"/>
                </a:lnTo>
                <a:lnTo>
                  <a:pt x="110" y="616"/>
                </a:lnTo>
                <a:lnTo>
                  <a:pt x="107" y="610"/>
                </a:lnTo>
                <a:lnTo>
                  <a:pt x="105" y="608"/>
                </a:lnTo>
                <a:lnTo>
                  <a:pt x="103" y="607"/>
                </a:lnTo>
                <a:lnTo>
                  <a:pt x="99" y="607"/>
                </a:lnTo>
                <a:lnTo>
                  <a:pt x="99" y="610"/>
                </a:lnTo>
                <a:lnTo>
                  <a:pt x="91" y="601"/>
                </a:lnTo>
                <a:lnTo>
                  <a:pt x="91" y="596"/>
                </a:lnTo>
                <a:lnTo>
                  <a:pt x="89" y="596"/>
                </a:lnTo>
                <a:lnTo>
                  <a:pt x="85" y="595"/>
                </a:lnTo>
                <a:lnTo>
                  <a:pt x="83" y="595"/>
                </a:lnTo>
                <a:lnTo>
                  <a:pt x="81" y="596"/>
                </a:lnTo>
                <a:lnTo>
                  <a:pt x="77" y="590"/>
                </a:lnTo>
                <a:lnTo>
                  <a:pt x="72" y="586"/>
                </a:lnTo>
                <a:lnTo>
                  <a:pt x="72" y="584"/>
                </a:lnTo>
                <a:lnTo>
                  <a:pt x="72" y="580"/>
                </a:lnTo>
                <a:lnTo>
                  <a:pt x="69" y="580"/>
                </a:lnTo>
                <a:lnTo>
                  <a:pt x="66" y="580"/>
                </a:lnTo>
                <a:lnTo>
                  <a:pt x="66" y="578"/>
                </a:lnTo>
                <a:lnTo>
                  <a:pt x="65" y="574"/>
                </a:lnTo>
                <a:lnTo>
                  <a:pt x="63" y="571"/>
                </a:lnTo>
                <a:lnTo>
                  <a:pt x="61" y="570"/>
                </a:lnTo>
                <a:lnTo>
                  <a:pt x="59" y="567"/>
                </a:lnTo>
                <a:lnTo>
                  <a:pt x="59" y="565"/>
                </a:lnTo>
                <a:lnTo>
                  <a:pt x="56" y="562"/>
                </a:lnTo>
                <a:lnTo>
                  <a:pt x="54" y="557"/>
                </a:lnTo>
                <a:lnTo>
                  <a:pt x="32" y="524"/>
                </a:lnTo>
                <a:lnTo>
                  <a:pt x="31" y="520"/>
                </a:lnTo>
                <a:lnTo>
                  <a:pt x="25" y="514"/>
                </a:lnTo>
                <a:lnTo>
                  <a:pt x="23" y="493"/>
                </a:lnTo>
                <a:lnTo>
                  <a:pt x="21" y="490"/>
                </a:lnTo>
                <a:lnTo>
                  <a:pt x="19" y="488"/>
                </a:lnTo>
                <a:lnTo>
                  <a:pt x="17" y="486"/>
                </a:lnTo>
                <a:lnTo>
                  <a:pt x="17" y="483"/>
                </a:lnTo>
                <a:lnTo>
                  <a:pt x="15" y="480"/>
                </a:lnTo>
                <a:lnTo>
                  <a:pt x="10" y="476"/>
                </a:lnTo>
                <a:lnTo>
                  <a:pt x="2" y="462"/>
                </a:lnTo>
                <a:lnTo>
                  <a:pt x="2" y="456"/>
                </a:lnTo>
                <a:lnTo>
                  <a:pt x="0" y="454"/>
                </a:lnTo>
                <a:lnTo>
                  <a:pt x="2" y="450"/>
                </a:lnTo>
                <a:lnTo>
                  <a:pt x="4" y="449"/>
                </a:lnTo>
                <a:lnTo>
                  <a:pt x="5" y="448"/>
                </a:lnTo>
                <a:lnTo>
                  <a:pt x="5" y="446"/>
                </a:lnTo>
                <a:lnTo>
                  <a:pt x="7" y="444"/>
                </a:lnTo>
                <a:lnTo>
                  <a:pt x="13" y="439"/>
                </a:lnTo>
                <a:lnTo>
                  <a:pt x="15" y="437"/>
                </a:lnTo>
                <a:lnTo>
                  <a:pt x="19" y="436"/>
                </a:lnTo>
                <a:lnTo>
                  <a:pt x="25" y="434"/>
                </a:lnTo>
                <a:lnTo>
                  <a:pt x="37" y="433"/>
                </a:lnTo>
                <a:lnTo>
                  <a:pt x="41" y="434"/>
                </a:lnTo>
                <a:lnTo>
                  <a:pt x="43" y="433"/>
                </a:lnTo>
                <a:lnTo>
                  <a:pt x="52" y="433"/>
                </a:lnTo>
                <a:lnTo>
                  <a:pt x="56" y="432"/>
                </a:lnTo>
                <a:lnTo>
                  <a:pt x="57" y="432"/>
                </a:lnTo>
                <a:lnTo>
                  <a:pt x="60" y="433"/>
                </a:lnTo>
                <a:lnTo>
                  <a:pt x="62" y="430"/>
                </a:lnTo>
                <a:lnTo>
                  <a:pt x="65" y="429"/>
                </a:lnTo>
                <a:lnTo>
                  <a:pt x="67" y="429"/>
                </a:lnTo>
                <a:lnTo>
                  <a:pt x="72" y="424"/>
                </a:lnTo>
                <a:lnTo>
                  <a:pt x="72" y="421"/>
                </a:lnTo>
                <a:lnTo>
                  <a:pt x="75" y="421"/>
                </a:lnTo>
                <a:lnTo>
                  <a:pt x="78" y="418"/>
                </a:lnTo>
                <a:lnTo>
                  <a:pt x="80" y="415"/>
                </a:lnTo>
                <a:lnTo>
                  <a:pt x="80" y="407"/>
                </a:lnTo>
                <a:lnTo>
                  <a:pt x="78" y="404"/>
                </a:lnTo>
                <a:lnTo>
                  <a:pt x="72" y="396"/>
                </a:lnTo>
                <a:lnTo>
                  <a:pt x="75" y="389"/>
                </a:lnTo>
                <a:lnTo>
                  <a:pt x="83" y="385"/>
                </a:lnTo>
                <a:lnTo>
                  <a:pt x="85" y="383"/>
                </a:lnTo>
                <a:lnTo>
                  <a:pt x="89" y="375"/>
                </a:lnTo>
                <a:lnTo>
                  <a:pt x="103" y="353"/>
                </a:lnTo>
                <a:lnTo>
                  <a:pt x="109" y="347"/>
                </a:lnTo>
                <a:lnTo>
                  <a:pt x="115" y="345"/>
                </a:lnTo>
                <a:lnTo>
                  <a:pt x="119" y="341"/>
                </a:lnTo>
                <a:lnTo>
                  <a:pt x="123" y="344"/>
                </a:lnTo>
                <a:lnTo>
                  <a:pt x="131" y="345"/>
                </a:lnTo>
                <a:lnTo>
                  <a:pt x="138" y="342"/>
                </a:lnTo>
                <a:lnTo>
                  <a:pt x="149" y="338"/>
                </a:lnTo>
                <a:lnTo>
                  <a:pt x="150" y="333"/>
                </a:lnTo>
                <a:lnTo>
                  <a:pt x="157" y="329"/>
                </a:lnTo>
                <a:lnTo>
                  <a:pt x="169" y="327"/>
                </a:lnTo>
                <a:lnTo>
                  <a:pt x="178" y="329"/>
                </a:lnTo>
                <a:lnTo>
                  <a:pt x="193" y="342"/>
                </a:lnTo>
                <a:lnTo>
                  <a:pt x="200" y="346"/>
                </a:lnTo>
                <a:lnTo>
                  <a:pt x="208" y="344"/>
                </a:lnTo>
                <a:lnTo>
                  <a:pt x="230" y="367"/>
                </a:lnTo>
                <a:lnTo>
                  <a:pt x="237" y="368"/>
                </a:lnTo>
                <a:lnTo>
                  <a:pt x="244" y="379"/>
                </a:lnTo>
                <a:lnTo>
                  <a:pt x="261" y="392"/>
                </a:lnTo>
                <a:lnTo>
                  <a:pt x="259" y="371"/>
                </a:lnTo>
                <a:lnTo>
                  <a:pt x="265" y="361"/>
                </a:lnTo>
                <a:lnTo>
                  <a:pt x="267" y="344"/>
                </a:lnTo>
                <a:lnTo>
                  <a:pt x="272" y="337"/>
                </a:lnTo>
                <a:lnTo>
                  <a:pt x="269" y="326"/>
                </a:lnTo>
                <a:lnTo>
                  <a:pt x="273" y="315"/>
                </a:lnTo>
                <a:lnTo>
                  <a:pt x="268" y="309"/>
                </a:lnTo>
                <a:lnTo>
                  <a:pt x="267" y="300"/>
                </a:lnTo>
                <a:lnTo>
                  <a:pt x="273" y="295"/>
                </a:lnTo>
                <a:lnTo>
                  <a:pt x="298" y="293"/>
                </a:lnTo>
                <a:lnTo>
                  <a:pt x="313" y="284"/>
                </a:lnTo>
                <a:lnTo>
                  <a:pt x="317" y="262"/>
                </a:lnTo>
                <a:lnTo>
                  <a:pt x="274" y="231"/>
                </a:lnTo>
                <a:lnTo>
                  <a:pt x="283" y="217"/>
                </a:lnTo>
                <a:lnTo>
                  <a:pt x="279" y="200"/>
                </a:lnTo>
                <a:lnTo>
                  <a:pt x="282" y="181"/>
                </a:lnTo>
                <a:lnTo>
                  <a:pt x="259" y="164"/>
                </a:lnTo>
                <a:lnTo>
                  <a:pt x="245" y="132"/>
                </a:lnTo>
                <a:lnTo>
                  <a:pt x="253" y="100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0" name="13hgo">
            <a:extLst>
              <a:ext uri="{FF2B5EF4-FFF2-40B4-BE49-F238E27FC236}">
                <a16:creationId xmlns:a16="http://schemas.microsoft.com/office/drawing/2014/main" id="{C030A813-9FB5-943D-94B5-FF73508F7AF6}"/>
              </a:ext>
            </a:extLst>
          </p:cNvPr>
          <p:cNvSpPr>
            <a:spLocks/>
          </p:cNvSpPr>
          <p:nvPr/>
        </p:nvSpPr>
        <p:spPr bwMode="auto">
          <a:xfrm>
            <a:off x="6411760" y="4771388"/>
            <a:ext cx="467933" cy="447390"/>
          </a:xfrm>
          <a:custGeom>
            <a:avLst/>
            <a:gdLst/>
            <a:ahLst/>
            <a:cxnLst>
              <a:cxn ang="0">
                <a:pos x="340" y="152"/>
              </a:cxn>
              <a:cxn ang="0">
                <a:pos x="291" y="202"/>
              </a:cxn>
              <a:cxn ang="0">
                <a:pos x="264" y="212"/>
              </a:cxn>
              <a:cxn ang="0">
                <a:pos x="256" y="192"/>
              </a:cxn>
              <a:cxn ang="0">
                <a:pos x="261" y="163"/>
              </a:cxn>
              <a:cxn ang="0">
                <a:pos x="274" y="138"/>
              </a:cxn>
              <a:cxn ang="0">
                <a:pos x="251" y="137"/>
              </a:cxn>
              <a:cxn ang="0">
                <a:pos x="275" y="120"/>
              </a:cxn>
              <a:cxn ang="0">
                <a:pos x="289" y="109"/>
              </a:cxn>
              <a:cxn ang="0">
                <a:pos x="313" y="116"/>
              </a:cxn>
              <a:cxn ang="0">
                <a:pos x="316" y="83"/>
              </a:cxn>
              <a:cxn ang="0">
                <a:pos x="314" y="56"/>
              </a:cxn>
              <a:cxn ang="0">
                <a:pos x="302" y="42"/>
              </a:cxn>
              <a:cxn ang="0">
                <a:pos x="266" y="38"/>
              </a:cxn>
              <a:cxn ang="0">
                <a:pos x="256" y="2"/>
              </a:cxn>
              <a:cxn ang="0">
                <a:pos x="234" y="10"/>
              </a:cxn>
              <a:cxn ang="0">
                <a:pos x="240" y="32"/>
              </a:cxn>
              <a:cxn ang="0">
                <a:pos x="222" y="39"/>
              </a:cxn>
              <a:cxn ang="0">
                <a:pos x="194" y="37"/>
              </a:cxn>
              <a:cxn ang="0">
                <a:pos x="173" y="25"/>
              </a:cxn>
              <a:cxn ang="0">
                <a:pos x="151" y="34"/>
              </a:cxn>
              <a:cxn ang="0">
                <a:pos x="135" y="53"/>
              </a:cxn>
              <a:cxn ang="0">
                <a:pos x="124" y="65"/>
              </a:cxn>
              <a:cxn ang="0">
                <a:pos x="108" y="55"/>
              </a:cxn>
              <a:cxn ang="0">
                <a:pos x="89" y="87"/>
              </a:cxn>
              <a:cxn ang="0">
                <a:pos x="71" y="122"/>
              </a:cxn>
              <a:cxn ang="0">
                <a:pos x="67" y="147"/>
              </a:cxn>
              <a:cxn ang="0">
                <a:pos x="38" y="167"/>
              </a:cxn>
              <a:cxn ang="0">
                <a:pos x="12" y="206"/>
              </a:cxn>
              <a:cxn ang="0">
                <a:pos x="0" y="227"/>
              </a:cxn>
              <a:cxn ang="0">
                <a:pos x="23" y="240"/>
              </a:cxn>
              <a:cxn ang="0">
                <a:pos x="51" y="256"/>
              </a:cxn>
              <a:cxn ang="0">
                <a:pos x="86" y="269"/>
              </a:cxn>
              <a:cxn ang="0">
                <a:pos x="102" y="310"/>
              </a:cxn>
              <a:cxn ang="0">
                <a:pos x="133" y="300"/>
              </a:cxn>
              <a:cxn ang="0">
                <a:pos x="150" y="284"/>
              </a:cxn>
              <a:cxn ang="0">
                <a:pos x="179" y="297"/>
              </a:cxn>
              <a:cxn ang="0">
                <a:pos x="187" y="316"/>
              </a:cxn>
              <a:cxn ang="0">
                <a:pos x="213" y="310"/>
              </a:cxn>
              <a:cxn ang="0">
                <a:pos x="235" y="316"/>
              </a:cxn>
              <a:cxn ang="0">
                <a:pos x="243" y="333"/>
              </a:cxn>
              <a:cxn ang="0">
                <a:pos x="245" y="348"/>
              </a:cxn>
              <a:cxn ang="0">
                <a:pos x="273" y="352"/>
              </a:cxn>
              <a:cxn ang="0">
                <a:pos x="298" y="342"/>
              </a:cxn>
              <a:cxn ang="0">
                <a:pos x="316" y="312"/>
              </a:cxn>
              <a:cxn ang="0">
                <a:pos x="331" y="264"/>
              </a:cxn>
              <a:cxn ang="0">
                <a:pos x="320" y="235"/>
              </a:cxn>
              <a:cxn ang="0">
                <a:pos x="309" y="222"/>
              </a:cxn>
              <a:cxn ang="0">
                <a:pos x="328" y="221"/>
              </a:cxn>
              <a:cxn ang="0">
                <a:pos x="340" y="203"/>
              </a:cxn>
              <a:cxn ang="0">
                <a:pos x="368" y="178"/>
              </a:cxn>
            </a:cxnLst>
            <a:rect l="0" t="0" r="r" b="b"/>
            <a:pathLst>
              <a:path w="370" h="353">
                <a:moveTo>
                  <a:pt x="364" y="167"/>
                </a:moveTo>
                <a:lnTo>
                  <a:pt x="349" y="148"/>
                </a:lnTo>
                <a:lnTo>
                  <a:pt x="345" y="150"/>
                </a:lnTo>
                <a:lnTo>
                  <a:pt x="343" y="150"/>
                </a:lnTo>
                <a:lnTo>
                  <a:pt x="340" y="152"/>
                </a:lnTo>
                <a:lnTo>
                  <a:pt x="325" y="168"/>
                </a:lnTo>
                <a:lnTo>
                  <a:pt x="316" y="176"/>
                </a:lnTo>
                <a:lnTo>
                  <a:pt x="303" y="190"/>
                </a:lnTo>
                <a:lnTo>
                  <a:pt x="302" y="193"/>
                </a:lnTo>
                <a:lnTo>
                  <a:pt x="291" y="202"/>
                </a:lnTo>
                <a:lnTo>
                  <a:pt x="278" y="209"/>
                </a:lnTo>
                <a:lnTo>
                  <a:pt x="275" y="210"/>
                </a:lnTo>
                <a:lnTo>
                  <a:pt x="272" y="210"/>
                </a:lnTo>
                <a:lnTo>
                  <a:pt x="269" y="213"/>
                </a:lnTo>
                <a:lnTo>
                  <a:pt x="264" y="212"/>
                </a:lnTo>
                <a:lnTo>
                  <a:pt x="262" y="209"/>
                </a:lnTo>
                <a:lnTo>
                  <a:pt x="260" y="200"/>
                </a:lnTo>
                <a:lnTo>
                  <a:pt x="259" y="199"/>
                </a:lnTo>
                <a:lnTo>
                  <a:pt x="259" y="195"/>
                </a:lnTo>
                <a:lnTo>
                  <a:pt x="256" y="192"/>
                </a:lnTo>
                <a:lnTo>
                  <a:pt x="254" y="187"/>
                </a:lnTo>
                <a:lnTo>
                  <a:pt x="254" y="183"/>
                </a:lnTo>
                <a:lnTo>
                  <a:pt x="257" y="176"/>
                </a:lnTo>
                <a:lnTo>
                  <a:pt x="259" y="169"/>
                </a:lnTo>
                <a:lnTo>
                  <a:pt x="261" y="163"/>
                </a:lnTo>
                <a:lnTo>
                  <a:pt x="261" y="160"/>
                </a:lnTo>
                <a:lnTo>
                  <a:pt x="266" y="154"/>
                </a:lnTo>
                <a:lnTo>
                  <a:pt x="270" y="150"/>
                </a:lnTo>
                <a:lnTo>
                  <a:pt x="274" y="142"/>
                </a:lnTo>
                <a:lnTo>
                  <a:pt x="274" y="138"/>
                </a:lnTo>
                <a:lnTo>
                  <a:pt x="260" y="144"/>
                </a:lnTo>
                <a:lnTo>
                  <a:pt x="254" y="144"/>
                </a:lnTo>
                <a:lnTo>
                  <a:pt x="250" y="143"/>
                </a:lnTo>
                <a:lnTo>
                  <a:pt x="250" y="140"/>
                </a:lnTo>
                <a:lnTo>
                  <a:pt x="251" y="137"/>
                </a:lnTo>
                <a:lnTo>
                  <a:pt x="260" y="132"/>
                </a:lnTo>
                <a:lnTo>
                  <a:pt x="269" y="132"/>
                </a:lnTo>
                <a:lnTo>
                  <a:pt x="272" y="130"/>
                </a:lnTo>
                <a:lnTo>
                  <a:pt x="274" y="125"/>
                </a:lnTo>
                <a:lnTo>
                  <a:pt x="275" y="120"/>
                </a:lnTo>
                <a:lnTo>
                  <a:pt x="278" y="113"/>
                </a:lnTo>
                <a:lnTo>
                  <a:pt x="279" y="110"/>
                </a:lnTo>
                <a:lnTo>
                  <a:pt x="284" y="108"/>
                </a:lnTo>
                <a:lnTo>
                  <a:pt x="288" y="108"/>
                </a:lnTo>
                <a:lnTo>
                  <a:pt x="289" y="109"/>
                </a:lnTo>
                <a:lnTo>
                  <a:pt x="291" y="110"/>
                </a:lnTo>
                <a:lnTo>
                  <a:pt x="294" y="112"/>
                </a:lnTo>
                <a:lnTo>
                  <a:pt x="300" y="116"/>
                </a:lnTo>
                <a:lnTo>
                  <a:pt x="310" y="119"/>
                </a:lnTo>
                <a:lnTo>
                  <a:pt x="313" y="116"/>
                </a:lnTo>
                <a:lnTo>
                  <a:pt x="313" y="112"/>
                </a:lnTo>
                <a:lnTo>
                  <a:pt x="310" y="101"/>
                </a:lnTo>
                <a:lnTo>
                  <a:pt x="310" y="90"/>
                </a:lnTo>
                <a:lnTo>
                  <a:pt x="314" y="87"/>
                </a:lnTo>
                <a:lnTo>
                  <a:pt x="316" y="83"/>
                </a:lnTo>
                <a:lnTo>
                  <a:pt x="318" y="77"/>
                </a:lnTo>
                <a:lnTo>
                  <a:pt x="322" y="70"/>
                </a:lnTo>
                <a:lnTo>
                  <a:pt x="323" y="63"/>
                </a:lnTo>
                <a:lnTo>
                  <a:pt x="316" y="60"/>
                </a:lnTo>
                <a:lnTo>
                  <a:pt x="314" y="56"/>
                </a:lnTo>
                <a:lnTo>
                  <a:pt x="311" y="55"/>
                </a:lnTo>
                <a:lnTo>
                  <a:pt x="301" y="55"/>
                </a:lnTo>
                <a:lnTo>
                  <a:pt x="300" y="51"/>
                </a:lnTo>
                <a:lnTo>
                  <a:pt x="302" y="48"/>
                </a:lnTo>
                <a:lnTo>
                  <a:pt x="302" y="42"/>
                </a:lnTo>
                <a:lnTo>
                  <a:pt x="297" y="42"/>
                </a:lnTo>
                <a:lnTo>
                  <a:pt x="294" y="43"/>
                </a:lnTo>
                <a:lnTo>
                  <a:pt x="291" y="45"/>
                </a:lnTo>
                <a:lnTo>
                  <a:pt x="279" y="51"/>
                </a:lnTo>
                <a:lnTo>
                  <a:pt x="266" y="38"/>
                </a:lnTo>
                <a:lnTo>
                  <a:pt x="260" y="31"/>
                </a:lnTo>
                <a:lnTo>
                  <a:pt x="257" y="26"/>
                </a:lnTo>
                <a:lnTo>
                  <a:pt x="262" y="10"/>
                </a:lnTo>
                <a:lnTo>
                  <a:pt x="261" y="6"/>
                </a:lnTo>
                <a:lnTo>
                  <a:pt x="256" y="2"/>
                </a:lnTo>
                <a:lnTo>
                  <a:pt x="250" y="0"/>
                </a:lnTo>
                <a:lnTo>
                  <a:pt x="247" y="3"/>
                </a:lnTo>
                <a:lnTo>
                  <a:pt x="241" y="4"/>
                </a:lnTo>
                <a:lnTo>
                  <a:pt x="236" y="6"/>
                </a:lnTo>
                <a:lnTo>
                  <a:pt x="234" y="10"/>
                </a:lnTo>
                <a:lnTo>
                  <a:pt x="236" y="14"/>
                </a:lnTo>
                <a:lnTo>
                  <a:pt x="238" y="19"/>
                </a:lnTo>
                <a:lnTo>
                  <a:pt x="239" y="24"/>
                </a:lnTo>
                <a:lnTo>
                  <a:pt x="239" y="28"/>
                </a:lnTo>
                <a:lnTo>
                  <a:pt x="240" y="32"/>
                </a:lnTo>
                <a:lnTo>
                  <a:pt x="239" y="38"/>
                </a:lnTo>
                <a:lnTo>
                  <a:pt x="234" y="40"/>
                </a:lnTo>
                <a:lnTo>
                  <a:pt x="232" y="40"/>
                </a:lnTo>
                <a:lnTo>
                  <a:pt x="226" y="40"/>
                </a:lnTo>
                <a:lnTo>
                  <a:pt x="222" y="39"/>
                </a:lnTo>
                <a:lnTo>
                  <a:pt x="218" y="39"/>
                </a:lnTo>
                <a:lnTo>
                  <a:pt x="213" y="37"/>
                </a:lnTo>
                <a:lnTo>
                  <a:pt x="206" y="38"/>
                </a:lnTo>
                <a:lnTo>
                  <a:pt x="200" y="37"/>
                </a:lnTo>
                <a:lnTo>
                  <a:pt x="194" y="37"/>
                </a:lnTo>
                <a:lnTo>
                  <a:pt x="185" y="37"/>
                </a:lnTo>
                <a:lnTo>
                  <a:pt x="183" y="36"/>
                </a:lnTo>
                <a:lnTo>
                  <a:pt x="179" y="33"/>
                </a:lnTo>
                <a:lnTo>
                  <a:pt x="178" y="30"/>
                </a:lnTo>
                <a:lnTo>
                  <a:pt x="173" y="25"/>
                </a:lnTo>
                <a:lnTo>
                  <a:pt x="164" y="23"/>
                </a:lnTo>
                <a:lnTo>
                  <a:pt x="157" y="25"/>
                </a:lnTo>
                <a:lnTo>
                  <a:pt x="154" y="27"/>
                </a:lnTo>
                <a:lnTo>
                  <a:pt x="151" y="30"/>
                </a:lnTo>
                <a:lnTo>
                  <a:pt x="151" y="34"/>
                </a:lnTo>
                <a:lnTo>
                  <a:pt x="148" y="50"/>
                </a:lnTo>
                <a:lnTo>
                  <a:pt x="146" y="51"/>
                </a:lnTo>
                <a:lnTo>
                  <a:pt x="142" y="52"/>
                </a:lnTo>
                <a:lnTo>
                  <a:pt x="138" y="52"/>
                </a:lnTo>
                <a:lnTo>
                  <a:pt x="135" y="53"/>
                </a:lnTo>
                <a:lnTo>
                  <a:pt x="132" y="54"/>
                </a:lnTo>
                <a:lnTo>
                  <a:pt x="130" y="58"/>
                </a:lnTo>
                <a:lnTo>
                  <a:pt x="129" y="60"/>
                </a:lnTo>
                <a:lnTo>
                  <a:pt x="127" y="63"/>
                </a:lnTo>
                <a:lnTo>
                  <a:pt x="124" y="65"/>
                </a:lnTo>
                <a:lnTo>
                  <a:pt x="120" y="65"/>
                </a:lnTo>
                <a:lnTo>
                  <a:pt x="116" y="62"/>
                </a:lnTo>
                <a:lnTo>
                  <a:pt x="114" y="60"/>
                </a:lnTo>
                <a:lnTo>
                  <a:pt x="112" y="56"/>
                </a:lnTo>
                <a:lnTo>
                  <a:pt x="108" y="55"/>
                </a:lnTo>
                <a:lnTo>
                  <a:pt x="102" y="55"/>
                </a:lnTo>
                <a:lnTo>
                  <a:pt x="100" y="56"/>
                </a:lnTo>
                <a:lnTo>
                  <a:pt x="97" y="60"/>
                </a:lnTo>
                <a:lnTo>
                  <a:pt x="94" y="78"/>
                </a:lnTo>
                <a:lnTo>
                  <a:pt x="89" y="87"/>
                </a:lnTo>
                <a:lnTo>
                  <a:pt x="87" y="94"/>
                </a:lnTo>
                <a:lnTo>
                  <a:pt x="86" y="96"/>
                </a:lnTo>
                <a:lnTo>
                  <a:pt x="82" y="104"/>
                </a:lnTo>
                <a:lnTo>
                  <a:pt x="71" y="117"/>
                </a:lnTo>
                <a:lnTo>
                  <a:pt x="71" y="122"/>
                </a:lnTo>
                <a:lnTo>
                  <a:pt x="67" y="126"/>
                </a:lnTo>
                <a:lnTo>
                  <a:pt x="65" y="130"/>
                </a:lnTo>
                <a:lnTo>
                  <a:pt x="64" y="135"/>
                </a:lnTo>
                <a:lnTo>
                  <a:pt x="67" y="140"/>
                </a:lnTo>
                <a:lnTo>
                  <a:pt x="67" y="147"/>
                </a:lnTo>
                <a:lnTo>
                  <a:pt x="68" y="148"/>
                </a:lnTo>
                <a:lnTo>
                  <a:pt x="64" y="153"/>
                </a:lnTo>
                <a:lnTo>
                  <a:pt x="59" y="155"/>
                </a:lnTo>
                <a:lnTo>
                  <a:pt x="49" y="158"/>
                </a:lnTo>
                <a:lnTo>
                  <a:pt x="38" y="167"/>
                </a:lnTo>
                <a:lnTo>
                  <a:pt x="21" y="172"/>
                </a:lnTo>
                <a:lnTo>
                  <a:pt x="12" y="176"/>
                </a:lnTo>
                <a:lnTo>
                  <a:pt x="11" y="181"/>
                </a:lnTo>
                <a:lnTo>
                  <a:pt x="12" y="184"/>
                </a:lnTo>
                <a:lnTo>
                  <a:pt x="12" y="206"/>
                </a:lnTo>
                <a:lnTo>
                  <a:pt x="12" y="212"/>
                </a:lnTo>
                <a:lnTo>
                  <a:pt x="9" y="218"/>
                </a:lnTo>
                <a:lnTo>
                  <a:pt x="5" y="221"/>
                </a:lnTo>
                <a:lnTo>
                  <a:pt x="4" y="222"/>
                </a:lnTo>
                <a:lnTo>
                  <a:pt x="0" y="227"/>
                </a:lnTo>
                <a:lnTo>
                  <a:pt x="1" y="230"/>
                </a:lnTo>
                <a:lnTo>
                  <a:pt x="5" y="234"/>
                </a:lnTo>
                <a:lnTo>
                  <a:pt x="10" y="235"/>
                </a:lnTo>
                <a:lnTo>
                  <a:pt x="21" y="241"/>
                </a:lnTo>
                <a:lnTo>
                  <a:pt x="23" y="240"/>
                </a:lnTo>
                <a:lnTo>
                  <a:pt x="24" y="244"/>
                </a:lnTo>
                <a:lnTo>
                  <a:pt x="27" y="248"/>
                </a:lnTo>
                <a:lnTo>
                  <a:pt x="32" y="251"/>
                </a:lnTo>
                <a:lnTo>
                  <a:pt x="40" y="250"/>
                </a:lnTo>
                <a:lnTo>
                  <a:pt x="51" y="256"/>
                </a:lnTo>
                <a:lnTo>
                  <a:pt x="62" y="258"/>
                </a:lnTo>
                <a:lnTo>
                  <a:pt x="67" y="258"/>
                </a:lnTo>
                <a:lnTo>
                  <a:pt x="77" y="252"/>
                </a:lnTo>
                <a:lnTo>
                  <a:pt x="80" y="256"/>
                </a:lnTo>
                <a:lnTo>
                  <a:pt x="86" y="269"/>
                </a:lnTo>
                <a:lnTo>
                  <a:pt x="92" y="290"/>
                </a:lnTo>
                <a:lnTo>
                  <a:pt x="96" y="296"/>
                </a:lnTo>
                <a:lnTo>
                  <a:pt x="96" y="300"/>
                </a:lnTo>
                <a:lnTo>
                  <a:pt x="99" y="307"/>
                </a:lnTo>
                <a:lnTo>
                  <a:pt x="102" y="310"/>
                </a:lnTo>
                <a:lnTo>
                  <a:pt x="113" y="311"/>
                </a:lnTo>
                <a:lnTo>
                  <a:pt x="126" y="311"/>
                </a:lnTo>
                <a:lnTo>
                  <a:pt x="131" y="308"/>
                </a:lnTo>
                <a:lnTo>
                  <a:pt x="132" y="302"/>
                </a:lnTo>
                <a:lnTo>
                  <a:pt x="133" y="300"/>
                </a:lnTo>
                <a:lnTo>
                  <a:pt x="137" y="292"/>
                </a:lnTo>
                <a:lnTo>
                  <a:pt x="140" y="290"/>
                </a:lnTo>
                <a:lnTo>
                  <a:pt x="148" y="286"/>
                </a:lnTo>
                <a:lnTo>
                  <a:pt x="149" y="284"/>
                </a:lnTo>
                <a:lnTo>
                  <a:pt x="150" y="284"/>
                </a:lnTo>
                <a:lnTo>
                  <a:pt x="158" y="283"/>
                </a:lnTo>
                <a:lnTo>
                  <a:pt x="161" y="281"/>
                </a:lnTo>
                <a:lnTo>
                  <a:pt x="173" y="283"/>
                </a:lnTo>
                <a:lnTo>
                  <a:pt x="174" y="286"/>
                </a:lnTo>
                <a:lnTo>
                  <a:pt x="179" y="297"/>
                </a:lnTo>
                <a:lnTo>
                  <a:pt x="178" y="300"/>
                </a:lnTo>
                <a:lnTo>
                  <a:pt x="176" y="308"/>
                </a:lnTo>
                <a:lnTo>
                  <a:pt x="176" y="319"/>
                </a:lnTo>
                <a:lnTo>
                  <a:pt x="184" y="319"/>
                </a:lnTo>
                <a:lnTo>
                  <a:pt x="187" y="316"/>
                </a:lnTo>
                <a:lnTo>
                  <a:pt x="192" y="314"/>
                </a:lnTo>
                <a:lnTo>
                  <a:pt x="196" y="311"/>
                </a:lnTo>
                <a:lnTo>
                  <a:pt x="205" y="310"/>
                </a:lnTo>
                <a:lnTo>
                  <a:pt x="209" y="311"/>
                </a:lnTo>
                <a:lnTo>
                  <a:pt x="213" y="310"/>
                </a:lnTo>
                <a:lnTo>
                  <a:pt x="214" y="311"/>
                </a:lnTo>
                <a:lnTo>
                  <a:pt x="225" y="311"/>
                </a:lnTo>
                <a:lnTo>
                  <a:pt x="228" y="310"/>
                </a:lnTo>
                <a:lnTo>
                  <a:pt x="233" y="314"/>
                </a:lnTo>
                <a:lnTo>
                  <a:pt x="235" y="316"/>
                </a:lnTo>
                <a:lnTo>
                  <a:pt x="238" y="321"/>
                </a:lnTo>
                <a:lnTo>
                  <a:pt x="236" y="322"/>
                </a:lnTo>
                <a:lnTo>
                  <a:pt x="239" y="326"/>
                </a:lnTo>
                <a:lnTo>
                  <a:pt x="241" y="328"/>
                </a:lnTo>
                <a:lnTo>
                  <a:pt x="243" y="333"/>
                </a:lnTo>
                <a:lnTo>
                  <a:pt x="245" y="334"/>
                </a:lnTo>
                <a:lnTo>
                  <a:pt x="245" y="338"/>
                </a:lnTo>
                <a:lnTo>
                  <a:pt x="246" y="340"/>
                </a:lnTo>
                <a:lnTo>
                  <a:pt x="246" y="344"/>
                </a:lnTo>
                <a:lnTo>
                  <a:pt x="245" y="348"/>
                </a:lnTo>
                <a:lnTo>
                  <a:pt x="242" y="350"/>
                </a:lnTo>
                <a:lnTo>
                  <a:pt x="247" y="350"/>
                </a:lnTo>
                <a:lnTo>
                  <a:pt x="259" y="352"/>
                </a:lnTo>
                <a:lnTo>
                  <a:pt x="265" y="349"/>
                </a:lnTo>
                <a:lnTo>
                  <a:pt x="273" y="352"/>
                </a:lnTo>
                <a:lnTo>
                  <a:pt x="278" y="352"/>
                </a:lnTo>
                <a:lnTo>
                  <a:pt x="285" y="350"/>
                </a:lnTo>
                <a:lnTo>
                  <a:pt x="286" y="350"/>
                </a:lnTo>
                <a:lnTo>
                  <a:pt x="294" y="346"/>
                </a:lnTo>
                <a:lnTo>
                  <a:pt x="298" y="342"/>
                </a:lnTo>
                <a:lnTo>
                  <a:pt x="310" y="333"/>
                </a:lnTo>
                <a:lnTo>
                  <a:pt x="321" y="331"/>
                </a:lnTo>
                <a:lnTo>
                  <a:pt x="320" y="328"/>
                </a:lnTo>
                <a:lnTo>
                  <a:pt x="317" y="321"/>
                </a:lnTo>
                <a:lnTo>
                  <a:pt x="316" y="312"/>
                </a:lnTo>
                <a:lnTo>
                  <a:pt x="318" y="299"/>
                </a:lnTo>
                <a:lnTo>
                  <a:pt x="328" y="286"/>
                </a:lnTo>
                <a:lnTo>
                  <a:pt x="332" y="278"/>
                </a:lnTo>
                <a:lnTo>
                  <a:pt x="331" y="270"/>
                </a:lnTo>
                <a:lnTo>
                  <a:pt x="331" y="264"/>
                </a:lnTo>
                <a:lnTo>
                  <a:pt x="334" y="262"/>
                </a:lnTo>
                <a:lnTo>
                  <a:pt x="336" y="258"/>
                </a:lnTo>
                <a:lnTo>
                  <a:pt x="336" y="250"/>
                </a:lnTo>
                <a:lnTo>
                  <a:pt x="334" y="242"/>
                </a:lnTo>
                <a:lnTo>
                  <a:pt x="320" y="235"/>
                </a:lnTo>
                <a:lnTo>
                  <a:pt x="318" y="232"/>
                </a:lnTo>
                <a:lnTo>
                  <a:pt x="313" y="230"/>
                </a:lnTo>
                <a:lnTo>
                  <a:pt x="309" y="226"/>
                </a:lnTo>
                <a:lnTo>
                  <a:pt x="308" y="225"/>
                </a:lnTo>
                <a:lnTo>
                  <a:pt x="309" y="222"/>
                </a:lnTo>
                <a:lnTo>
                  <a:pt x="313" y="218"/>
                </a:lnTo>
                <a:lnTo>
                  <a:pt x="318" y="218"/>
                </a:lnTo>
                <a:lnTo>
                  <a:pt x="322" y="220"/>
                </a:lnTo>
                <a:lnTo>
                  <a:pt x="324" y="220"/>
                </a:lnTo>
                <a:lnTo>
                  <a:pt x="328" y="221"/>
                </a:lnTo>
                <a:lnTo>
                  <a:pt x="332" y="219"/>
                </a:lnTo>
                <a:lnTo>
                  <a:pt x="334" y="218"/>
                </a:lnTo>
                <a:lnTo>
                  <a:pt x="336" y="214"/>
                </a:lnTo>
                <a:lnTo>
                  <a:pt x="336" y="209"/>
                </a:lnTo>
                <a:lnTo>
                  <a:pt x="340" y="203"/>
                </a:lnTo>
                <a:lnTo>
                  <a:pt x="345" y="197"/>
                </a:lnTo>
                <a:lnTo>
                  <a:pt x="360" y="188"/>
                </a:lnTo>
                <a:lnTo>
                  <a:pt x="361" y="186"/>
                </a:lnTo>
                <a:lnTo>
                  <a:pt x="364" y="183"/>
                </a:lnTo>
                <a:lnTo>
                  <a:pt x="368" y="178"/>
                </a:lnTo>
                <a:lnTo>
                  <a:pt x="368" y="174"/>
                </a:lnTo>
                <a:lnTo>
                  <a:pt x="369" y="173"/>
                </a:lnTo>
                <a:lnTo>
                  <a:pt x="366" y="168"/>
                </a:lnTo>
                <a:lnTo>
                  <a:pt x="364" y="167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1" name="12gro">
            <a:extLst>
              <a:ext uri="{FF2B5EF4-FFF2-40B4-BE49-F238E27FC236}">
                <a16:creationId xmlns:a16="http://schemas.microsoft.com/office/drawing/2014/main" id="{D837E71D-CFD3-B762-2AB9-A768B7690B31}"/>
              </a:ext>
            </a:extLst>
          </p:cNvPr>
          <p:cNvSpPr>
            <a:spLocks/>
          </p:cNvSpPr>
          <p:nvPr/>
        </p:nvSpPr>
        <p:spPr bwMode="auto">
          <a:xfrm>
            <a:off x="5903882" y="5424388"/>
            <a:ext cx="975813" cy="597789"/>
          </a:xfrm>
          <a:custGeom>
            <a:avLst/>
            <a:gdLst/>
            <a:ahLst/>
            <a:cxnLst>
              <a:cxn ang="0">
                <a:pos x="629" y="437"/>
              </a:cxn>
              <a:cxn ang="0">
                <a:pos x="614" y="422"/>
              </a:cxn>
              <a:cxn ang="0">
                <a:pos x="582" y="423"/>
              </a:cxn>
              <a:cxn ang="0">
                <a:pos x="549" y="414"/>
              </a:cxn>
              <a:cxn ang="0">
                <a:pos x="534" y="399"/>
              </a:cxn>
              <a:cxn ang="0">
                <a:pos x="514" y="397"/>
              </a:cxn>
              <a:cxn ang="0">
                <a:pos x="533" y="408"/>
              </a:cxn>
              <a:cxn ang="0">
                <a:pos x="513" y="405"/>
              </a:cxn>
              <a:cxn ang="0">
                <a:pos x="486" y="394"/>
              </a:cxn>
              <a:cxn ang="0">
                <a:pos x="458" y="403"/>
              </a:cxn>
              <a:cxn ang="0">
                <a:pos x="418" y="378"/>
              </a:cxn>
              <a:cxn ang="0">
                <a:pos x="408" y="372"/>
              </a:cxn>
              <a:cxn ang="0">
                <a:pos x="388" y="360"/>
              </a:cxn>
              <a:cxn ang="0">
                <a:pos x="331" y="347"/>
              </a:cxn>
              <a:cxn ang="0">
                <a:pos x="313" y="336"/>
              </a:cxn>
              <a:cxn ang="0">
                <a:pos x="293" y="332"/>
              </a:cxn>
              <a:cxn ang="0">
                <a:pos x="309" y="338"/>
              </a:cxn>
              <a:cxn ang="0">
                <a:pos x="297" y="339"/>
              </a:cxn>
              <a:cxn ang="0">
                <a:pos x="238" y="318"/>
              </a:cxn>
              <a:cxn ang="0">
                <a:pos x="223" y="307"/>
              </a:cxn>
              <a:cxn ang="0">
                <a:pos x="199" y="300"/>
              </a:cxn>
              <a:cxn ang="0">
                <a:pos x="157" y="258"/>
              </a:cxn>
              <a:cxn ang="0">
                <a:pos x="120" y="230"/>
              </a:cxn>
              <a:cxn ang="0">
                <a:pos x="95" y="224"/>
              </a:cxn>
              <a:cxn ang="0">
                <a:pos x="59" y="180"/>
              </a:cxn>
              <a:cxn ang="0">
                <a:pos x="9" y="169"/>
              </a:cxn>
              <a:cxn ang="0">
                <a:pos x="14" y="118"/>
              </a:cxn>
              <a:cxn ang="0">
                <a:pos x="30" y="76"/>
              </a:cxn>
              <a:cxn ang="0">
                <a:pos x="84" y="42"/>
              </a:cxn>
              <a:cxn ang="0">
                <a:pos x="128" y="57"/>
              </a:cxn>
              <a:cxn ang="0">
                <a:pos x="199" y="65"/>
              </a:cxn>
              <a:cxn ang="0">
                <a:pos x="221" y="72"/>
              </a:cxn>
              <a:cxn ang="0">
                <a:pos x="249" y="75"/>
              </a:cxn>
              <a:cxn ang="0">
                <a:pos x="262" y="83"/>
              </a:cxn>
              <a:cxn ang="0">
                <a:pos x="280" y="96"/>
              </a:cxn>
              <a:cxn ang="0">
                <a:pos x="278" y="76"/>
              </a:cxn>
              <a:cxn ang="0">
                <a:pos x="257" y="58"/>
              </a:cxn>
              <a:cxn ang="0">
                <a:pos x="254" y="33"/>
              </a:cxn>
              <a:cxn ang="0">
                <a:pos x="246" y="8"/>
              </a:cxn>
              <a:cxn ang="0">
                <a:pos x="265" y="8"/>
              </a:cxn>
              <a:cxn ang="0">
                <a:pos x="285" y="2"/>
              </a:cxn>
              <a:cxn ang="0">
                <a:pos x="325" y="26"/>
              </a:cxn>
              <a:cxn ang="0">
                <a:pos x="349" y="74"/>
              </a:cxn>
              <a:cxn ang="0">
                <a:pos x="382" y="42"/>
              </a:cxn>
              <a:cxn ang="0">
                <a:pos x="431" y="38"/>
              </a:cxn>
              <a:cxn ang="0">
                <a:pos x="487" y="16"/>
              </a:cxn>
              <a:cxn ang="0">
                <a:pos x="502" y="31"/>
              </a:cxn>
              <a:cxn ang="0">
                <a:pos x="512" y="57"/>
              </a:cxn>
              <a:cxn ang="0">
                <a:pos x="537" y="50"/>
              </a:cxn>
              <a:cxn ang="0">
                <a:pos x="553" y="61"/>
              </a:cxn>
              <a:cxn ang="0">
                <a:pos x="582" y="96"/>
              </a:cxn>
              <a:cxn ang="0">
                <a:pos x="603" y="116"/>
              </a:cxn>
              <a:cxn ang="0">
                <a:pos x="669" y="145"/>
              </a:cxn>
              <a:cxn ang="0">
                <a:pos x="695" y="209"/>
              </a:cxn>
              <a:cxn ang="0">
                <a:pos x="706" y="271"/>
              </a:cxn>
              <a:cxn ang="0">
                <a:pos x="739" y="312"/>
              </a:cxn>
              <a:cxn ang="0">
                <a:pos x="763" y="358"/>
              </a:cxn>
              <a:cxn ang="0">
                <a:pos x="754" y="393"/>
              </a:cxn>
              <a:cxn ang="0">
                <a:pos x="706" y="426"/>
              </a:cxn>
              <a:cxn ang="0">
                <a:pos x="678" y="471"/>
              </a:cxn>
            </a:cxnLst>
            <a:rect l="0" t="0" r="r" b="b"/>
            <a:pathLst>
              <a:path w="770" h="472">
                <a:moveTo>
                  <a:pt x="678" y="471"/>
                </a:moveTo>
                <a:lnTo>
                  <a:pt x="665" y="468"/>
                </a:lnTo>
                <a:lnTo>
                  <a:pt x="662" y="466"/>
                </a:lnTo>
                <a:lnTo>
                  <a:pt x="658" y="457"/>
                </a:lnTo>
                <a:lnTo>
                  <a:pt x="655" y="454"/>
                </a:lnTo>
                <a:lnTo>
                  <a:pt x="641" y="445"/>
                </a:lnTo>
                <a:lnTo>
                  <a:pt x="636" y="440"/>
                </a:lnTo>
                <a:lnTo>
                  <a:pt x="629" y="437"/>
                </a:lnTo>
                <a:lnTo>
                  <a:pt x="627" y="433"/>
                </a:lnTo>
                <a:lnTo>
                  <a:pt x="623" y="432"/>
                </a:lnTo>
                <a:lnTo>
                  <a:pt x="623" y="428"/>
                </a:lnTo>
                <a:lnTo>
                  <a:pt x="625" y="423"/>
                </a:lnTo>
                <a:lnTo>
                  <a:pt x="622" y="426"/>
                </a:lnTo>
                <a:lnTo>
                  <a:pt x="620" y="428"/>
                </a:lnTo>
                <a:lnTo>
                  <a:pt x="615" y="425"/>
                </a:lnTo>
                <a:lnTo>
                  <a:pt x="614" y="422"/>
                </a:lnTo>
                <a:lnTo>
                  <a:pt x="606" y="422"/>
                </a:lnTo>
                <a:lnTo>
                  <a:pt x="605" y="422"/>
                </a:lnTo>
                <a:lnTo>
                  <a:pt x="604" y="424"/>
                </a:lnTo>
                <a:lnTo>
                  <a:pt x="603" y="426"/>
                </a:lnTo>
                <a:lnTo>
                  <a:pt x="602" y="428"/>
                </a:lnTo>
                <a:lnTo>
                  <a:pt x="602" y="430"/>
                </a:lnTo>
                <a:lnTo>
                  <a:pt x="592" y="425"/>
                </a:lnTo>
                <a:lnTo>
                  <a:pt x="582" y="423"/>
                </a:lnTo>
                <a:lnTo>
                  <a:pt x="580" y="422"/>
                </a:lnTo>
                <a:lnTo>
                  <a:pt x="572" y="422"/>
                </a:lnTo>
                <a:lnTo>
                  <a:pt x="560" y="418"/>
                </a:lnTo>
                <a:lnTo>
                  <a:pt x="557" y="416"/>
                </a:lnTo>
                <a:lnTo>
                  <a:pt x="552" y="416"/>
                </a:lnTo>
                <a:lnTo>
                  <a:pt x="555" y="412"/>
                </a:lnTo>
                <a:lnTo>
                  <a:pt x="553" y="411"/>
                </a:lnTo>
                <a:lnTo>
                  <a:pt x="549" y="414"/>
                </a:lnTo>
                <a:lnTo>
                  <a:pt x="545" y="414"/>
                </a:lnTo>
                <a:lnTo>
                  <a:pt x="540" y="413"/>
                </a:lnTo>
                <a:lnTo>
                  <a:pt x="541" y="412"/>
                </a:lnTo>
                <a:lnTo>
                  <a:pt x="541" y="408"/>
                </a:lnTo>
                <a:lnTo>
                  <a:pt x="539" y="405"/>
                </a:lnTo>
                <a:lnTo>
                  <a:pt x="537" y="404"/>
                </a:lnTo>
                <a:lnTo>
                  <a:pt x="536" y="402"/>
                </a:lnTo>
                <a:lnTo>
                  <a:pt x="534" y="399"/>
                </a:lnTo>
                <a:lnTo>
                  <a:pt x="527" y="397"/>
                </a:lnTo>
                <a:lnTo>
                  <a:pt x="524" y="398"/>
                </a:lnTo>
                <a:lnTo>
                  <a:pt x="523" y="399"/>
                </a:lnTo>
                <a:lnTo>
                  <a:pt x="520" y="398"/>
                </a:lnTo>
                <a:lnTo>
                  <a:pt x="517" y="397"/>
                </a:lnTo>
                <a:lnTo>
                  <a:pt x="510" y="396"/>
                </a:lnTo>
                <a:lnTo>
                  <a:pt x="511" y="397"/>
                </a:lnTo>
                <a:lnTo>
                  <a:pt x="514" y="397"/>
                </a:lnTo>
                <a:lnTo>
                  <a:pt x="517" y="398"/>
                </a:lnTo>
                <a:lnTo>
                  <a:pt x="520" y="400"/>
                </a:lnTo>
                <a:lnTo>
                  <a:pt x="518" y="404"/>
                </a:lnTo>
                <a:lnTo>
                  <a:pt x="523" y="403"/>
                </a:lnTo>
                <a:lnTo>
                  <a:pt x="525" y="405"/>
                </a:lnTo>
                <a:lnTo>
                  <a:pt x="528" y="406"/>
                </a:lnTo>
                <a:lnTo>
                  <a:pt x="529" y="406"/>
                </a:lnTo>
                <a:lnTo>
                  <a:pt x="533" y="408"/>
                </a:lnTo>
                <a:lnTo>
                  <a:pt x="535" y="406"/>
                </a:lnTo>
                <a:lnTo>
                  <a:pt x="538" y="409"/>
                </a:lnTo>
                <a:lnTo>
                  <a:pt x="538" y="412"/>
                </a:lnTo>
                <a:lnTo>
                  <a:pt x="536" y="413"/>
                </a:lnTo>
                <a:lnTo>
                  <a:pt x="532" y="412"/>
                </a:lnTo>
                <a:lnTo>
                  <a:pt x="519" y="408"/>
                </a:lnTo>
                <a:lnTo>
                  <a:pt x="515" y="406"/>
                </a:lnTo>
                <a:lnTo>
                  <a:pt x="513" y="405"/>
                </a:lnTo>
                <a:lnTo>
                  <a:pt x="510" y="406"/>
                </a:lnTo>
                <a:lnTo>
                  <a:pt x="507" y="405"/>
                </a:lnTo>
                <a:lnTo>
                  <a:pt x="503" y="405"/>
                </a:lnTo>
                <a:lnTo>
                  <a:pt x="495" y="404"/>
                </a:lnTo>
                <a:lnTo>
                  <a:pt x="491" y="402"/>
                </a:lnTo>
                <a:lnTo>
                  <a:pt x="490" y="399"/>
                </a:lnTo>
                <a:lnTo>
                  <a:pt x="489" y="397"/>
                </a:lnTo>
                <a:lnTo>
                  <a:pt x="486" y="394"/>
                </a:lnTo>
                <a:lnTo>
                  <a:pt x="487" y="398"/>
                </a:lnTo>
                <a:lnTo>
                  <a:pt x="487" y="400"/>
                </a:lnTo>
                <a:lnTo>
                  <a:pt x="485" y="404"/>
                </a:lnTo>
                <a:lnTo>
                  <a:pt x="481" y="404"/>
                </a:lnTo>
                <a:lnTo>
                  <a:pt x="477" y="402"/>
                </a:lnTo>
                <a:lnTo>
                  <a:pt x="473" y="403"/>
                </a:lnTo>
                <a:lnTo>
                  <a:pt x="467" y="403"/>
                </a:lnTo>
                <a:lnTo>
                  <a:pt x="458" y="403"/>
                </a:lnTo>
                <a:lnTo>
                  <a:pt x="448" y="400"/>
                </a:lnTo>
                <a:lnTo>
                  <a:pt x="443" y="397"/>
                </a:lnTo>
                <a:lnTo>
                  <a:pt x="433" y="386"/>
                </a:lnTo>
                <a:lnTo>
                  <a:pt x="426" y="382"/>
                </a:lnTo>
                <a:lnTo>
                  <a:pt x="424" y="383"/>
                </a:lnTo>
                <a:lnTo>
                  <a:pt x="422" y="380"/>
                </a:lnTo>
                <a:lnTo>
                  <a:pt x="421" y="377"/>
                </a:lnTo>
                <a:lnTo>
                  <a:pt x="418" y="378"/>
                </a:lnTo>
                <a:lnTo>
                  <a:pt x="417" y="379"/>
                </a:lnTo>
                <a:lnTo>
                  <a:pt x="414" y="377"/>
                </a:lnTo>
                <a:lnTo>
                  <a:pt x="416" y="374"/>
                </a:lnTo>
                <a:lnTo>
                  <a:pt x="416" y="370"/>
                </a:lnTo>
                <a:lnTo>
                  <a:pt x="414" y="368"/>
                </a:lnTo>
                <a:lnTo>
                  <a:pt x="411" y="368"/>
                </a:lnTo>
                <a:lnTo>
                  <a:pt x="407" y="370"/>
                </a:lnTo>
                <a:lnTo>
                  <a:pt x="408" y="372"/>
                </a:lnTo>
                <a:lnTo>
                  <a:pt x="407" y="374"/>
                </a:lnTo>
                <a:lnTo>
                  <a:pt x="405" y="374"/>
                </a:lnTo>
                <a:lnTo>
                  <a:pt x="404" y="370"/>
                </a:lnTo>
                <a:lnTo>
                  <a:pt x="402" y="368"/>
                </a:lnTo>
                <a:lnTo>
                  <a:pt x="401" y="366"/>
                </a:lnTo>
                <a:lnTo>
                  <a:pt x="398" y="365"/>
                </a:lnTo>
                <a:lnTo>
                  <a:pt x="393" y="363"/>
                </a:lnTo>
                <a:lnTo>
                  <a:pt x="388" y="360"/>
                </a:lnTo>
                <a:lnTo>
                  <a:pt x="384" y="360"/>
                </a:lnTo>
                <a:lnTo>
                  <a:pt x="371" y="358"/>
                </a:lnTo>
                <a:lnTo>
                  <a:pt x="353" y="352"/>
                </a:lnTo>
                <a:lnTo>
                  <a:pt x="349" y="352"/>
                </a:lnTo>
                <a:lnTo>
                  <a:pt x="344" y="351"/>
                </a:lnTo>
                <a:lnTo>
                  <a:pt x="340" y="351"/>
                </a:lnTo>
                <a:lnTo>
                  <a:pt x="337" y="349"/>
                </a:lnTo>
                <a:lnTo>
                  <a:pt x="331" y="347"/>
                </a:lnTo>
                <a:lnTo>
                  <a:pt x="330" y="343"/>
                </a:lnTo>
                <a:lnTo>
                  <a:pt x="327" y="340"/>
                </a:lnTo>
                <a:lnTo>
                  <a:pt x="325" y="340"/>
                </a:lnTo>
                <a:lnTo>
                  <a:pt x="321" y="340"/>
                </a:lnTo>
                <a:lnTo>
                  <a:pt x="321" y="339"/>
                </a:lnTo>
                <a:lnTo>
                  <a:pt x="319" y="338"/>
                </a:lnTo>
                <a:lnTo>
                  <a:pt x="315" y="338"/>
                </a:lnTo>
                <a:lnTo>
                  <a:pt x="313" y="336"/>
                </a:lnTo>
                <a:lnTo>
                  <a:pt x="311" y="337"/>
                </a:lnTo>
                <a:lnTo>
                  <a:pt x="308" y="336"/>
                </a:lnTo>
                <a:lnTo>
                  <a:pt x="307" y="333"/>
                </a:lnTo>
                <a:lnTo>
                  <a:pt x="300" y="332"/>
                </a:lnTo>
                <a:lnTo>
                  <a:pt x="298" y="334"/>
                </a:lnTo>
                <a:lnTo>
                  <a:pt x="295" y="334"/>
                </a:lnTo>
                <a:lnTo>
                  <a:pt x="295" y="332"/>
                </a:lnTo>
                <a:lnTo>
                  <a:pt x="293" y="332"/>
                </a:lnTo>
                <a:lnTo>
                  <a:pt x="289" y="332"/>
                </a:lnTo>
                <a:lnTo>
                  <a:pt x="286" y="331"/>
                </a:lnTo>
                <a:lnTo>
                  <a:pt x="287" y="334"/>
                </a:lnTo>
                <a:lnTo>
                  <a:pt x="291" y="335"/>
                </a:lnTo>
                <a:lnTo>
                  <a:pt x="297" y="335"/>
                </a:lnTo>
                <a:lnTo>
                  <a:pt x="300" y="336"/>
                </a:lnTo>
                <a:lnTo>
                  <a:pt x="304" y="336"/>
                </a:lnTo>
                <a:lnTo>
                  <a:pt x="309" y="338"/>
                </a:lnTo>
                <a:lnTo>
                  <a:pt x="312" y="339"/>
                </a:lnTo>
                <a:lnTo>
                  <a:pt x="315" y="340"/>
                </a:lnTo>
                <a:lnTo>
                  <a:pt x="324" y="342"/>
                </a:lnTo>
                <a:lnTo>
                  <a:pt x="326" y="345"/>
                </a:lnTo>
                <a:lnTo>
                  <a:pt x="327" y="346"/>
                </a:lnTo>
                <a:lnTo>
                  <a:pt x="321" y="345"/>
                </a:lnTo>
                <a:lnTo>
                  <a:pt x="317" y="345"/>
                </a:lnTo>
                <a:lnTo>
                  <a:pt x="297" y="339"/>
                </a:lnTo>
                <a:lnTo>
                  <a:pt x="293" y="338"/>
                </a:lnTo>
                <a:lnTo>
                  <a:pt x="285" y="334"/>
                </a:lnTo>
                <a:lnTo>
                  <a:pt x="276" y="332"/>
                </a:lnTo>
                <a:lnTo>
                  <a:pt x="273" y="332"/>
                </a:lnTo>
                <a:lnTo>
                  <a:pt x="269" y="330"/>
                </a:lnTo>
                <a:lnTo>
                  <a:pt x="265" y="330"/>
                </a:lnTo>
                <a:lnTo>
                  <a:pt x="251" y="323"/>
                </a:lnTo>
                <a:lnTo>
                  <a:pt x="238" y="318"/>
                </a:lnTo>
                <a:lnTo>
                  <a:pt x="238" y="314"/>
                </a:lnTo>
                <a:lnTo>
                  <a:pt x="237" y="313"/>
                </a:lnTo>
                <a:lnTo>
                  <a:pt x="234" y="309"/>
                </a:lnTo>
                <a:lnTo>
                  <a:pt x="232" y="307"/>
                </a:lnTo>
                <a:lnTo>
                  <a:pt x="231" y="310"/>
                </a:lnTo>
                <a:lnTo>
                  <a:pt x="233" y="312"/>
                </a:lnTo>
                <a:lnTo>
                  <a:pt x="235" y="317"/>
                </a:lnTo>
                <a:lnTo>
                  <a:pt x="223" y="307"/>
                </a:lnTo>
                <a:lnTo>
                  <a:pt x="219" y="306"/>
                </a:lnTo>
                <a:lnTo>
                  <a:pt x="219" y="302"/>
                </a:lnTo>
                <a:lnTo>
                  <a:pt x="217" y="303"/>
                </a:lnTo>
                <a:lnTo>
                  <a:pt x="213" y="303"/>
                </a:lnTo>
                <a:lnTo>
                  <a:pt x="209" y="301"/>
                </a:lnTo>
                <a:lnTo>
                  <a:pt x="208" y="301"/>
                </a:lnTo>
                <a:lnTo>
                  <a:pt x="205" y="300"/>
                </a:lnTo>
                <a:lnTo>
                  <a:pt x="199" y="300"/>
                </a:lnTo>
                <a:lnTo>
                  <a:pt x="199" y="298"/>
                </a:lnTo>
                <a:lnTo>
                  <a:pt x="199" y="294"/>
                </a:lnTo>
                <a:lnTo>
                  <a:pt x="198" y="289"/>
                </a:lnTo>
                <a:lnTo>
                  <a:pt x="177" y="274"/>
                </a:lnTo>
                <a:lnTo>
                  <a:pt x="176" y="270"/>
                </a:lnTo>
                <a:lnTo>
                  <a:pt x="172" y="269"/>
                </a:lnTo>
                <a:lnTo>
                  <a:pt x="165" y="265"/>
                </a:lnTo>
                <a:lnTo>
                  <a:pt x="157" y="258"/>
                </a:lnTo>
                <a:lnTo>
                  <a:pt x="152" y="256"/>
                </a:lnTo>
                <a:lnTo>
                  <a:pt x="149" y="254"/>
                </a:lnTo>
                <a:lnTo>
                  <a:pt x="150" y="250"/>
                </a:lnTo>
                <a:lnTo>
                  <a:pt x="149" y="245"/>
                </a:lnTo>
                <a:lnTo>
                  <a:pt x="147" y="244"/>
                </a:lnTo>
                <a:lnTo>
                  <a:pt x="141" y="239"/>
                </a:lnTo>
                <a:lnTo>
                  <a:pt x="123" y="229"/>
                </a:lnTo>
                <a:lnTo>
                  <a:pt x="120" y="230"/>
                </a:lnTo>
                <a:lnTo>
                  <a:pt x="119" y="229"/>
                </a:lnTo>
                <a:lnTo>
                  <a:pt x="116" y="230"/>
                </a:lnTo>
                <a:lnTo>
                  <a:pt x="113" y="229"/>
                </a:lnTo>
                <a:lnTo>
                  <a:pt x="110" y="227"/>
                </a:lnTo>
                <a:lnTo>
                  <a:pt x="106" y="226"/>
                </a:lnTo>
                <a:lnTo>
                  <a:pt x="102" y="223"/>
                </a:lnTo>
                <a:lnTo>
                  <a:pt x="99" y="224"/>
                </a:lnTo>
                <a:lnTo>
                  <a:pt x="95" y="224"/>
                </a:lnTo>
                <a:lnTo>
                  <a:pt x="91" y="210"/>
                </a:lnTo>
                <a:lnTo>
                  <a:pt x="83" y="202"/>
                </a:lnTo>
                <a:lnTo>
                  <a:pt x="78" y="198"/>
                </a:lnTo>
                <a:lnTo>
                  <a:pt x="74" y="197"/>
                </a:lnTo>
                <a:lnTo>
                  <a:pt x="72" y="192"/>
                </a:lnTo>
                <a:lnTo>
                  <a:pt x="65" y="185"/>
                </a:lnTo>
                <a:lnTo>
                  <a:pt x="62" y="184"/>
                </a:lnTo>
                <a:lnTo>
                  <a:pt x="59" y="180"/>
                </a:lnTo>
                <a:lnTo>
                  <a:pt x="45" y="172"/>
                </a:lnTo>
                <a:lnTo>
                  <a:pt x="33" y="166"/>
                </a:lnTo>
                <a:lnTo>
                  <a:pt x="28" y="166"/>
                </a:lnTo>
                <a:lnTo>
                  <a:pt x="21" y="163"/>
                </a:lnTo>
                <a:lnTo>
                  <a:pt x="17" y="163"/>
                </a:lnTo>
                <a:lnTo>
                  <a:pt x="11" y="166"/>
                </a:lnTo>
                <a:lnTo>
                  <a:pt x="9" y="167"/>
                </a:lnTo>
                <a:lnTo>
                  <a:pt x="9" y="169"/>
                </a:lnTo>
                <a:lnTo>
                  <a:pt x="9" y="172"/>
                </a:lnTo>
                <a:lnTo>
                  <a:pt x="6" y="172"/>
                </a:lnTo>
                <a:lnTo>
                  <a:pt x="5" y="172"/>
                </a:lnTo>
                <a:lnTo>
                  <a:pt x="1" y="174"/>
                </a:lnTo>
                <a:lnTo>
                  <a:pt x="0" y="165"/>
                </a:lnTo>
                <a:lnTo>
                  <a:pt x="0" y="132"/>
                </a:lnTo>
                <a:lnTo>
                  <a:pt x="11" y="122"/>
                </a:lnTo>
                <a:lnTo>
                  <a:pt x="14" y="118"/>
                </a:lnTo>
                <a:lnTo>
                  <a:pt x="17" y="118"/>
                </a:lnTo>
                <a:lnTo>
                  <a:pt x="21" y="120"/>
                </a:lnTo>
                <a:lnTo>
                  <a:pt x="23" y="117"/>
                </a:lnTo>
                <a:lnTo>
                  <a:pt x="34" y="106"/>
                </a:lnTo>
                <a:lnTo>
                  <a:pt x="37" y="105"/>
                </a:lnTo>
                <a:lnTo>
                  <a:pt x="38" y="103"/>
                </a:lnTo>
                <a:lnTo>
                  <a:pt x="38" y="94"/>
                </a:lnTo>
                <a:lnTo>
                  <a:pt x="30" y="76"/>
                </a:lnTo>
                <a:lnTo>
                  <a:pt x="31" y="61"/>
                </a:lnTo>
                <a:lnTo>
                  <a:pt x="38" y="50"/>
                </a:lnTo>
                <a:lnTo>
                  <a:pt x="48" y="44"/>
                </a:lnTo>
                <a:lnTo>
                  <a:pt x="54" y="43"/>
                </a:lnTo>
                <a:lnTo>
                  <a:pt x="61" y="44"/>
                </a:lnTo>
                <a:lnTo>
                  <a:pt x="61" y="46"/>
                </a:lnTo>
                <a:lnTo>
                  <a:pt x="68" y="43"/>
                </a:lnTo>
                <a:lnTo>
                  <a:pt x="84" y="42"/>
                </a:lnTo>
                <a:lnTo>
                  <a:pt x="87" y="43"/>
                </a:lnTo>
                <a:lnTo>
                  <a:pt x="93" y="54"/>
                </a:lnTo>
                <a:lnTo>
                  <a:pt x="97" y="58"/>
                </a:lnTo>
                <a:lnTo>
                  <a:pt x="99" y="59"/>
                </a:lnTo>
                <a:lnTo>
                  <a:pt x="115" y="61"/>
                </a:lnTo>
                <a:lnTo>
                  <a:pt x="122" y="58"/>
                </a:lnTo>
                <a:lnTo>
                  <a:pt x="126" y="58"/>
                </a:lnTo>
                <a:lnTo>
                  <a:pt x="128" y="57"/>
                </a:lnTo>
                <a:lnTo>
                  <a:pt x="140" y="57"/>
                </a:lnTo>
                <a:lnTo>
                  <a:pt x="168" y="51"/>
                </a:lnTo>
                <a:lnTo>
                  <a:pt x="170" y="54"/>
                </a:lnTo>
                <a:lnTo>
                  <a:pt x="183" y="61"/>
                </a:lnTo>
                <a:lnTo>
                  <a:pt x="191" y="64"/>
                </a:lnTo>
                <a:lnTo>
                  <a:pt x="193" y="65"/>
                </a:lnTo>
                <a:lnTo>
                  <a:pt x="197" y="65"/>
                </a:lnTo>
                <a:lnTo>
                  <a:pt x="199" y="65"/>
                </a:lnTo>
                <a:lnTo>
                  <a:pt x="201" y="65"/>
                </a:lnTo>
                <a:lnTo>
                  <a:pt x="204" y="63"/>
                </a:lnTo>
                <a:lnTo>
                  <a:pt x="205" y="66"/>
                </a:lnTo>
                <a:lnTo>
                  <a:pt x="208" y="68"/>
                </a:lnTo>
                <a:lnTo>
                  <a:pt x="210" y="70"/>
                </a:lnTo>
                <a:lnTo>
                  <a:pt x="211" y="70"/>
                </a:lnTo>
                <a:lnTo>
                  <a:pt x="212" y="72"/>
                </a:lnTo>
                <a:lnTo>
                  <a:pt x="221" y="72"/>
                </a:lnTo>
                <a:lnTo>
                  <a:pt x="225" y="73"/>
                </a:lnTo>
                <a:lnTo>
                  <a:pt x="227" y="72"/>
                </a:lnTo>
                <a:lnTo>
                  <a:pt x="227" y="70"/>
                </a:lnTo>
                <a:lnTo>
                  <a:pt x="231" y="70"/>
                </a:lnTo>
                <a:lnTo>
                  <a:pt x="232" y="71"/>
                </a:lnTo>
                <a:lnTo>
                  <a:pt x="235" y="74"/>
                </a:lnTo>
                <a:lnTo>
                  <a:pt x="237" y="75"/>
                </a:lnTo>
                <a:lnTo>
                  <a:pt x="249" y="75"/>
                </a:lnTo>
                <a:lnTo>
                  <a:pt x="250" y="74"/>
                </a:lnTo>
                <a:lnTo>
                  <a:pt x="252" y="75"/>
                </a:lnTo>
                <a:lnTo>
                  <a:pt x="254" y="77"/>
                </a:lnTo>
                <a:lnTo>
                  <a:pt x="255" y="78"/>
                </a:lnTo>
                <a:lnTo>
                  <a:pt x="256" y="80"/>
                </a:lnTo>
                <a:lnTo>
                  <a:pt x="257" y="82"/>
                </a:lnTo>
                <a:lnTo>
                  <a:pt x="260" y="83"/>
                </a:lnTo>
                <a:lnTo>
                  <a:pt x="262" y="83"/>
                </a:lnTo>
                <a:lnTo>
                  <a:pt x="265" y="84"/>
                </a:lnTo>
                <a:lnTo>
                  <a:pt x="268" y="84"/>
                </a:lnTo>
                <a:lnTo>
                  <a:pt x="268" y="86"/>
                </a:lnTo>
                <a:lnTo>
                  <a:pt x="268" y="89"/>
                </a:lnTo>
                <a:lnTo>
                  <a:pt x="269" y="92"/>
                </a:lnTo>
                <a:lnTo>
                  <a:pt x="270" y="95"/>
                </a:lnTo>
                <a:lnTo>
                  <a:pt x="272" y="96"/>
                </a:lnTo>
                <a:lnTo>
                  <a:pt x="280" y="96"/>
                </a:lnTo>
                <a:lnTo>
                  <a:pt x="281" y="95"/>
                </a:lnTo>
                <a:lnTo>
                  <a:pt x="283" y="94"/>
                </a:lnTo>
                <a:lnTo>
                  <a:pt x="287" y="92"/>
                </a:lnTo>
                <a:lnTo>
                  <a:pt x="289" y="89"/>
                </a:lnTo>
                <a:lnTo>
                  <a:pt x="289" y="86"/>
                </a:lnTo>
                <a:lnTo>
                  <a:pt x="284" y="83"/>
                </a:lnTo>
                <a:lnTo>
                  <a:pt x="282" y="80"/>
                </a:lnTo>
                <a:lnTo>
                  <a:pt x="278" y="76"/>
                </a:lnTo>
                <a:lnTo>
                  <a:pt x="271" y="74"/>
                </a:lnTo>
                <a:lnTo>
                  <a:pt x="268" y="72"/>
                </a:lnTo>
                <a:lnTo>
                  <a:pt x="266" y="71"/>
                </a:lnTo>
                <a:lnTo>
                  <a:pt x="262" y="68"/>
                </a:lnTo>
                <a:lnTo>
                  <a:pt x="261" y="66"/>
                </a:lnTo>
                <a:lnTo>
                  <a:pt x="260" y="65"/>
                </a:lnTo>
                <a:lnTo>
                  <a:pt x="259" y="61"/>
                </a:lnTo>
                <a:lnTo>
                  <a:pt x="257" y="58"/>
                </a:lnTo>
                <a:lnTo>
                  <a:pt x="257" y="55"/>
                </a:lnTo>
                <a:lnTo>
                  <a:pt x="257" y="51"/>
                </a:lnTo>
                <a:lnTo>
                  <a:pt x="255" y="48"/>
                </a:lnTo>
                <a:lnTo>
                  <a:pt x="255" y="44"/>
                </a:lnTo>
                <a:lnTo>
                  <a:pt x="255" y="43"/>
                </a:lnTo>
                <a:lnTo>
                  <a:pt x="256" y="38"/>
                </a:lnTo>
                <a:lnTo>
                  <a:pt x="255" y="36"/>
                </a:lnTo>
                <a:lnTo>
                  <a:pt x="254" y="33"/>
                </a:lnTo>
                <a:lnTo>
                  <a:pt x="252" y="30"/>
                </a:lnTo>
                <a:lnTo>
                  <a:pt x="253" y="27"/>
                </a:lnTo>
                <a:lnTo>
                  <a:pt x="255" y="24"/>
                </a:lnTo>
                <a:lnTo>
                  <a:pt x="253" y="24"/>
                </a:lnTo>
                <a:lnTo>
                  <a:pt x="251" y="20"/>
                </a:lnTo>
                <a:lnTo>
                  <a:pt x="249" y="18"/>
                </a:lnTo>
                <a:lnTo>
                  <a:pt x="246" y="13"/>
                </a:lnTo>
                <a:lnTo>
                  <a:pt x="246" y="8"/>
                </a:lnTo>
                <a:lnTo>
                  <a:pt x="247" y="4"/>
                </a:lnTo>
                <a:lnTo>
                  <a:pt x="253" y="1"/>
                </a:lnTo>
                <a:lnTo>
                  <a:pt x="257" y="0"/>
                </a:lnTo>
                <a:lnTo>
                  <a:pt x="259" y="0"/>
                </a:lnTo>
                <a:lnTo>
                  <a:pt x="262" y="0"/>
                </a:lnTo>
                <a:lnTo>
                  <a:pt x="264" y="2"/>
                </a:lnTo>
                <a:lnTo>
                  <a:pt x="265" y="6"/>
                </a:lnTo>
                <a:lnTo>
                  <a:pt x="265" y="8"/>
                </a:lnTo>
                <a:lnTo>
                  <a:pt x="268" y="10"/>
                </a:lnTo>
                <a:lnTo>
                  <a:pt x="271" y="8"/>
                </a:lnTo>
                <a:lnTo>
                  <a:pt x="273" y="7"/>
                </a:lnTo>
                <a:lnTo>
                  <a:pt x="276" y="2"/>
                </a:lnTo>
                <a:lnTo>
                  <a:pt x="278" y="0"/>
                </a:lnTo>
                <a:lnTo>
                  <a:pt x="279" y="1"/>
                </a:lnTo>
                <a:lnTo>
                  <a:pt x="280" y="2"/>
                </a:lnTo>
                <a:lnTo>
                  <a:pt x="285" y="2"/>
                </a:lnTo>
                <a:lnTo>
                  <a:pt x="286" y="2"/>
                </a:lnTo>
                <a:lnTo>
                  <a:pt x="293" y="2"/>
                </a:lnTo>
                <a:lnTo>
                  <a:pt x="297" y="4"/>
                </a:lnTo>
                <a:lnTo>
                  <a:pt x="306" y="4"/>
                </a:lnTo>
                <a:lnTo>
                  <a:pt x="317" y="7"/>
                </a:lnTo>
                <a:lnTo>
                  <a:pt x="318" y="9"/>
                </a:lnTo>
                <a:lnTo>
                  <a:pt x="321" y="20"/>
                </a:lnTo>
                <a:lnTo>
                  <a:pt x="325" y="26"/>
                </a:lnTo>
                <a:lnTo>
                  <a:pt x="334" y="41"/>
                </a:lnTo>
                <a:lnTo>
                  <a:pt x="337" y="61"/>
                </a:lnTo>
                <a:lnTo>
                  <a:pt x="338" y="66"/>
                </a:lnTo>
                <a:lnTo>
                  <a:pt x="338" y="70"/>
                </a:lnTo>
                <a:lnTo>
                  <a:pt x="339" y="72"/>
                </a:lnTo>
                <a:lnTo>
                  <a:pt x="343" y="72"/>
                </a:lnTo>
                <a:lnTo>
                  <a:pt x="346" y="74"/>
                </a:lnTo>
                <a:lnTo>
                  <a:pt x="349" y="74"/>
                </a:lnTo>
                <a:lnTo>
                  <a:pt x="352" y="75"/>
                </a:lnTo>
                <a:lnTo>
                  <a:pt x="362" y="72"/>
                </a:lnTo>
                <a:lnTo>
                  <a:pt x="365" y="71"/>
                </a:lnTo>
                <a:lnTo>
                  <a:pt x="367" y="66"/>
                </a:lnTo>
                <a:lnTo>
                  <a:pt x="371" y="60"/>
                </a:lnTo>
                <a:lnTo>
                  <a:pt x="373" y="54"/>
                </a:lnTo>
                <a:lnTo>
                  <a:pt x="375" y="49"/>
                </a:lnTo>
                <a:lnTo>
                  <a:pt x="382" y="42"/>
                </a:lnTo>
                <a:lnTo>
                  <a:pt x="404" y="43"/>
                </a:lnTo>
                <a:lnTo>
                  <a:pt x="416" y="42"/>
                </a:lnTo>
                <a:lnTo>
                  <a:pt x="419" y="43"/>
                </a:lnTo>
                <a:lnTo>
                  <a:pt x="419" y="43"/>
                </a:lnTo>
                <a:lnTo>
                  <a:pt x="422" y="43"/>
                </a:lnTo>
                <a:lnTo>
                  <a:pt x="425" y="42"/>
                </a:lnTo>
                <a:lnTo>
                  <a:pt x="428" y="41"/>
                </a:lnTo>
                <a:lnTo>
                  <a:pt x="431" y="38"/>
                </a:lnTo>
                <a:lnTo>
                  <a:pt x="435" y="29"/>
                </a:lnTo>
                <a:lnTo>
                  <a:pt x="442" y="15"/>
                </a:lnTo>
                <a:lnTo>
                  <a:pt x="449" y="11"/>
                </a:lnTo>
                <a:lnTo>
                  <a:pt x="460" y="13"/>
                </a:lnTo>
                <a:lnTo>
                  <a:pt x="468" y="13"/>
                </a:lnTo>
                <a:lnTo>
                  <a:pt x="471" y="14"/>
                </a:lnTo>
                <a:lnTo>
                  <a:pt x="483" y="15"/>
                </a:lnTo>
                <a:lnTo>
                  <a:pt x="487" y="16"/>
                </a:lnTo>
                <a:lnTo>
                  <a:pt x="487" y="18"/>
                </a:lnTo>
                <a:lnTo>
                  <a:pt x="488" y="20"/>
                </a:lnTo>
                <a:lnTo>
                  <a:pt x="491" y="27"/>
                </a:lnTo>
                <a:lnTo>
                  <a:pt x="491" y="30"/>
                </a:lnTo>
                <a:lnTo>
                  <a:pt x="494" y="30"/>
                </a:lnTo>
                <a:lnTo>
                  <a:pt x="497" y="30"/>
                </a:lnTo>
                <a:lnTo>
                  <a:pt x="499" y="30"/>
                </a:lnTo>
                <a:lnTo>
                  <a:pt x="502" y="31"/>
                </a:lnTo>
                <a:lnTo>
                  <a:pt x="503" y="34"/>
                </a:lnTo>
                <a:lnTo>
                  <a:pt x="503" y="38"/>
                </a:lnTo>
                <a:lnTo>
                  <a:pt x="505" y="40"/>
                </a:lnTo>
                <a:lnTo>
                  <a:pt x="505" y="44"/>
                </a:lnTo>
                <a:lnTo>
                  <a:pt x="507" y="46"/>
                </a:lnTo>
                <a:lnTo>
                  <a:pt x="509" y="48"/>
                </a:lnTo>
                <a:lnTo>
                  <a:pt x="511" y="54"/>
                </a:lnTo>
                <a:lnTo>
                  <a:pt x="512" y="57"/>
                </a:lnTo>
                <a:lnTo>
                  <a:pt x="515" y="61"/>
                </a:lnTo>
                <a:lnTo>
                  <a:pt x="519" y="61"/>
                </a:lnTo>
                <a:lnTo>
                  <a:pt x="524" y="61"/>
                </a:lnTo>
                <a:lnTo>
                  <a:pt x="528" y="59"/>
                </a:lnTo>
                <a:lnTo>
                  <a:pt x="533" y="59"/>
                </a:lnTo>
                <a:lnTo>
                  <a:pt x="535" y="55"/>
                </a:lnTo>
                <a:lnTo>
                  <a:pt x="535" y="52"/>
                </a:lnTo>
                <a:lnTo>
                  <a:pt x="537" y="50"/>
                </a:lnTo>
                <a:lnTo>
                  <a:pt x="540" y="47"/>
                </a:lnTo>
                <a:lnTo>
                  <a:pt x="542" y="48"/>
                </a:lnTo>
                <a:lnTo>
                  <a:pt x="544" y="49"/>
                </a:lnTo>
                <a:lnTo>
                  <a:pt x="547" y="51"/>
                </a:lnTo>
                <a:lnTo>
                  <a:pt x="548" y="54"/>
                </a:lnTo>
                <a:lnTo>
                  <a:pt x="549" y="57"/>
                </a:lnTo>
                <a:lnTo>
                  <a:pt x="550" y="59"/>
                </a:lnTo>
                <a:lnTo>
                  <a:pt x="553" y="61"/>
                </a:lnTo>
                <a:lnTo>
                  <a:pt x="559" y="70"/>
                </a:lnTo>
                <a:lnTo>
                  <a:pt x="561" y="71"/>
                </a:lnTo>
                <a:lnTo>
                  <a:pt x="565" y="72"/>
                </a:lnTo>
                <a:lnTo>
                  <a:pt x="565" y="74"/>
                </a:lnTo>
                <a:lnTo>
                  <a:pt x="565" y="78"/>
                </a:lnTo>
                <a:lnTo>
                  <a:pt x="568" y="85"/>
                </a:lnTo>
                <a:lnTo>
                  <a:pt x="580" y="94"/>
                </a:lnTo>
                <a:lnTo>
                  <a:pt x="582" y="96"/>
                </a:lnTo>
                <a:lnTo>
                  <a:pt x="585" y="99"/>
                </a:lnTo>
                <a:lnTo>
                  <a:pt x="589" y="99"/>
                </a:lnTo>
                <a:lnTo>
                  <a:pt x="593" y="100"/>
                </a:lnTo>
                <a:lnTo>
                  <a:pt x="594" y="101"/>
                </a:lnTo>
                <a:lnTo>
                  <a:pt x="596" y="103"/>
                </a:lnTo>
                <a:lnTo>
                  <a:pt x="597" y="108"/>
                </a:lnTo>
                <a:lnTo>
                  <a:pt x="597" y="111"/>
                </a:lnTo>
                <a:lnTo>
                  <a:pt x="603" y="116"/>
                </a:lnTo>
                <a:lnTo>
                  <a:pt x="611" y="116"/>
                </a:lnTo>
                <a:lnTo>
                  <a:pt x="614" y="117"/>
                </a:lnTo>
                <a:lnTo>
                  <a:pt x="623" y="124"/>
                </a:lnTo>
                <a:lnTo>
                  <a:pt x="625" y="131"/>
                </a:lnTo>
                <a:lnTo>
                  <a:pt x="643" y="140"/>
                </a:lnTo>
                <a:lnTo>
                  <a:pt x="646" y="143"/>
                </a:lnTo>
                <a:lnTo>
                  <a:pt x="663" y="142"/>
                </a:lnTo>
                <a:lnTo>
                  <a:pt x="669" y="145"/>
                </a:lnTo>
                <a:lnTo>
                  <a:pt x="679" y="155"/>
                </a:lnTo>
                <a:lnTo>
                  <a:pt x="684" y="157"/>
                </a:lnTo>
                <a:lnTo>
                  <a:pt x="690" y="161"/>
                </a:lnTo>
                <a:lnTo>
                  <a:pt x="695" y="169"/>
                </a:lnTo>
                <a:lnTo>
                  <a:pt x="695" y="172"/>
                </a:lnTo>
                <a:lnTo>
                  <a:pt x="697" y="180"/>
                </a:lnTo>
                <a:lnTo>
                  <a:pt x="697" y="190"/>
                </a:lnTo>
                <a:lnTo>
                  <a:pt x="695" y="209"/>
                </a:lnTo>
                <a:lnTo>
                  <a:pt x="695" y="223"/>
                </a:lnTo>
                <a:lnTo>
                  <a:pt x="695" y="228"/>
                </a:lnTo>
                <a:lnTo>
                  <a:pt x="695" y="230"/>
                </a:lnTo>
                <a:lnTo>
                  <a:pt x="693" y="246"/>
                </a:lnTo>
                <a:lnTo>
                  <a:pt x="695" y="252"/>
                </a:lnTo>
                <a:lnTo>
                  <a:pt x="700" y="257"/>
                </a:lnTo>
                <a:lnTo>
                  <a:pt x="703" y="261"/>
                </a:lnTo>
                <a:lnTo>
                  <a:pt x="706" y="271"/>
                </a:lnTo>
                <a:lnTo>
                  <a:pt x="709" y="283"/>
                </a:lnTo>
                <a:lnTo>
                  <a:pt x="711" y="286"/>
                </a:lnTo>
                <a:lnTo>
                  <a:pt x="711" y="290"/>
                </a:lnTo>
                <a:lnTo>
                  <a:pt x="721" y="296"/>
                </a:lnTo>
                <a:lnTo>
                  <a:pt x="724" y="296"/>
                </a:lnTo>
                <a:lnTo>
                  <a:pt x="726" y="298"/>
                </a:lnTo>
                <a:lnTo>
                  <a:pt x="732" y="305"/>
                </a:lnTo>
                <a:lnTo>
                  <a:pt x="739" y="312"/>
                </a:lnTo>
                <a:lnTo>
                  <a:pt x="743" y="318"/>
                </a:lnTo>
                <a:lnTo>
                  <a:pt x="754" y="320"/>
                </a:lnTo>
                <a:lnTo>
                  <a:pt x="759" y="324"/>
                </a:lnTo>
                <a:lnTo>
                  <a:pt x="762" y="333"/>
                </a:lnTo>
                <a:lnTo>
                  <a:pt x="762" y="341"/>
                </a:lnTo>
                <a:lnTo>
                  <a:pt x="761" y="350"/>
                </a:lnTo>
                <a:lnTo>
                  <a:pt x="762" y="353"/>
                </a:lnTo>
                <a:lnTo>
                  <a:pt x="763" y="358"/>
                </a:lnTo>
                <a:lnTo>
                  <a:pt x="763" y="362"/>
                </a:lnTo>
                <a:lnTo>
                  <a:pt x="767" y="367"/>
                </a:lnTo>
                <a:lnTo>
                  <a:pt x="769" y="374"/>
                </a:lnTo>
                <a:lnTo>
                  <a:pt x="767" y="382"/>
                </a:lnTo>
                <a:lnTo>
                  <a:pt x="764" y="385"/>
                </a:lnTo>
                <a:lnTo>
                  <a:pt x="761" y="387"/>
                </a:lnTo>
                <a:lnTo>
                  <a:pt x="757" y="391"/>
                </a:lnTo>
                <a:lnTo>
                  <a:pt x="754" y="393"/>
                </a:lnTo>
                <a:lnTo>
                  <a:pt x="750" y="394"/>
                </a:lnTo>
                <a:lnTo>
                  <a:pt x="744" y="400"/>
                </a:lnTo>
                <a:lnTo>
                  <a:pt x="742" y="405"/>
                </a:lnTo>
                <a:lnTo>
                  <a:pt x="739" y="406"/>
                </a:lnTo>
                <a:lnTo>
                  <a:pt x="727" y="416"/>
                </a:lnTo>
                <a:lnTo>
                  <a:pt x="714" y="425"/>
                </a:lnTo>
                <a:lnTo>
                  <a:pt x="709" y="425"/>
                </a:lnTo>
                <a:lnTo>
                  <a:pt x="706" y="426"/>
                </a:lnTo>
                <a:lnTo>
                  <a:pt x="706" y="430"/>
                </a:lnTo>
                <a:lnTo>
                  <a:pt x="703" y="438"/>
                </a:lnTo>
                <a:lnTo>
                  <a:pt x="698" y="446"/>
                </a:lnTo>
                <a:lnTo>
                  <a:pt x="692" y="452"/>
                </a:lnTo>
                <a:lnTo>
                  <a:pt x="681" y="461"/>
                </a:lnTo>
                <a:lnTo>
                  <a:pt x="679" y="466"/>
                </a:lnTo>
                <a:lnTo>
                  <a:pt x="678" y="469"/>
                </a:lnTo>
                <a:lnTo>
                  <a:pt x="678" y="471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2" name="11gto">
            <a:extLst>
              <a:ext uri="{FF2B5EF4-FFF2-40B4-BE49-F238E27FC236}">
                <a16:creationId xmlns:a16="http://schemas.microsoft.com/office/drawing/2014/main" id="{27F4A22D-48C5-010A-F362-BBAB3DD9EC83}"/>
              </a:ext>
            </a:extLst>
          </p:cNvPr>
          <p:cNvSpPr>
            <a:spLocks/>
          </p:cNvSpPr>
          <p:nvPr/>
        </p:nvSpPr>
        <p:spPr bwMode="auto">
          <a:xfrm>
            <a:off x="5894367" y="4687620"/>
            <a:ext cx="559240" cy="456910"/>
          </a:xfrm>
          <a:custGeom>
            <a:avLst/>
            <a:gdLst/>
            <a:ahLst/>
            <a:cxnLst>
              <a:cxn ang="0">
                <a:pos x="104" y="24"/>
              </a:cxn>
              <a:cxn ang="0">
                <a:pos x="111" y="35"/>
              </a:cxn>
              <a:cxn ang="0">
                <a:pos x="89" y="63"/>
              </a:cxn>
              <a:cxn ang="0">
                <a:pos x="98" y="86"/>
              </a:cxn>
              <a:cxn ang="0">
                <a:pos x="93" y="110"/>
              </a:cxn>
              <a:cxn ang="0">
                <a:pos x="79" y="120"/>
              </a:cxn>
              <a:cxn ang="0">
                <a:pos x="63" y="132"/>
              </a:cxn>
              <a:cxn ang="0">
                <a:pos x="45" y="163"/>
              </a:cxn>
              <a:cxn ang="0">
                <a:pos x="22" y="192"/>
              </a:cxn>
              <a:cxn ang="0">
                <a:pos x="14" y="220"/>
              </a:cxn>
              <a:cxn ang="0">
                <a:pos x="24" y="244"/>
              </a:cxn>
              <a:cxn ang="0">
                <a:pos x="9" y="274"/>
              </a:cxn>
              <a:cxn ang="0">
                <a:pos x="10" y="283"/>
              </a:cxn>
              <a:cxn ang="0">
                <a:pos x="19" y="288"/>
              </a:cxn>
              <a:cxn ang="0">
                <a:pos x="33" y="290"/>
              </a:cxn>
              <a:cxn ang="0">
                <a:pos x="38" y="305"/>
              </a:cxn>
              <a:cxn ang="0">
                <a:pos x="63" y="314"/>
              </a:cxn>
              <a:cxn ang="0">
                <a:pos x="81" y="310"/>
              </a:cxn>
              <a:cxn ang="0">
                <a:pos x="95" y="294"/>
              </a:cxn>
              <a:cxn ang="0">
                <a:pos x="125" y="295"/>
              </a:cxn>
              <a:cxn ang="0">
                <a:pos x="127" y="323"/>
              </a:cxn>
              <a:cxn ang="0">
                <a:pos x="131" y="342"/>
              </a:cxn>
              <a:cxn ang="0">
                <a:pos x="151" y="352"/>
              </a:cxn>
              <a:cxn ang="0">
                <a:pos x="167" y="342"/>
              </a:cxn>
              <a:cxn ang="0">
                <a:pos x="189" y="340"/>
              </a:cxn>
              <a:cxn ang="0">
                <a:pos x="203" y="336"/>
              </a:cxn>
              <a:cxn ang="0">
                <a:pos x="229" y="345"/>
              </a:cxn>
              <a:cxn ang="0">
                <a:pos x="246" y="358"/>
              </a:cxn>
              <a:cxn ang="0">
                <a:pos x="270" y="357"/>
              </a:cxn>
              <a:cxn ang="0">
                <a:pos x="291" y="357"/>
              </a:cxn>
              <a:cxn ang="0">
                <a:pos x="312" y="353"/>
              </a:cxn>
              <a:cxn ang="0">
                <a:pos x="341" y="331"/>
              </a:cxn>
              <a:cxn ang="0">
                <a:pos x="345" y="312"/>
              </a:cxn>
              <a:cxn ang="0">
                <a:pos x="325" y="291"/>
              </a:cxn>
              <a:cxn ang="0">
                <a:pos x="313" y="281"/>
              </a:cxn>
              <a:cxn ang="0">
                <a:pos x="302" y="263"/>
              </a:cxn>
              <a:cxn ang="0">
                <a:pos x="298" y="241"/>
              </a:cxn>
              <a:cxn ang="0">
                <a:pos x="283" y="220"/>
              </a:cxn>
              <a:cxn ang="0">
                <a:pos x="283" y="189"/>
              </a:cxn>
              <a:cxn ang="0">
                <a:pos x="299" y="170"/>
              </a:cxn>
              <a:cxn ang="0">
                <a:pos x="329" y="167"/>
              </a:cxn>
              <a:cxn ang="0">
                <a:pos x="350" y="161"/>
              </a:cxn>
              <a:cxn ang="0">
                <a:pos x="369" y="164"/>
              </a:cxn>
              <a:cxn ang="0">
                <a:pos x="373" y="138"/>
              </a:cxn>
              <a:cxn ang="0">
                <a:pos x="385" y="114"/>
              </a:cxn>
              <a:cxn ang="0">
                <a:pos x="406" y="121"/>
              </a:cxn>
              <a:cxn ang="0">
                <a:pos x="438" y="105"/>
              </a:cxn>
              <a:cxn ang="0">
                <a:pos x="425" y="94"/>
              </a:cxn>
              <a:cxn ang="0">
                <a:pos x="421" y="78"/>
              </a:cxn>
              <a:cxn ang="0">
                <a:pos x="397" y="65"/>
              </a:cxn>
              <a:cxn ang="0">
                <a:pos x="376" y="58"/>
              </a:cxn>
              <a:cxn ang="0">
                <a:pos x="355" y="44"/>
              </a:cxn>
              <a:cxn ang="0">
                <a:pos x="333" y="36"/>
              </a:cxn>
              <a:cxn ang="0">
                <a:pos x="293" y="41"/>
              </a:cxn>
              <a:cxn ang="0">
                <a:pos x="280" y="64"/>
              </a:cxn>
              <a:cxn ang="0">
                <a:pos x="248" y="52"/>
              </a:cxn>
              <a:cxn ang="0">
                <a:pos x="218" y="34"/>
              </a:cxn>
              <a:cxn ang="0">
                <a:pos x="201" y="16"/>
              </a:cxn>
              <a:cxn ang="0">
                <a:pos x="151" y="7"/>
              </a:cxn>
              <a:cxn ang="0">
                <a:pos x="118" y="6"/>
              </a:cxn>
            </a:cxnLst>
            <a:rect l="0" t="0" r="r" b="b"/>
            <a:pathLst>
              <a:path w="442" h="361">
                <a:moveTo>
                  <a:pt x="118" y="6"/>
                </a:moveTo>
                <a:lnTo>
                  <a:pt x="117" y="8"/>
                </a:lnTo>
                <a:lnTo>
                  <a:pt x="115" y="16"/>
                </a:lnTo>
                <a:lnTo>
                  <a:pt x="113" y="18"/>
                </a:lnTo>
                <a:lnTo>
                  <a:pt x="106" y="22"/>
                </a:lnTo>
                <a:lnTo>
                  <a:pt x="104" y="24"/>
                </a:lnTo>
                <a:lnTo>
                  <a:pt x="103" y="25"/>
                </a:lnTo>
                <a:lnTo>
                  <a:pt x="102" y="28"/>
                </a:lnTo>
                <a:lnTo>
                  <a:pt x="102" y="32"/>
                </a:lnTo>
                <a:lnTo>
                  <a:pt x="104" y="34"/>
                </a:lnTo>
                <a:lnTo>
                  <a:pt x="107" y="35"/>
                </a:lnTo>
                <a:lnTo>
                  <a:pt x="111" y="35"/>
                </a:lnTo>
                <a:lnTo>
                  <a:pt x="111" y="40"/>
                </a:lnTo>
                <a:lnTo>
                  <a:pt x="110" y="44"/>
                </a:lnTo>
                <a:lnTo>
                  <a:pt x="104" y="51"/>
                </a:lnTo>
                <a:lnTo>
                  <a:pt x="101" y="52"/>
                </a:lnTo>
                <a:lnTo>
                  <a:pt x="94" y="56"/>
                </a:lnTo>
                <a:lnTo>
                  <a:pt x="89" y="63"/>
                </a:lnTo>
                <a:lnTo>
                  <a:pt x="87" y="69"/>
                </a:lnTo>
                <a:lnTo>
                  <a:pt x="87" y="71"/>
                </a:lnTo>
                <a:lnTo>
                  <a:pt x="88" y="73"/>
                </a:lnTo>
                <a:lnTo>
                  <a:pt x="93" y="78"/>
                </a:lnTo>
                <a:lnTo>
                  <a:pt x="95" y="79"/>
                </a:lnTo>
                <a:lnTo>
                  <a:pt x="98" y="86"/>
                </a:lnTo>
                <a:lnTo>
                  <a:pt x="100" y="91"/>
                </a:lnTo>
                <a:lnTo>
                  <a:pt x="100" y="93"/>
                </a:lnTo>
                <a:lnTo>
                  <a:pt x="97" y="101"/>
                </a:lnTo>
                <a:lnTo>
                  <a:pt x="95" y="105"/>
                </a:lnTo>
                <a:lnTo>
                  <a:pt x="93" y="108"/>
                </a:lnTo>
                <a:lnTo>
                  <a:pt x="93" y="110"/>
                </a:lnTo>
                <a:lnTo>
                  <a:pt x="89" y="112"/>
                </a:lnTo>
                <a:lnTo>
                  <a:pt x="87" y="114"/>
                </a:lnTo>
                <a:lnTo>
                  <a:pt x="85" y="117"/>
                </a:lnTo>
                <a:lnTo>
                  <a:pt x="82" y="116"/>
                </a:lnTo>
                <a:lnTo>
                  <a:pt x="80" y="118"/>
                </a:lnTo>
                <a:lnTo>
                  <a:pt x="79" y="120"/>
                </a:lnTo>
                <a:lnTo>
                  <a:pt x="75" y="120"/>
                </a:lnTo>
                <a:lnTo>
                  <a:pt x="72" y="118"/>
                </a:lnTo>
                <a:lnTo>
                  <a:pt x="67" y="120"/>
                </a:lnTo>
                <a:lnTo>
                  <a:pt x="65" y="121"/>
                </a:lnTo>
                <a:lnTo>
                  <a:pt x="64" y="124"/>
                </a:lnTo>
                <a:lnTo>
                  <a:pt x="63" y="132"/>
                </a:lnTo>
                <a:lnTo>
                  <a:pt x="57" y="139"/>
                </a:lnTo>
                <a:lnTo>
                  <a:pt x="57" y="142"/>
                </a:lnTo>
                <a:lnTo>
                  <a:pt x="57" y="145"/>
                </a:lnTo>
                <a:lnTo>
                  <a:pt x="49" y="157"/>
                </a:lnTo>
                <a:lnTo>
                  <a:pt x="46" y="161"/>
                </a:lnTo>
                <a:lnTo>
                  <a:pt x="45" y="163"/>
                </a:lnTo>
                <a:lnTo>
                  <a:pt x="36" y="170"/>
                </a:lnTo>
                <a:lnTo>
                  <a:pt x="34" y="172"/>
                </a:lnTo>
                <a:lnTo>
                  <a:pt x="33" y="176"/>
                </a:lnTo>
                <a:lnTo>
                  <a:pt x="30" y="182"/>
                </a:lnTo>
                <a:lnTo>
                  <a:pt x="25" y="186"/>
                </a:lnTo>
                <a:lnTo>
                  <a:pt x="22" y="192"/>
                </a:lnTo>
                <a:lnTo>
                  <a:pt x="19" y="198"/>
                </a:lnTo>
                <a:lnTo>
                  <a:pt x="13" y="203"/>
                </a:lnTo>
                <a:lnTo>
                  <a:pt x="10" y="209"/>
                </a:lnTo>
                <a:lnTo>
                  <a:pt x="11" y="212"/>
                </a:lnTo>
                <a:lnTo>
                  <a:pt x="13" y="218"/>
                </a:lnTo>
                <a:lnTo>
                  <a:pt x="14" y="220"/>
                </a:lnTo>
                <a:lnTo>
                  <a:pt x="15" y="224"/>
                </a:lnTo>
                <a:lnTo>
                  <a:pt x="17" y="226"/>
                </a:lnTo>
                <a:lnTo>
                  <a:pt x="22" y="234"/>
                </a:lnTo>
                <a:lnTo>
                  <a:pt x="30" y="235"/>
                </a:lnTo>
                <a:lnTo>
                  <a:pt x="28" y="242"/>
                </a:lnTo>
                <a:lnTo>
                  <a:pt x="24" y="244"/>
                </a:lnTo>
                <a:lnTo>
                  <a:pt x="22" y="246"/>
                </a:lnTo>
                <a:lnTo>
                  <a:pt x="22" y="251"/>
                </a:lnTo>
                <a:lnTo>
                  <a:pt x="22" y="253"/>
                </a:lnTo>
                <a:lnTo>
                  <a:pt x="17" y="257"/>
                </a:lnTo>
                <a:lnTo>
                  <a:pt x="9" y="268"/>
                </a:lnTo>
                <a:lnTo>
                  <a:pt x="9" y="274"/>
                </a:lnTo>
                <a:lnTo>
                  <a:pt x="6" y="280"/>
                </a:lnTo>
                <a:lnTo>
                  <a:pt x="0" y="282"/>
                </a:lnTo>
                <a:lnTo>
                  <a:pt x="3" y="282"/>
                </a:lnTo>
                <a:lnTo>
                  <a:pt x="5" y="282"/>
                </a:lnTo>
                <a:lnTo>
                  <a:pt x="6" y="284"/>
                </a:lnTo>
                <a:lnTo>
                  <a:pt x="10" y="283"/>
                </a:lnTo>
                <a:lnTo>
                  <a:pt x="13" y="282"/>
                </a:lnTo>
                <a:lnTo>
                  <a:pt x="13" y="280"/>
                </a:lnTo>
                <a:lnTo>
                  <a:pt x="17" y="281"/>
                </a:lnTo>
                <a:lnTo>
                  <a:pt x="16" y="284"/>
                </a:lnTo>
                <a:lnTo>
                  <a:pt x="17" y="286"/>
                </a:lnTo>
                <a:lnTo>
                  <a:pt x="19" y="288"/>
                </a:lnTo>
                <a:lnTo>
                  <a:pt x="22" y="287"/>
                </a:lnTo>
                <a:lnTo>
                  <a:pt x="24" y="280"/>
                </a:lnTo>
                <a:lnTo>
                  <a:pt x="27" y="280"/>
                </a:lnTo>
                <a:lnTo>
                  <a:pt x="34" y="282"/>
                </a:lnTo>
                <a:lnTo>
                  <a:pt x="35" y="283"/>
                </a:lnTo>
                <a:lnTo>
                  <a:pt x="33" y="290"/>
                </a:lnTo>
                <a:lnTo>
                  <a:pt x="36" y="291"/>
                </a:lnTo>
                <a:lnTo>
                  <a:pt x="38" y="294"/>
                </a:lnTo>
                <a:lnTo>
                  <a:pt x="39" y="294"/>
                </a:lnTo>
                <a:lnTo>
                  <a:pt x="36" y="299"/>
                </a:lnTo>
                <a:lnTo>
                  <a:pt x="38" y="302"/>
                </a:lnTo>
                <a:lnTo>
                  <a:pt x="38" y="305"/>
                </a:lnTo>
                <a:lnTo>
                  <a:pt x="41" y="308"/>
                </a:lnTo>
                <a:lnTo>
                  <a:pt x="43" y="310"/>
                </a:lnTo>
                <a:lnTo>
                  <a:pt x="48" y="312"/>
                </a:lnTo>
                <a:lnTo>
                  <a:pt x="54" y="308"/>
                </a:lnTo>
                <a:lnTo>
                  <a:pt x="56" y="311"/>
                </a:lnTo>
                <a:lnTo>
                  <a:pt x="63" y="314"/>
                </a:lnTo>
                <a:lnTo>
                  <a:pt x="64" y="313"/>
                </a:lnTo>
                <a:lnTo>
                  <a:pt x="67" y="312"/>
                </a:lnTo>
                <a:lnTo>
                  <a:pt x="71" y="314"/>
                </a:lnTo>
                <a:lnTo>
                  <a:pt x="73" y="313"/>
                </a:lnTo>
                <a:lnTo>
                  <a:pt x="75" y="313"/>
                </a:lnTo>
                <a:lnTo>
                  <a:pt x="81" y="310"/>
                </a:lnTo>
                <a:lnTo>
                  <a:pt x="82" y="308"/>
                </a:lnTo>
                <a:lnTo>
                  <a:pt x="86" y="306"/>
                </a:lnTo>
                <a:lnTo>
                  <a:pt x="89" y="303"/>
                </a:lnTo>
                <a:lnTo>
                  <a:pt x="93" y="300"/>
                </a:lnTo>
                <a:lnTo>
                  <a:pt x="93" y="296"/>
                </a:lnTo>
                <a:lnTo>
                  <a:pt x="95" y="294"/>
                </a:lnTo>
                <a:lnTo>
                  <a:pt x="99" y="296"/>
                </a:lnTo>
                <a:lnTo>
                  <a:pt x="102" y="294"/>
                </a:lnTo>
                <a:lnTo>
                  <a:pt x="117" y="294"/>
                </a:lnTo>
                <a:lnTo>
                  <a:pt x="121" y="290"/>
                </a:lnTo>
                <a:lnTo>
                  <a:pt x="123" y="293"/>
                </a:lnTo>
                <a:lnTo>
                  <a:pt x="125" y="295"/>
                </a:lnTo>
                <a:lnTo>
                  <a:pt x="126" y="308"/>
                </a:lnTo>
                <a:lnTo>
                  <a:pt x="127" y="310"/>
                </a:lnTo>
                <a:lnTo>
                  <a:pt x="127" y="312"/>
                </a:lnTo>
                <a:lnTo>
                  <a:pt x="127" y="316"/>
                </a:lnTo>
                <a:lnTo>
                  <a:pt x="127" y="320"/>
                </a:lnTo>
                <a:lnTo>
                  <a:pt x="127" y="323"/>
                </a:lnTo>
                <a:lnTo>
                  <a:pt x="127" y="327"/>
                </a:lnTo>
                <a:lnTo>
                  <a:pt x="126" y="331"/>
                </a:lnTo>
                <a:lnTo>
                  <a:pt x="127" y="333"/>
                </a:lnTo>
                <a:lnTo>
                  <a:pt x="131" y="335"/>
                </a:lnTo>
                <a:lnTo>
                  <a:pt x="131" y="340"/>
                </a:lnTo>
                <a:lnTo>
                  <a:pt x="131" y="342"/>
                </a:lnTo>
                <a:lnTo>
                  <a:pt x="139" y="345"/>
                </a:lnTo>
                <a:lnTo>
                  <a:pt x="141" y="345"/>
                </a:lnTo>
                <a:lnTo>
                  <a:pt x="143" y="347"/>
                </a:lnTo>
                <a:lnTo>
                  <a:pt x="145" y="349"/>
                </a:lnTo>
                <a:lnTo>
                  <a:pt x="148" y="352"/>
                </a:lnTo>
                <a:lnTo>
                  <a:pt x="151" y="352"/>
                </a:lnTo>
                <a:lnTo>
                  <a:pt x="154" y="350"/>
                </a:lnTo>
                <a:lnTo>
                  <a:pt x="155" y="349"/>
                </a:lnTo>
                <a:lnTo>
                  <a:pt x="157" y="349"/>
                </a:lnTo>
                <a:lnTo>
                  <a:pt x="159" y="348"/>
                </a:lnTo>
                <a:lnTo>
                  <a:pt x="163" y="345"/>
                </a:lnTo>
                <a:lnTo>
                  <a:pt x="167" y="342"/>
                </a:lnTo>
                <a:lnTo>
                  <a:pt x="171" y="341"/>
                </a:lnTo>
                <a:lnTo>
                  <a:pt x="177" y="337"/>
                </a:lnTo>
                <a:lnTo>
                  <a:pt x="181" y="337"/>
                </a:lnTo>
                <a:lnTo>
                  <a:pt x="183" y="338"/>
                </a:lnTo>
                <a:lnTo>
                  <a:pt x="186" y="338"/>
                </a:lnTo>
                <a:lnTo>
                  <a:pt x="189" y="340"/>
                </a:lnTo>
                <a:lnTo>
                  <a:pt x="191" y="341"/>
                </a:lnTo>
                <a:lnTo>
                  <a:pt x="193" y="338"/>
                </a:lnTo>
                <a:lnTo>
                  <a:pt x="195" y="336"/>
                </a:lnTo>
                <a:lnTo>
                  <a:pt x="199" y="338"/>
                </a:lnTo>
                <a:lnTo>
                  <a:pt x="201" y="338"/>
                </a:lnTo>
                <a:lnTo>
                  <a:pt x="203" y="336"/>
                </a:lnTo>
                <a:lnTo>
                  <a:pt x="209" y="336"/>
                </a:lnTo>
                <a:lnTo>
                  <a:pt x="211" y="335"/>
                </a:lnTo>
                <a:lnTo>
                  <a:pt x="216" y="334"/>
                </a:lnTo>
                <a:lnTo>
                  <a:pt x="219" y="333"/>
                </a:lnTo>
                <a:lnTo>
                  <a:pt x="225" y="335"/>
                </a:lnTo>
                <a:lnTo>
                  <a:pt x="229" y="345"/>
                </a:lnTo>
                <a:lnTo>
                  <a:pt x="229" y="349"/>
                </a:lnTo>
                <a:lnTo>
                  <a:pt x="231" y="351"/>
                </a:lnTo>
                <a:lnTo>
                  <a:pt x="231" y="354"/>
                </a:lnTo>
                <a:lnTo>
                  <a:pt x="233" y="356"/>
                </a:lnTo>
                <a:lnTo>
                  <a:pt x="239" y="358"/>
                </a:lnTo>
                <a:lnTo>
                  <a:pt x="246" y="358"/>
                </a:lnTo>
                <a:lnTo>
                  <a:pt x="249" y="359"/>
                </a:lnTo>
                <a:lnTo>
                  <a:pt x="252" y="358"/>
                </a:lnTo>
                <a:lnTo>
                  <a:pt x="254" y="358"/>
                </a:lnTo>
                <a:lnTo>
                  <a:pt x="259" y="360"/>
                </a:lnTo>
                <a:lnTo>
                  <a:pt x="265" y="358"/>
                </a:lnTo>
                <a:lnTo>
                  <a:pt x="270" y="357"/>
                </a:lnTo>
                <a:lnTo>
                  <a:pt x="274" y="358"/>
                </a:lnTo>
                <a:lnTo>
                  <a:pt x="279" y="358"/>
                </a:lnTo>
                <a:lnTo>
                  <a:pt x="282" y="358"/>
                </a:lnTo>
                <a:lnTo>
                  <a:pt x="284" y="358"/>
                </a:lnTo>
                <a:lnTo>
                  <a:pt x="287" y="357"/>
                </a:lnTo>
                <a:lnTo>
                  <a:pt x="291" y="357"/>
                </a:lnTo>
                <a:lnTo>
                  <a:pt x="294" y="356"/>
                </a:lnTo>
                <a:lnTo>
                  <a:pt x="297" y="356"/>
                </a:lnTo>
                <a:lnTo>
                  <a:pt x="301" y="358"/>
                </a:lnTo>
                <a:lnTo>
                  <a:pt x="303" y="356"/>
                </a:lnTo>
                <a:lnTo>
                  <a:pt x="306" y="355"/>
                </a:lnTo>
                <a:lnTo>
                  <a:pt x="312" y="353"/>
                </a:lnTo>
                <a:lnTo>
                  <a:pt x="313" y="350"/>
                </a:lnTo>
                <a:lnTo>
                  <a:pt x="325" y="341"/>
                </a:lnTo>
                <a:lnTo>
                  <a:pt x="327" y="336"/>
                </a:lnTo>
                <a:lnTo>
                  <a:pt x="329" y="335"/>
                </a:lnTo>
                <a:lnTo>
                  <a:pt x="336" y="334"/>
                </a:lnTo>
                <a:lnTo>
                  <a:pt x="341" y="331"/>
                </a:lnTo>
                <a:lnTo>
                  <a:pt x="343" y="329"/>
                </a:lnTo>
                <a:lnTo>
                  <a:pt x="343" y="322"/>
                </a:lnTo>
                <a:lnTo>
                  <a:pt x="341" y="322"/>
                </a:lnTo>
                <a:lnTo>
                  <a:pt x="341" y="318"/>
                </a:lnTo>
                <a:lnTo>
                  <a:pt x="343" y="314"/>
                </a:lnTo>
                <a:lnTo>
                  <a:pt x="345" y="312"/>
                </a:lnTo>
                <a:lnTo>
                  <a:pt x="345" y="311"/>
                </a:lnTo>
                <a:lnTo>
                  <a:pt x="340" y="305"/>
                </a:lnTo>
                <a:lnTo>
                  <a:pt x="337" y="305"/>
                </a:lnTo>
                <a:lnTo>
                  <a:pt x="334" y="298"/>
                </a:lnTo>
                <a:lnTo>
                  <a:pt x="331" y="297"/>
                </a:lnTo>
                <a:lnTo>
                  <a:pt x="325" y="291"/>
                </a:lnTo>
                <a:lnTo>
                  <a:pt x="327" y="289"/>
                </a:lnTo>
                <a:lnTo>
                  <a:pt x="325" y="287"/>
                </a:lnTo>
                <a:lnTo>
                  <a:pt x="323" y="284"/>
                </a:lnTo>
                <a:lnTo>
                  <a:pt x="320" y="284"/>
                </a:lnTo>
                <a:lnTo>
                  <a:pt x="317" y="283"/>
                </a:lnTo>
                <a:lnTo>
                  <a:pt x="313" y="281"/>
                </a:lnTo>
                <a:lnTo>
                  <a:pt x="309" y="278"/>
                </a:lnTo>
                <a:lnTo>
                  <a:pt x="308" y="274"/>
                </a:lnTo>
                <a:lnTo>
                  <a:pt x="305" y="272"/>
                </a:lnTo>
                <a:lnTo>
                  <a:pt x="303" y="268"/>
                </a:lnTo>
                <a:lnTo>
                  <a:pt x="302" y="266"/>
                </a:lnTo>
                <a:lnTo>
                  <a:pt x="302" y="263"/>
                </a:lnTo>
                <a:lnTo>
                  <a:pt x="301" y="259"/>
                </a:lnTo>
                <a:lnTo>
                  <a:pt x="301" y="255"/>
                </a:lnTo>
                <a:lnTo>
                  <a:pt x="296" y="248"/>
                </a:lnTo>
                <a:lnTo>
                  <a:pt x="297" y="245"/>
                </a:lnTo>
                <a:lnTo>
                  <a:pt x="297" y="243"/>
                </a:lnTo>
                <a:lnTo>
                  <a:pt x="298" y="241"/>
                </a:lnTo>
                <a:lnTo>
                  <a:pt x="299" y="238"/>
                </a:lnTo>
                <a:lnTo>
                  <a:pt x="299" y="235"/>
                </a:lnTo>
                <a:lnTo>
                  <a:pt x="296" y="234"/>
                </a:lnTo>
                <a:lnTo>
                  <a:pt x="292" y="233"/>
                </a:lnTo>
                <a:lnTo>
                  <a:pt x="289" y="231"/>
                </a:lnTo>
                <a:lnTo>
                  <a:pt x="283" y="220"/>
                </a:lnTo>
                <a:lnTo>
                  <a:pt x="282" y="218"/>
                </a:lnTo>
                <a:lnTo>
                  <a:pt x="282" y="215"/>
                </a:lnTo>
                <a:lnTo>
                  <a:pt x="281" y="212"/>
                </a:lnTo>
                <a:lnTo>
                  <a:pt x="281" y="201"/>
                </a:lnTo>
                <a:lnTo>
                  <a:pt x="284" y="192"/>
                </a:lnTo>
                <a:lnTo>
                  <a:pt x="283" y="189"/>
                </a:lnTo>
                <a:lnTo>
                  <a:pt x="291" y="181"/>
                </a:lnTo>
                <a:lnTo>
                  <a:pt x="291" y="178"/>
                </a:lnTo>
                <a:lnTo>
                  <a:pt x="293" y="171"/>
                </a:lnTo>
                <a:lnTo>
                  <a:pt x="295" y="169"/>
                </a:lnTo>
                <a:lnTo>
                  <a:pt x="297" y="169"/>
                </a:lnTo>
                <a:lnTo>
                  <a:pt x="299" y="170"/>
                </a:lnTo>
                <a:lnTo>
                  <a:pt x="302" y="171"/>
                </a:lnTo>
                <a:lnTo>
                  <a:pt x="304" y="174"/>
                </a:lnTo>
                <a:lnTo>
                  <a:pt x="314" y="176"/>
                </a:lnTo>
                <a:lnTo>
                  <a:pt x="327" y="172"/>
                </a:lnTo>
                <a:lnTo>
                  <a:pt x="329" y="170"/>
                </a:lnTo>
                <a:lnTo>
                  <a:pt x="329" y="167"/>
                </a:lnTo>
                <a:lnTo>
                  <a:pt x="329" y="159"/>
                </a:lnTo>
                <a:lnTo>
                  <a:pt x="332" y="156"/>
                </a:lnTo>
                <a:lnTo>
                  <a:pt x="334" y="156"/>
                </a:lnTo>
                <a:lnTo>
                  <a:pt x="338" y="158"/>
                </a:lnTo>
                <a:lnTo>
                  <a:pt x="346" y="160"/>
                </a:lnTo>
                <a:lnTo>
                  <a:pt x="350" y="161"/>
                </a:lnTo>
                <a:lnTo>
                  <a:pt x="352" y="168"/>
                </a:lnTo>
                <a:lnTo>
                  <a:pt x="355" y="167"/>
                </a:lnTo>
                <a:lnTo>
                  <a:pt x="360" y="170"/>
                </a:lnTo>
                <a:lnTo>
                  <a:pt x="362" y="169"/>
                </a:lnTo>
                <a:lnTo>
                  <a:pt x="363" y="167"/>
                </a:lnTo>
                <a:lnTo>
                  <a:pt x="369" y="164"/>
                </a:lnTo>
                <a:lnTo>
                  <a:pt x="370" y="163"/>
                </a:lnTo>
                <a:lnTo>
                  <a:pt x="370" y="158"/>
                </a:lnTo>
                <a:lnTo>
                  <a:pt x="369" y="154"/>
                </a:lnTo>
                <a:lnTo>
                  <a:pt x="369" y="142"/>
                </a:lnTo>
                <a:lnTo>
                  <a:pt x="372" y="140"/>
                </a:lnTo>
                <a:lnTo>
                  <a:pt x="373" y="138"/>
                </a:lnTo>
                <a:lnTo>
                  <a:pt x="378" y="132"/>
                </a:lnTo>
                <a:lnTo>
                  <a:pt x="378" y="129"/>
                </a:lnTo>
                <a:lnTo>
                  <a:pt x="380" y="124"/>
                </a:lnTo>
                <a:lnTo>
                  <a:pt x="380" y="118"/>
                </a:lnTo>
                <a:lnTo>
                  <a:pt x="382" y="113"/>
                </a:lnTo>
                <a:lnTo>
                  <a:pt x="385" y="114"/>
                </a:lnTo>
                <a:lnTo>
                  <a:pt x="390" y="112"/>
                </a:lnTo>
                <a:lnTo>
                  <a:pt x="395" y="112"/>
                </a:lnTo>
                <a:lnTo>
                  <a:pt x="395" y="113"/>
                </a:lnTo>
                <a:lnTo>
                  <a:pt x="395" y="116"/>
                </a:lnTo>
                <a:lnTo>
                  <a:pt x="401" y="117"/>
                </a:lnTo>
                <a:lnTo>
                  <a:pt x="406" y="121"/>
                </a:lnTo>
                <a:lnTo>
                  <a:pt x="410" y="122"/>
                </a:lnTo>
                <a:lnTo>
                  <a:pt x="419" y="120"/>
                </a:lnTo>
                <a:lnTo>
                  <a:pt x="425" y="114"/>
                </a:lnTo>
                <a:lnTo>
                  <a:pt x="425" y="112"/>
                </a:lnTo>
                <a:lnTo>
                  <a:pt x="431" y="110"/>
                </a:lnTo>
                <a:lnTo>
                  <a:pt x="438" y="105"/>
                </a:lnTo>
                <a:lnTo>
                  <a:pt x="441" y="102"/>
                </a:lnTo>
                <a:lnTo>
                  <a:pt x="441" y="95"/>
                </a:lnTo>
                <a:lnTo>
                  <a:pt x="437" y="96"/>
                </a:lnTo>
                <a:lnTo>
                  <a:pt x="430" y="96"/>
                </a:lnTo>
                <a:lnTo>
                  <a:pt x="427" y="95"/>
                </a:lnTo>
                <a:lnTo>
                  <a:pt x="425" y="94"/>
                </a:lnTo>
                <a:lnTo>
                  <a:pt x="425" y="91"/>
                </a:lnTo>
                <a:lnTo>
                  <a:pt x="425" y="89"/>
                </a:lnTo>
                <a:lnTo>
                  <a:pt x="425" y="86"/>
                </a:lnTo>
                <a:lnTo>
                  <a:pt x="425" y="82"/>
                </a:lnTo>
                <a:lnTo>
                  <a:pt x="423" y="79"/>
                </a:lnTo>
                <a:lnTo>
                  <a:pt x="421" y="78"/>
                </a:lnTo>
                <a:lnTo>
                  <a:pt x="421" y="74"/>
                </a:lnTo>
                <a:lnTo>
                  <a:pt x="421" y="69"/>
                </a:lnTo>
                <a:lnTo>
                  <a:pt x="415" y="65"/>
                </a:lnTo>
                <a:lnTo>
                  <a:pt x="413" y="64"/>
                </a:lnTo>
                <a:lnTo>
                  <a:pt x="408" y="65"/>
                </a:lnTo>
                <a:lnTo>
                  <a:pt x="397" y="65"/>
                </a:lnTo>
                <a:lnTo>
                  <a:pt x="390" y="61"/>
                </a:lnTo>
                <a:lnTo>
                  <a:pt x="389" y="61"/>
                </a:lnTo>
                <a:lnTo>
                  <a:pt x="386" y="63"/>
                </a:lnTo>
                <a:lnTo>
                  <a:pt x="381" y="59"/>
                </a:lnTo>
                <a:lnTo>
                  <a:pt x="378" y="59"/>
                </a:lnTo>
                <a:lnTo>
                  <a:pt x="376" y="58"/>
                </a:lnTo>
                <a:lnTo>
                  <a:pt x="376" y="56"/>
                </a:lnTo>
                <a:lnTo>
                  <a:pt x="374" y="53"/>
                </a:lnTo>
                <a:lnTo>
                  <a:pt x="370" y="51"/>
                </a:lnTo>
                <a:lnTo>
                  <a:pt x="364" y="49"/>
                </a:lnTo>
                <a:lnTo>
                  <a:pt x="362" y="47"/>
                </a:lnTo>
                <a:lnTo>
                  <a:pt x="355" y="44"/>
                </a:lnTo>
                <a:lnTo>
                  <a:pt x="355" y="42"/>
                </a:lnTo>
                <a:lnTo>
                  <a:pt x="349" y="38"/>
                </a:lnTo>
                <a:lnTo>
                  <a:pt x="341" y="34"/>
                </a:lnTo>
                <a:lnTo>
                  <a:pt x="339" y="35"/>
                </a:lnTo>
                <a:lnTo>
                  <a:pt x="337" y="35"/>
                </a:lnTo>
                <a:lnTo>
                  <a:pt x="333" y="36"/>
                </a:lnTo>
                <a:lnTo>
                  <a:pt x="329" y="36"/>
                </a:lnTo>
                <a:lnTo>
                  <a:pt x="327" y="37"/>
                </a:lnTo>
                <a:lnTo>
                  <a:pt x="315" y="33"/>
                </a:lnTo>
                <a:lnTo>
                  <a:pt x="299" y="37"/>
                </a:lnTo>
                <a:lnTo>
                  <a:pt x="297" y="40"/>
                </a:lnTo>
                <a:lnTo>
                  <a:pt x="293" y="41"/>
                </a:lnTo>
                <a:lnTo>
                  <a:pt x="291" y="44"/>
                </a:lnTo>
                <a:lnTo>
                  <a:pt x="290" y="48"/>
                </a:lnTo>
                <a:lnTo>
                  <a:pt x="290" y="52"/>
                </a:lnTo>
                <a:lnTo>
                  <a:pt x="289" y="56"/>
                </a:lnTo>
                <a:lnTo>
                  <a:pt x="284" y="62"/>
                </a:lnTo>
                <a:lnTo>
                  <a:pt x="280" y="64"/>
                </a:lnTo>
                <a:lnTo>
                  <a:pt x="276" y="64"/>
                </a:lnTo>
                <a:lnTo>
                  <a:pt x="273" y="62"/>
                </a:lnTo>
                <a:lnTo>
                  <a:pt x="267" y="62"/>
                </a:lnTo>
                <a:lnTo>
                  <a:pt x="257" y="60"/>
                </a:lnTo>
                <a:lnTo>
                  <a:pt x="251" y="57"/>
                </a:lnTo>
                <a:lnTo>
                  <a:pt x="248" y="52"/>
                </a:lnTo>
                <a:lnTo>
                  <a:pt x="243" y="47"/>
                </a:lnTo>
                <a:lnTo>
                  <a:pt x="239" y="42"/>
                </a:lnTo>
                <a:lnTo>
                  <a:pt x="235" y="41"/>
                </a:lnTo>
                <a:lnTo>
                  <a:pt x="231" y="43"/>
                </a:lnTo>
                <a:lnTo>
                  <a:pt x="229" y="40"/>
                </a:lnTo>
                <a:lnTo>
                  <a:pt x="218" y="34"/>
                </a:lnTo>
                <a:lnTo>
                  <a:pt x="216" y="31"/>
                </a:lnTo>
                <a:lnTo>
                  <a:pt x="215" y="28"/>
                </a:lnTo>
                <a:lnTo>
                  <a:pt x="213" y="26"/>
                </a:lnTo>
                <a:lnTo>
                  <a:pt x="211" y="26"/>
                </a:lnTo>
                <a:lnTo>
                  <a:pt x="209" y="24"/>
                </a:lnTo>
                <a:lnTo>
                  <a:pt x="201" y="16"/>
                </a:lnTo>
                <a:lnTo>
                  <a:pt x="196" y="17"/>
                </a:lnTo>
                <a:lnTo>
                  <a:pt x="191" y="17"/>
                </a:lnTo>
                <a:lnTo>
                  <a:pt x="185" y="18"/>
                </a:lnTo>
                <a:lnTo>
                  <a:pt x="176" y="18"/>
                </a:lnTo>
                <a:lnTo>
                  <a:pt x="154" y="12"/>
                </a:lnTo>
                <a:lnTo>
                  <a:pt x="151" y="7"/>
                </a:lnTo>
                <a:lnTo>
                  <a:pt x="151" y="4"/>
                </a:lnTo>
                <a:lnTo>
                  <a:pt x="149" y="2"/>
                </a:lnTo>
                <a:lnTo>
                  <a:pt x="146" y="0"/>
                </a:lnTo>
                <a:lnTo>
                  <a:pt x="136" y="0"/>
                </a:lnTo>
                <a:lnTo>
                  <a:pt x="131" y="2"/>
                </a:lnTo>
                <a:lnTo>
                  <a:pt x="118" y="6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3" name="10dgo">
            <a:extLst>
              <a:ext uri="{FF2B5EF4-FFF2-40B4-BE49-F238E27FC236}">
                <a16:creationId xmlns:a16="http://schemas.microsoft.com/office/drawing/2014/main" id="{C628D480-9028-98E3-B02F-A29305A1A366}"/>
              </a:ext>
            </a:extLst>
          </p:cNvPr>
          <p:cNvSpPr>
            <a:spLocks/>
          </p:cNvSpPr>
          <p:nvPr/>
        </p:nvSpPr>
        <p:spPr bwMode="auto">
          <a:xfrm>
            <a:off x="4785402" y="3453967"/>
            <a:ext cx="1027172" cy="1140372"/>
          </a:xfrm>
          <a:custGeom>
            <a:avLst/>
            <a:gdLst/>
            <a:ahLst/>
            <a:cxnLst>
              <a:cxn ang="0">
                <a:pos x="665" y="119"/>
              </a:cxn>
              <a:cxn ang="0">
                <a:pos x="652" y="159"/>
              </a:cxn>
              <a:cxn ang="0">
                <a:pos x="653" y="221"/>
              </a:cxn>
              <a:cxn ang="0">
                <a:pos x="636" y="251"/>
              </a:cxn>
              <a:cxn ang="0">
                <a:pos x="648" y="289"/>
              </a:cxn>
              <a:cxn ang="0">
                <a:pos x="635" y="297"/>
              </a:cxn>
              <a:cxn ang="0">
                <a:pos x="625" y="319"/>
              </a:cxn>
              <a:cxn ang="0">
                <a:pos x="653" y="350"/>
              </a:cxn>
              <a:cxn ang="0">
                <a:pos x="674" y="389"/>
              </a:cxn>
              <a:cxn ang="0">
                <a:pos x="707" y="403"/>
              </a:cxn>
              <a:cxn ang="0">
                <a:pos x="750" y="417"/>
              </a:cxn>
              <a:cxn ang="0">
                <a:pos x="767" y="379"/>
              </a:cxn>
              <a:cxn ang="0">
                <a:pos x="792" y="371"/>
              </a:cxn>
              <a:cxn ang="0">
                <a:pos x="811" y="479"/>
              </a:cxn>
              <a:cxn ang="0">
                <a:pos x="759" y="485"/>
              </a:cxn>
              <a:cxn ang="0">
                <a:pos x="692" y="478"/>
              </a:cxn>
              <a:cxn ang="0">
                <a:pos x="635" y="483"/>
              </a:cxn>
              <a:cxn ang="0">
                <a:pos x="614" y="510"/>
              </a:cxn>
              <a:cxn ang="0">
                <a:pos x="590" y="538"/>
              </a:cxn>
              <a:cxn ang="0">
                <a:pos x="560" y="596"/>
              </a:cxn>
              <a:cxn ang="0">
                <a:pos x="563" y="628"/>
              </a:cxn>
              <a:cxn ang="0">
                <a:pos x="520" y="657"/>
              </a:cxn>
              <a:cxn ang="0">
                <a:pos x="510" y="713"/>
              </a:cxn>
              <a:cxn ang="0">
                <a:pos x="507" y="837"/>
              </a:cxn>
              <a:cxn ang="0">
                <a:pos x="474" y="884"/>
              </a:cxn>
              <a:cxn ang="0">
                <a:pos x="424" y="843"/>
              </a:cxn>
              <a:cxn ang="0">
                <a:pos x="386" y="822"/>
              </a:cxn>
              <a:cxn ang="0">
                <a:pos x="352" y="828"/>
              </a:cxn>
              <a:cxn ang="0">
                <a:pos x="377" y="795"/>
              </a:cxn>
              <a:cxn ang="0">
                <a:pos x="371" y="758"/>
              </a:cxn>
              <a:cxn ang="0">
                <a:pos x="287" y="714"/>
              </a:cxn>
              <a:cxn ang="0">
                <a:pos x="248" y="683"/>
              </a:cxn>
              <a:cxn ang="0">
                <a:pos x="221" y="631"/>
              </a:cxn>
              <a:cxn ang="0">
                <a:pos x="208" y="601"/>
              </a:cxn>
              <a:cxn ang="0">
                <a:pos x="198" y="565"/>
              </a:cxn>
              <a:cxn ang="0">
                <a:pos x="194" y="529"/>
              </a:cxn>
              <a:cxn ang="0">
                <a:pos x="160" y="475"/>
              </a:cxn>
              <a:cxn ang="0">
                <a:pos x="123" y="475"/>
              </a:cxn>
              <a:cxn ang="0">
                <a:pos x="82" y="449"/>
              </a:cxn>
              <a:cxn ang="0">
                <a:pos x="48" y="394"/>
              </a:cxn>
              <a:cxn ang="0">
                <a:pos x="19" y="367"/>
              </a:cxn>
              <a:cxn ang="0">
                <a:pos x="0" y="290"/>
              </a:cxn>
              <a:cxn ang="0">
                <a:pos x="7" y="217"/>
              </a:cxn>
              <a:cxn ang="0">
                <a:pos x="90" y="208"/>
              </a:cxn>
              <a:cxn ang="0">
                <a:pos x="107" y="144"/>
              </a:cxn>
              <a:cxn ang="0">
                <a:pos x="119" y="108"/>
              </a:cxn>
              <a:cxn ang="0">
                <a:pos x="136" y="83"/>
              </a:cxn>
              <a:cxn ang="0">
                <a:pos x="160" y="65"/>
              </a:cxn>
              <a:cxn ang="0">
                <a:pos x="172" y="18"/>
              </a:cxn>
              <a:cxn ang="0">
                <a:pos x="183" y="21"/>
              </a:cxn>
              <a:cxn ang="0">
                <a:pos x="198" y="0"/>
              </a:cxn>
              <a:cxn ang="0">
                <a:pos x="224" y="23"/>
              </a:cxn>
              <a:cxn ang="0">
                <a:pos x="260" y="35"/>
              </a:cxn>
              <a:cxn ang="0">
                <a:pos x="298" y="71"/>
              </a:cxn>
              <a:cxn ang="0">
                <a:pos x="330" y="67"/>
              </a:cxn>
              <a:cxn ang="0">
                <a:pos x="364" y="75"/>
              </a:cxn>
              <a:cxn ang="0">
                <a:pos x="412" y="69"/>
              </a:cxn>
              <a:cxn ang="0">
                <a:pos x="458" y="83"/>
              </a:cxn>
              <a:cxn ang="0">
                <a:pos x="532" y="19"/>
              </a:cxn>
            </a:cxnLst>
            <a:rect l="0" t="0" r="r" b="b"/>
            <a:pathLst>
              <a:path w="813" h="900">
                <a:moveTo>
                  <a:pt x="596" y="33"/>
                </a:moveTo>
                <a:lnTo>
                  <a:pt x="619" y="56"/>
                </a:lnTo>
                <a:lnTo>
                  <a:pt x="642" y="81"/>
                </a:lnTo>
                <a:lnTo>
                  <a:pt x="658" y="102"/>
                </a:lnTo>
                <a:lnTo>
                  <a:pt x="665" y="119"/>
                </a:lnTo>
                <a:lnTo>
                  <a:pt x="664" y="124"/>
                </a:lnTo>
                <a:lnTo>
                  <a:pt x="664" y="132"/>
                </a:lnTo>
                <a:lnTo>
                  <a:pt x="658" y="140"/>
                </a:lnTo>
                <a:lnTo>
                  <a:pt x="654" y="147"/>
                </a:lnTo>
                <a:lnTo>
                  <a:pt x="652" y="159"/>
                </a:lnTo>
                <a:lnTo>
                  <a:pt x="652" y="187"/>
                </a:lnTo>
                <a:lnTo>
                  <a:pt x="654" y="199"/>
                </a:lnTo>
                <a:lnTo>
                  <a:pt x="657" y="214"/>
                </a:lnTo>
                <a:lnTo>
                  <a:pt x="656" y="219"/>
                </a:lnTo>
                <a:lnTo>
                  <a:pt x="653" y="221"/>
                </a:lnTo>
                <a:lnTo>
                  <a:pt x="652" y="221"/>
                </a:lnTo>
                <a:lnTo>
                  <a:pt x="642" y="238"/>
                </a:lnTo>
                <a:lnTo>
                  <a:pt x="640" y="241"/>
                </a:lnTo>
                <a:lnTo>
                  <a:pt x="640" y="246"/>
                </a:lnTo>
                <a:lnTo>
                  <a:pt x="636" y="251"/>
                </a:lnTo>
                <a:lnTo>
                  <a:pt x="631" y="256"/>
                </a:lnTo>
                <a:lnTo>
                  <a:pt x="628" y="262"/>
                </a:lnTo>
                <a:lnTo>
                  <a:pt x="631" y="267"/>
                </a:lnTo>
                <a:lnTo>
                  <a:pt x="640" y="276"/>
                </a:lnTo>
                <a:lnTo>
                  <a:pt x="648" y="289"/>
                </a:lnTo>
                <a:lnTo>
                  <a:pt x="649" y="296"/>
                </a:lnTo>
                <a:lnTo>
                  <a:pt x="648" y="299"/>
                </a:lnTo>
                <a:lnTo>
                  <a:pt x="641" y="297"/>
                </a:lnTo>
                <a:lnTo>
                  <a:pt x="639" y="296"/>
                </a:lnTo>
                <a:lnTo>
                  <a:pt x="635" y="297"/>
                </a:lnTo>
                <a:lnTo>
                  <a:pt x="628" y="299"/>
                </a:lnTo>
                <a:lnTo>
                  <a:pt x="626" y="302"/>
                </a:lnTo>
                <a:lnTo>
                  <a:pt x="626" y="307"/>
                </a:lnTo>
                <a:lnTo>
                  <a:pt x="624" y="313"/>
                </a:lnTo>
                <a:lnTo>
                  <a:pt x="625" y="319"/>
                </a:lnTo>
                <a:lnTo>
                  <a:pt x="628" y="322"/>
                </a:lnTo>
                <a:lnTo>
                  <a:pt x="631" y="325"/>
                </a:lnTo>
                <a:lnTo>
                  <a:pt x="637" y="331"/>
                </a:lnTo>
                <a:lnTo>
                  <a:pt x="648" y="346"/>
                </a:lnTo>
                <a:lnTo>
                  <a:pt x="653" y="350"/>
                </a:lnTo>
                <a:lnTo>
                  <a:pt x="657" y="357"/>
                </a:lnTo>
                <a:lnTo>
                  <a:pt x="661" y="361"/>
                </a:lnTo>
                <a:lnTo>
                  <a:pt x="662" y="365"/>
                </a:lnTo>
                <a:lnTo>
                  <a:pt x="671" y="385"/>
                </a:lnTo>
                <a:lnTo>
                  <a:pt x="674" y="389"/>
                </a:lnTo>
                <a:lnTo>
                  <a:pt x="686" y="402"/>
                </a:lnTo>
                <a:lnTo>
                  <a:pt x="689" y="403"/>
                </a:lnTo>
                <a:lnTo>
                  <a:pt x="692" y="402"/>
                </a:lnTo>
                <a:lnTo>
                  <a:pt x="700" y="402"/>
                </a:lnTo>
                <a:lnTo>
                  <a:pt x="707" y="403"/>
                </a:lnTo>
                <a:lnTo>
                  <a:pt x="723" y="400"/>
                </a:lnTo>
                <a:lnTo>
                  <a:pt x="729" y="404"/>
                </a:lnTo>
                <a:lnTo>
                  <a:pt x="734" y="405"/>
                </a:lnTo>
                <a:lnTo>
                  <a:pt x="742" y="409"/>
                </a:lnTo>
                <a:lnTo>
                  <a:pt x="750" y="417"/>
                </a:lnTo>
                <a:lnTo>
                  <a:pt x="753" y="411"/>
                </a:lnTo>
                <a:lnTo>
                  <a:pt x="754" y="406"/>
                </a:lnTo>
                <a:lnTo>
                  <a:pt x="758" y="402"/>
                </a:lnTo>
                <a:lnTo>
                  <a:pt x="764" y="384"/>
                </a:lnTo>
                <a:lnTo>
                  <a:pt x="767" y="379"/>
                </a:lnTo>
                <a:lnTo>
                  <a:pt x="767" y="372"/>
                </a:lnTo>
                <a:lnTo>
                  <a:pt x="774" y="353"/>
                </a:lnTo>
                <a:lnTo>
                  <a:pt x="780" y="349"/>
                </a:lnTo>
                <a:lnTo>
                  <a:pt x="786" y="354"/>
                </a:lnTo>
                <a:lnTo>
                  <a:pt x="792" y="371"/>
                </a:lnTo>
                <a:lnTo>
                  <a:pt x="799" y="386"/>
                </a:lnTo>
                <a:lnTo>
                  <a:pt x="805" y="396"/>
                </a:lnTo>
                <a:lnTo>
                  <a:pt x="810" y="416"/>
                </a:lnTo>
                <a:lnTo>
                  <a:pt x="812" y="469"/>
                </a:lnTo>
                <a:lnTo>
                  <a:pt x="811" y="479"/>
                </a:lnTo>
                <a:lnTo>
                  <a:pt x="806" y="483"/>
                </a:lnTo>
                <a:lnTo>
                  <a:pt x="796" y="481"/>
                </a:lnTo>
                <a:lnTo>
                  <a:pt x="782" y="483"/>
                </a:lnTo>
                <a:lnTo>
                  <a:pt x="771" y="483"/>
                </a:lnTo>
                <a:lnTo>
                  <a:pt x="759" y="485"/>
                </a:lnTo>
                <a:lnTo>
                  <a:pt x="751" y="491"/>
                </a:lnTo>
                <a:lnTo>
                  <a:pt x="746" y="486"/>
                </a:lnTo>
                <a:lnTo>
                  <a:pt x="739" y="483"/>
                </a:lnTo>
                <a:lnTo>
                  <a:pt x="715" y="483"/>
                </a:lnTo>
                <a:lnTo>
                  <a:pt x="692" y="478"/>
                </a:lnTo>
                <a:lnTo>
                  <a:pt x="673" y="476"/>
                </a:lnTo>
                <a:lnTo>
                  <a:pt x="666" y="475"/>
                </a:lnTo>
                <a:lnTo>
                  <a:pt x="656" y="474"/>
                </a:lnTo>
                <a:lnTo>
                  <a:pt x="638" y="478"/>
                </a:lnTo>
                <a:lnTo>
                  <a:pt x="635" y="483"/>
                </a:lnTo>
                <a:lnTo>
                  <a:pt x="634" y="490"/>
                </a:lnTo>
                <a:lnTo>
                  <a:pt x="634" y="497"/>
                </a:lnTo>
                <a:lnTo>
                  <a:pt x="630" y="499"/>
                </a:lnTo>
                <a:lnTo>
                  <a:pt x="619" y="505"/>
                </a:lnTo>
                <a:lnTo>
                  <a:pt x="614" y="510"/>
                </a:lnTo>
                <a:lnTo>
                  <a:pt x="612" y="514"/>
                </a:lnTo>
                <a:lnTo>
                  <a:pt x="602" y="528"/>
                </a:lnTo>
                <a:lnTo>
                  <a:pt x="598" y="533"/>
                </a:lnTo>
                <a:lnTo>
                  <a:pt x="595" y="539"/>
                </a:lnTo>
                <a:lnTo>
                  <a:pt x="590" y="538"/>
                </a:lnTo>
                <a:lnTo>
                  <a:pt x="569" y="549"/>
                </a:lnTo>
                <a:lnTo>
                  <a:pt x="564" y="557"/>
                </a:lnTo>
                <a:lnTo>
                  <a:pt x="560" y="574"/>
                </a:lnTo>
                <a:lnTo>
                  <a:pt x="557" y="581"/>
                </a:lnTo>
                <a:lnTo>
                  <a:pt x="560" y="596"/>
                </a:lnTo>
                <a:lnTo>
                  <a:pt x="558" y="613"/>
                </a:lnTo>
                <a:lnTo>
                  <a:pt x="560" y="618"/>
                </a:lnTo>
                <a:lnTo>
                  <a:pt x="564" y="623"/>
                </a:lnTo>
                <a:lnTo>
                  <a:pt x="566" y="625"/>
                </a:lnTo>
                <a:lnTo>
                  <a:pt x="563" y="628"/>
                </a:lnTo>
                <a:lnTo>
                  <a:pt x="543" y="629"/>
                </a:lnTo>
                <a:lnTo>
                  <a:pt x="540" y="633"/>
                </a:lnTo>
                <a:lnTo>
                  <a:pt x="539" y="639"/>
                </a:lnTo>
                <a:lnTo>
                  <a:pt x="526" y="651"/>
                </a:lnTo>
                <a:lnTo>
                  <a:pt x="520" y="657"/>
                </a:lnTo>
                <a:lnTo>
                  <a:pt x="516" y="665"/>
                </a:lnTo>
                <a:lnTo>
                  <a:pt x="513" y="683"/>
                </a:lnTo>
                <a:lnTo>
                  <a:pt x="512" y="705"/>
                </a:lnTo>
                <a:lnTo>
                  <a:pt x="510" y="712"/>
                </a:lnTo>
                <a:lnTo>
                  <a:pt x="510" y="713"/>
                </a:lnTo>
                <a:lnTo>
                  <a:pt x="504" y="724"/>
                </a:lnTo>
                <a:lnTo>
                  <a:pt x="503" y="751"/>
                </a:lnTo>
                <a:lnTo>
                  <a:pt x="502" y="757"/>
                </a:lnTo>
                <a:lnTo>
                  <a:pt x="501" y="821"/>
                </a:lnTo>
                <a:lnTo>
                  <a:pt x="507" y="837"/>
                </a:lnTo>
                <a:lnTo>
                  <a:pt x="503" y="842"/>
                </a:lnTo>
                <a:lnTo>
                  <a:pt x="500" y="850"/>
                </a:lnTo>
                <a:lnTo>
                  <a:pt x="480" y="890"/>
                </a:lnTo>
                <a:lnTo>
                  <a:pt x="478" y="899"/>
                </a:lnTo>
                <a:lnTo>
                  <a:pt x="474" y="884"/>
                </a:lnTo>
                <a:lnTo>
                  <a:pt x="461" y="883"/>
                </a:lnTo>
                <a:lnTo>
                  <a:pt x="447" y="878"/>
                </a:lnTo>
                <a:lnTo>
                  <a:pt x="432" y="866"/>
                </a:lnTo>
                <a:lnTo>
                  <a:pt x="426" y="855"/>
                </a:lnTo>
                <a:lnTo>
                  <a:pt x="424" y="843"/>
                </a:lnTo>
                <a:lnTo>
                  <a:pt x="422" y="832"/>
                </a:lnTo>
                <a:lnTo>
                  <a:pt x="416" y="823"/>
                </a:lnTo>
                <a:lnTo>
                  <a:pt x="411" y="819"/>
                </a:lnTo>
                <a:lnTo>
                  <a:pt x="404" y="817"/>
                </a:lnTo>
                <a:lnTo>
                  <a:pt x="386" y="822"/>
                </a:lnTo>
                <a:lnTo>
                  <a:pt x="380" y="825"/>
                </a:lnTo>
                <a:lnTo>
                  <a:pt x="377" y="829"/>
                </a:lnTo>
                <a:lnTo>
                  <a:pt x="370" y="830"/>
                </a:lnTo>
                <a:lnTo>
                  <a:pt x="357" y="830"/>
                </a:lnTo>
                <a:lnTo>
                  <a:pt x="352" y="828"/>
                </a:lnTo>
                <a:lnTo>
                  <a:pt x="351" y="822"/>
                </a:lnTo>
                <a:lnTo>
                  <a:pt x="351" y="819"/>
                </a:lnTo>
                <a:lnTo>
                  <a:pt x="356" y="815"/>
                </a:lnTo>
                <a:lnTo>
                  <a:pt x="364" y="809"/>
                </a:lnTo>
                <a:lnTo>
                  <a:pt x="377" y="795"/>
                </a:lnTo>
                <a:lnTo>
                  <a:pt x="374" y="787"/>
                </a:lnTo>
                <a:lnTo>
                  <a:pt x="372" y="782"/>
                </a:lnTo>
                <a:lnTo>
                  <a:pt x="371" y="775"/>
                </a:lnTo>
                <a:lnTo>
                  <a:pt x="372" y="768"/>
                </a:lnTo>
                <a:lnTo>
                  <a:pt x="371" y="758"/>
                </a:lnTo>
                <a:lnTo>
                  <a:pt x="363" y="737"/>
                </a:lnTo>
                <a:lnTo>
                  <a:pt x="314" y="722"/>
                </a:lnTo>
                <a:lnTo>
                  <a:pt x="302" y="725"/>
                </a:lnTo>
                <a:lnTo>
                  <a:pt x="289" y="724"/>
                </a:lnTo>
                <a:lnTo>
                  <a:pt x="287" y="714"/>
                </a:lnTo>
                <a:lnTo>
                  <a:pt x="283" y="707"/>
                </a:lnTo>
                <a:lnTo>
                  <a:pt x="270" y="707"/>
                </a:lnTo>
                <a:lnTo>
                  <a:pt x="260" y="703"/>
                </a:lnTo>
                <a:lnTo>
                  <a:pt x="251" y="692"/>
                </a:lnTo>
                <a:lnTo>
                  <a:pt x="248" y="683"/>
                </a:lnTo>
                <a:lnTo>
                  <a:pt x="234" y="660"/>
                </a:lnTo>
                <a:lnTo>
                  <a:pt x="229" y="655"/>
                </a:lnTo>
                <a:lnTo>
                  <a:pt x="226" y="650"/>
                </a:lnTo>
                <a:lnTo>
                  <a:pt x="220" y="637"/>
                </a:lnTo>
                <a:lnTo>
                  <a:pt x="221" y="631"/>
                </a:lnTo>
                <a:lnTo>
                  <a:pt x="220" y="629"/>
                </a:lnTo>
                <a:lnTo>
                  <a:pt x="218" y="617"/>
                </a:lnTo>
                <a:lnTo>
                  <a:pt x="212" y="609"/>
                </a:lnTo>
                <a:lnTo>
                  <a:pt x="209" y="603"/>
                </a:lnTo>
                <a:lnTo>
                  <a:pt x="208" y="601"/>
                </a:lnTo>
                <a:lnTo>
                  <a:pt x="207" y="600"/>
                </a:lnTo>
                <a:lnTo>
                  <a:pt x="205" y="596"/>
                </a:lnTo>
                <a:lnTo>
                  <a:pt x="200" y="574"/>
                </a:lnTo>
                <a:lnTo>
                  <a:pt x="198" y="570"/>
                </a:lnTo>
                <a:lnTo>
                  <a:pt x="198" y="565"/>
                </a:lnTo>
                <a:lnTo>
                  <a:pt x="200" y="558"/>
                </a:lnTo>
                <a:lnTo>
                  <a:pt x="199" y="552"/>
                </a:lnTo>
                <a:lnTo>
                  <a:pt x="196" y="544"/>
                </a:lnTo>
                <a:lnTo>
                  <a:pt x="196" y="535"/>
                </a:lnTo>
                <a:lnTo>
                  <a:pt x="194" y="529"/>
                </a:lnTo>
                <a:lnTo>
                  <a:pt x="185" y="510"/>
                </a:lnTo>
                <a:lnTo>
                  <a:pt x="181" y="500"/>
                </a:lnTo>
                <a:lnTo>
                  <a:pt x="176" y="495"/>
                </a:lnTo>
                <a:lnTo>
                  <a:pt x="163" y="477"/>
                </a:lnTo>
                <a:lnTo>
                  <a:pt x="160" y="475"/>
                </a:lnTo>
                <a:lnTo>
                  <a:pt x="155" y="473"/>
                </a:lnTo>
                <a:lnTo>
                  <a:pt x="153" y="469"/>
                </a:lnTo>
                <a:lnTo>
                  <a:pt x="148" y="467"/>
                </a:lnTo>
                <a:lnTo>
                  <a:pt x="129" y="475"/>
                </a:lnTo>
                <a:lnTo>
                  <a:pt x="123" y="475"/>
                </a:lnTo>
                <a:lnTo>
                  <a:pt x="114" y="480"/>
                </a:lnTo>
                <a:lnTo>
                  <a:pt x="104" y="481"/>
                </a:lnTo>
                <a:lnTo>
                  <a:pt x="96" y="477"/>
                </a:lnTo>
                <a:lnTo>
                  <a:pt x="87" y="461"/>
                </a:lnTo>
                <a:lnTo>
                  <a:pt x="82" y="449"/>
                </a:lnTo>
                <a:lnTo>
                  <a:pt x="79" y="439"/>
                </a:lnTo>
                <a:lnTo>
                  <a:pt x="72" y="424"/>
                </a:lnTo>
                <a:lnTo>
                  <a:pt x="63" y="412"/>
                </a:lnTo>
                <a:lnTo>
                  <a:pt x="58" y="400"/>
                </a:lnTo>
                <a:lnTo>
                  <a:pt x="48" y="394"/>
                </a:lnTo>
                <a:lnTo>
                  <a:pt x="42" y="379"/>
                </a:lnTo>
                <a:lnTo>
                  <a:pt x="35" y="377"/>
                </a:lnTo>
                <a:lnTo>
                  <a:pt x="31" y="377"/>
                </a:lnTo>
                <a:lnTo>
                  <a:pt x="25" y="374"/>
                </a:lnTo>
                <a:lnTo>
                  <a:pt x="19" y="367"/>
                </a:lnTo>
                <a:lnTo>
                  <a:pt x="14" y="349"/>
                </a:lnTo>
                <a:lnTo>
                  <a:pt x="6" y="332"/>
                </a:lnTo>
                <a:lnTo>
                  <a:pt x="3" y="320"/>
                </a:lnTo>
                <a:lnTo>
                  <a:pt x="0" y="302"/>
                </a:lnTo>
                <a:lnTo>
                  <a:pt x="0" y="290"/>
                </a:lnTo>
                <a:lnTo>
                  <a:pt x="1" y="273"/>
                </a:lnTo>
                <a:lnTo>
                  <a:pt x="4" y="259"/>
                </a:lnTo>
                <a:lnTo>
                  <a:pt x="6" y="239"/>
                </a:lnTo>
                <a:lnTo>
                  <a:pt x="5" y="224"/>
                </a:lnTo>
                <a:lnTo>
                  <a:pt x="7" y="217"/>
                </a:lnTo>
                <a:lnTo>
                  <a:pt x="36" y="217"/>
                </a:lnTo>
                <a:lnTo>
                  <a:pt x="48" y="217"/>
                </a:lnTo>
                <a:lnTo>
                  <a:pt x="55" y="219"/>
                </a:lnTo>
                <a:lnTo>
                  <a:pt x="64" y="219"/>
                </a:lnTo>
                <a:lnTo>
                  <a:pt x="90" y="208"/>
                </a:lnTo>
                <a:lnTo>
                  <a:pt x="95" y="206"/>
                </a:lnTo>
                <a:lnTo>
                  <a:pt x="101" y="199"/>
                </a:lnTo>
                <a:lnTo>
                  <a:pt x="101" y="178"/>
                </a:lnTo>
                <a:lnTo>
                  <a:pt x="104" y="152"/>
                </a:lnTo>
                <a:lnTo>
                  <a:pt x="107" y="144"/>
                </a:lnTo>
                <a:lnTo>
                  <a:pt x="119" y="133"/>
                </a:lnTo>
                <a:lnTo>
                  <a:pt x="123" y="126"/>
                </a:lnTo>
                <a:lnTo>
                  <a:pt x="124" y="119"/>
                </a:lnTo>
                <a:lnTo>
                  <a:pt x="121" y="115"/>
                </a:lnTo>
                <a:lnTo>
                  <a:pt x="119" y="108"/>
                </a:lnTo>
                <a:lnTo>
                  <a:pt x="118" y="100"/>
                </a:lnTo>
                <a:lnTo>
                  <a:pt x="116" y="89"/>
                </a:lnTo>
                <a:lnTo>
                  <a:pt x="118" y="86"/>
                </a:lnTo>
                <a:lnTo>
                  <a:pt x="126" y="83"/>
                </a:lnTo>
                <a:lnTo>
                  <a:pt x="136" y="83"/>
                </a:lnTo>
                <a:lnTo>
                  <a:pt x="142" y="83"/>
                </a:lnTo>
                <a:lnTo>
                  <a:pt x="150" y="80"/>
                </a:lnTo>
                <a:lnTo>
                  <a:pt x="157" y="77"/>
                </a:lnTo>
                <a:lnTo>
                  <a:pt x="159" y="70"/>
                </a:lnTo>
                <a:lnTo>
                  <a:pt x="160" y="65"/>
                </a:lnTo>
                <a:lnTo>
                  <a:pt x="158" y="57"/>
                </a:lnTo>
                <a:lnTo>
                  <a:pt x="157" y="39"/>
                </a:lnTo>
                <a:lnTo>
                  <a:pt x="160" y="34"/>
                </a:lnTo>
                <a:lnTo>
                  <a:pt x="167" y="27"/>
                </a:lnTo>
                <a:lnTo>
                  <a:pt x="172" y="18"/>
                </a:lnTo>
                <a:lnTo>
                  <a:pt x="176" y="12"/>
                </a:lnTo>
                <a:lnTo>
                  <a:pt x="179" y="13"/>
                </a:lnTo>
                <a:lnTo>
                  <a:pt x="178" y="18"/>
                </a:lnTo>
                <a:lnTo>
                  <a:pt x="180" y="21"/>
                </a:lnTo>
                <a:lnTo>
                  <a:pt x="183" y="21"/>
                </a:lnTo>
                <a:lnTo>
                  <a:pt x="187" y="19"/>
                </a:lnTo>
                <a:lnTo>
                  <a:pt x="189" y="15"/>
                </a:lnTo>
                <a:lnTo>
                  <a:pt x="190" y="8"/>
                </a:lnTo>
                <a:lnTo>
                  <a:pt x="193" y="4"/>
                </a:lnTo>
                <a:lnTo>
                  <a:pt x="198" y="0"/>
                </a:lnTo>
                <a:lnTo>
                  <a:pt x="204" y="1"/>
                </a:lnTo>
                <a:lnTo>
                  <a:pt x="210" y="4"/>
                </a:lnTo>
                <a:lnTo>
                  <a:pt x="215" y="11"/>
                </a:lnTo>
                <a:lnTo>
                  <a:pt x="218" y="17"/>
                </a:lnTo>
                <a:lnTo>
                  <a:pt x="224" y="23"/>
                </a:lnTo>
                <a:lnTo>
                  <a:pt x="230" y="27"/>
                </a:lnTo>
                <a:lnTo>
                  <a:pt x="246" y="32"/>
                </a:lnTo>
                <a:lnTo>
                  <a:pt x="249" y="34"/>
                </a:lnTo>
                <a:lnTo>
                  <a:pt x="252" y="34"/>
                </a:lnTo>
                <a:lnTo>
                  <a:pt x="260" y="35"/>
                </a:lnTo>
                <a:lnTo>
                  <a:pt x="268" y="41"/>
                </a:lnTo>
                <a:lnTo>
                  <a:pt x="272" y="47"/>
                </a:lnTo>
                <a:lnTo>
                  <a:pt x="284" y="61"/>
                </a:lnTo>
                <a:lnTo>
                  <a:pt x="290" y="65"/>
                </a:lnTo>
                <a:lnTo>
                  <a:pt x="298" y="71"/>
                </a:lnTo>
                <a:lnTo>
                  <a:pt x="304" y="73"/>
                </a:lnTo>
                <a:lnTo>
                  <a:pt x="319" y="78"/>
                </a:lnTo>
                <a:lnTo>
                  <a:pt x="323" y="75"/>
                </a:lnTo>
                <a:lnTo>
                  <a:pt x="326" y="71"/>
                </a:lnTo>
                <a:lnTo>
                  <a:pt x="330" y="67"/>
                </a:lnTo>
                <a:lnTo>
                  <a:pt x="334" y="64"/>
                </a:lnTo>
                <a:lnTo>
                  <a:pt x="344" y="63"/>
                </a:lnTo>
                <a:lnTo>
                  <a:pt x="352" y="66"/>
                </a:lnTo>
                <a:lnTo>
                  <a:pt x="357" y="72"/>
                </a:lnTo>
                <a:lnTo>
                  <a:pt x="364" y="75"/>
                </a:lnTo>
                <a:lnTo>
                  <a:pt x="371" y="73"/>
                </a:lnTo>
                <a:lnTo>
                  <a:pt x="380" y="69"/>
                </a:lnTo>
                <a:lnTo>
                  <a:pt x="386" y="65"/>
                </a:lnTo>
                <a:lnTo>
                  <a:pt x="394" y="63"/>
                </a:lnTo>
                <a:lnTo>
                  <a:pt x="412" y="69"/>
                </a:lnTo>
                <a:lnTo>
                  <a:pt x="422" y="75"/>
                </a:lnTo>
                <a:lnTo>
                  <a:pt x="432" y="93"/>
                </a:lnTo>
                <a:lnTo>
                  <a:pt x="438" y="94"/>
                </a:lnTo>
                <a:lnTo>
                  <a:pt x="447" y="93"/>
                </a:lnTo>
                <a:lnTo>
                  <a:pt x="458" y="83"/>
                </a:lnTo>
                <a:lnTo>
                  <a:pt x="488" y="37"/>
                </a:lnTo>
                <a:lnTo>
                  <a:pt x="494" y="30"/>
                </a:lnTo>
                <a:lnTo>
                  <a:pt x="504" y="23"/>
                </a:lnTo>
                <a:lnTo>
                  <a:pt x="516" y="24"/>
                </a:lnTo>
                <a:lnTo>
                  <a:pt x="532" y="19"/>
                </a:lnTo>
                <a:lnTo>
                  <a:pt x="543" y="22"/>
                </a:lnTo>
                <a:lnTo>
                  <a:pt x="555" y="27"/>
                </a:lnTo>
                <a:lnTo>
                  <a:pt x="596" y="33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4" name="09cdmx">
            <a:extLst>
              <a:ext uri="{FF2B5EF4-FFF2-40B4-BE49-F238E27FC236}">
                <a16:creationId xmlns:a16="http://schemas.microsoft.com/office/drawing/2014/main" id="{A03CBEBB-4649-7969-BAF8-02F5BF47B781}"/>
              </a:ext>
            </a:extLst>
          </p:cNvPr>
          <p:cNvSpPr>
            <a:spLocks/>
          </p:cNvSpPr>
          <p:nvPr/>
        </p:nvSpPr>
        <p:spPr bwMode="auto">
          <a:xfrm>
            <a:off x="6556325" y="5237820"/>
            <a:ext cx="95108" cy="121843"/>
          </a:xfrm>
          <a:custGeom>
            <a:avLst/>
            <a:gdLst/>
            <a:ahLst/>
            <a:cxnLst>
              <a:cxn ang="0">
                <a:pos x="10" y="87"/>
              </a:cxn>
              <a:cxn ang="0">
                <a:pos x="7" y="76"/>
              </a:cxn>
              <a:cxn ang="0">
                <a:pos x="7" y="71"/>
              </a:cxn>
              <a:cxn ang="0">
                <a:pos x="4" y="69"/>
              </a:cxn>
              <a:cxn ang="0">
                <a:pos x="2" y="64"/>
              </a:cxn>
              <a:cxn ang="0">
                <a:pos x="2" y="61"/>
              </a:cxn>
              <a:cxn ang="0">
                <a:pos x="0" y="54"/>
              </a:cxn>
              <a:cxn ang="0">
                <a:pos x="0" y="47"/>
              </a:cxn>
              <a:cxn ang="0">
                <a:pos x="4" y="45"/>
              </a:cxn>
              <a:cxn ang="0">
                <a:pos x="8" y="42"/>
              </a:cxn>
              <a:cxn ang="0">
                <a:pos x="12" y="40"/>
              </a:cxn>
              <a:cxn ang="0">
                <a:pos x="18" y="35"/>
              </a:cxn>
              <a:cxn ang="0">
                <a:pos x="20" y="31"/>
              </a:cxn>
              <a:cxn ang="0">
                <a:pos x="24" y="27"/>
              </a:cxn>
              <a:cxn ang="0">
                <a:pos x="22" y="21"/>
              </a:cxn>
              <a:cxn ang="0">
                <a:pos x="27" y="20"/>
              </a:cxn>
              <a:cxn ang="0">
                <a:pos x="32" y="20"/>
              </a:cxn>
              <a:cxn ang="0">
                <a:pos x="30" y="15"/>
              </a:cxn>
              <a:cxn ang="0">
                <a:pos x="32" y="9"/>
              </a:cxn>
              <a:cxn ang="0">
                <a:pos x="35" y="5"/>
              </a:cxn>
              <a:cxn ang="0">
                <a:pos x="40" y="0"/>
              </a:cxn>
              <a:cxn ang="0">
                <a:pos x="40" y="4"/>
              </a:cxn>
              <a:cxn ang="0">
                <a:pos x="40" y="9"/>
              </a:cxn>
              <a:cxn ang="0">
                <a:pos x="41" y="12"/>
              </a:cxn>
              <a:cxn ang="0">
                <a:pos x="47" y="16"/>
              </a:cxn>
              <a:cxn ang="0">
                <a:pos x="51" y="20"/>
              </a:cxn>
              <a:cxn ang="0">
                <a:pos x="54" y="27"/>
              </a:cxn>
              <a:cxn ang="0">
                <a:pos x="55" y="34"/>
              </a:cxn>
              <a:cxn ang="0">
                <a:pos x="58" y="36"/>
              </a:cxn>
              <a:cxn ang="0">
                <a:pos x="67" y="45"/>
              </a:cxn>
              <a:cxn ang="0">
                <a:pos x="69" y="48"/>
              </a:cxn>
              <a:cxn ang="0">
                <a:pos x="69" y="55"/>
              </a:cxn>
              <a:cxn ang="0">
                <a:pos x="69" y="59"/>
              </a:cxn>
              <a:cxn ang="0">
                <a:pos x="73" y="68"/>
              </a:cxn>
              <a:cxn ang="0">
                <a:pos x="69" y="72"/>
              </a:cxn>
              <a:cxn ang="0">
                <a:pos x="72" y="77"/>
              </a:cxn>
              <a:cxn ang="0">
                <a:pos x="73" y="82"/>
              </a:cxn>
              <a:cxn ang="0">
                <a:pos x="72" y="86"/>
              </a:cxn>
              <a:cxn ang="0">
                <a:pos x="72" y="91"/>
              </a:cxn>
              <a:cxn ang="0">
                <a:pos x="66" y="93"/>
              </a:cxn>
              <a:cxn ang="0">
                <a:pos x="60" y="93"/>
              </a:cxn>
              <a:cxn ang="0">
                <a:pos x="50" y="94"/>
              </a:cxn>
              <a:cxn ang="0">
                <a:pos x="40" y="91"/>
              </a:cxn>
              <a:cxn ang="0">
                <a:pos x="27" y="92"/>
              </a:cxn>
              <a:cxn ang="0">
                <a:pos x="20" y="91"/>
              </a:cxn>
              <a:cxn ang="0">
                <a:pos x="13" y="88"/>
              </a:cxn>
            </a:cxnLst>
            <a:rect l="0" t="0" r="r" b="b"/>
            <a:pathLst>
              <a:path w="75" h="97">
                <a:moveTo>
                  <a:pt x="13" y="88"/>
                </a:moveTo>
                <a:lnTo>
                  <a:pt x="10" y="87"/>
                </a:lnTo>
                <a:lnTo>
                  <a:pt x="10" y="84"/>
                </a:lnTo>
                <a:lnTo>
                  <a:pt x="7" y="76"/>
                </a:lnTo>
                <a:lnTo>
                  <a:pt x="9" y="73"/>
                </a:lnTo>
                <a:lnTo>
                  <a:pt x="7" y="71"/>
                </a:lnTo>
                <a:lnTo>
                  <a:pt x="6" y="70"/>
                </a:lnTo>
                <a:lnTo>
                  <a:pt x="4" y="69"/>
                </a:lnTo>
                <a:lnTo>
                  <a:pt x="2" y="68"/>
                </a:lnTo>
                <a:lnTo>
                  <a:pt x="2" y="64"/>
                </a:lnTo>
                <a:lnTo>
                  <a:pt x="0" y="62"/>
                </a:lnTo>
                <a:lnTo>
                  <a:pt x="2" y="61"/>
                </a:lnTo>
                <a:lnTo>
                  <a:pt x="2" y="56"/>
                </a:lnTo>
                <a:lnTo>
                  <a:pt x="0" y="54"/>
                </a:lnTo>
                <a:lnTo>
                  <a:pt x="0" y="49"/>
                </a:lnTo>
                <a:lnTo>
                  <a:pt x="0" y="47"/>
                </a:lnTo>
                <a:lnTo>
                  <a:pt x="2" y="46"/>
                </a:lnTo>
                <a:lnTo>
                  <a:pt x="4" y="45"/>
                </a:lnTo>
                <a:lnTo>
                  <a:pt x="5" y="42"/>
                </a:lnTo>
                <a:lnTo>
                  <a:pt x="8" y="42"/>
                </a:lnTo>
                <a:lnTo>
                  <a:pt x="10" y="42"/>
                </a:lnTo>
                <a:lnTo>
                  <a:pt x="12" y="40"/>
                </a:lnTo>
                <a:lnTo>
                  <a:pt x="14" y="38"/>
                </a:lnTo>
                <a:lnTo>
                  <a:pt x="18" y="35"/>
                </a:lnTo>
                <a:lnTo>
                  <a:pt x="20" y="34"/>
                </a:lnTo>
                <a:lnTo>
                  <a:pt x="20" y="31"/>
                </a:lnTo>
                <a:lnTo>
                  <a:pt x="21" y="29"/>
                </a:lnTo>
                <a:lnTo>
                  <a:pt x="24" y="27"/>
                </a:lnTo>
                <a:lnTo>
                  <a:pt x="23" y="24"/>
                </a:lnTo>
                <a:lnTo>
                  <a:pt x="22" y="21"/>
                </a:lnTo>
                <a:lnTo>
                  <a:pt x="24" y="19"/>
                </a:lnTo>
                <a:lnTo>
                  <a:pt x="27" y="20"/>
                </a:lnTo>
                <a:lnTo>
                  <a:pt x="28" y="20"/>
                </a:lnTo>
                <a:lnTo>
                  <a:pt x="32" y="20"/>
                </a:lnTo>
                <a:lnTo>
                  <a:pt x="32" y="17"/>
                </a:lnTo>
                <a:lnTo>
                  <a:pt x="30" y="15"/>
                </a:lnTo>
                <a:lnTo>
                  <a:pt x="32" y="12"/>
                </a:lnTo>
                <a:lnTo>
                  <a:pt x="32" y="9"/>
                </a:lnTo>
                <a:lnTo>
                  <a:pt x="34" y="6"/>
                </a:lnTo>
                <a:lnTo>
                  <a:pt x="35" y="5"/>
                </a:lnTo>
                <a:lnTo>
                  <a:pt x="36" y="2"/>
                </a:lnTo>
                <a:lnTo>
                  <a:pt x="40" y="0"/>
                </a:lnTo>
                <a:lnTo>
                  <a:pt x="41" y="2"/>
                </a:lnTo>
                <a:lnTo>
                  <a:pt x="40" y="4"/>
                </a:lnTo>
                <a:lnTo>
                  <a:pt x="40" y="6"/>
                </a:lnTo>
                <a:lnTo>
                  <a:pt x="40" y="9"/>
                </a:lnTo>
                <a:lnTo>
                  <a:pt x="40" y="11"/>
                </a:lnTo>
                <a:lnTo>
                  <a:pt x="41" y="12"/>
                </a:lnTo>
                <a:lnTo>
                  <a:pt x="45" y="15"/>
                </a:lnTo>
                <a:lnTo>
                  <a:pt x="47" y="16"/>
                </a:lnTo>
                <a:lnTo>
                  <a:pt x="50" y="16"/>
                </a:lnTo>
                <a:lnTo>
                  <a:pt x="51" y="20"/>
                </a:lnTo>
                <a:lnTo>
                  <a:pt x="55" y="24"/>
                </a:lnTo>
                <a:lnTo>
                  <a:pt x="54" y="27"/>
                </a:lnTo>
                <a:lnTo>
                  <a:pt x="53" y="31"/>
                </a:lnTo>
                <a:lnTo>
                  <a:pt x="55" y="34"/>
                </a:lnTo>
                <a:lnTo>
                  <a:pt x="56" y="35"/>
                </a:lnTo>
                <a:lnTo>
                  <a:pt x="58" y="36"/>
                </a:lnTo>
                <a:lnTo>
                  <a:pt x="64" y="40"/>
                </a:lnTo>
                <a:lnTo>
                  <a:pt x="67" y="45"/>
                </a:lnTo>
                <a:lnTo>
                  <a:pt x="69" y="46"/>
                </a:lnTo>
                <a:lnTo>
                  <a:pt x="69" y="48"/>
                </a:lnTo>
                <a:lnTo>
                  <a:pt x="69" y="52"/>
                </a:lnTo>
                <a:lnTo>
                  <a:pt x="69" y="55"/>
                </a:lnTo>
                <a:lnTo>
                  <a:pt x="69" y="57"/>
                </a:lnTo>
                <a:lnTo>
                  <a:pt x="69" y="59"/>
                </a:lnTo>
                <a:lnTo>
                  <a:pt x="74" y="65"/>
                </a:lnTo>
                <a:lnTo>
                  <a:pt x="73" y="68"/>
                </a:lnTo>
                <a:lnTo>
                  <a:pt x="71" y="69"/>
                </a:lnTo>
                <a:lnTo>
                  <a:pt x="69" y="72"/>
                </a:lnTo>
                <a:lnTo>
                  <a:pt x="70" y="75"/>
                </a:lnTo>
                <a:lnTo>
                  <a:pt x="72" y="77"/>
                </a:lnTo>
                <a:lnTo>
                  <a:pt x="73" y="80"/>
                </a:lnTo>
                <a:lnTo>
                  <a:pt x="73" y="82"/>
                </a:lnTo>
                <a:lnTo>
                  <a:pt x="73" y="85"/>
                </a:lnTo>
                <a:lnTo>
                  <a:pt x="72" y="86"/>
                </a:lnTo>
                <a:lnTo>
                  <a:pt x="72" y="88"/>
                </a:lnTo>
                <a:lnTo>
                  <a:pt x="72" y="91"/>
                </a:lnTo>
                <a:lnTo>
                  <a:pt x="72" y="93"/>
                </a:lnTo>
                <a:lnTo>
                  <a:pt x="66" y="93"/>
                </a:lnTo>
                <a:lnTo>
                  <a:pt x="64" y="92"/>
                </a:lnTo>
                <a:lnTo>
                  <a:pt x="60" y="93"/>
                </a:lnTo>
                <a:lnTo>
                  <a:pt x="55" y="96"/>
                </a:lnTo>
                <a:lnTo>
                  <a:pt x="50" y="94"/>
                </a:lnTo>
                <a:lnTo>
                  <a:pt x="44" y="93"/>
                </a:lnTo>
                <a:lnTo>
                  <a:pt x="40" y="91"/>
                </a:lnTo>
                <a:lnTo>
                  <a:pt x="32" y="91"/>
                </a:lnTo>
                <a:lnTo>
                  <a:pt x="27" y="92"/>
                </a:lnTo>
                <a:lnTo>
                  <a:pt x="23" y="92"/>
                </a:lnTo>
                <a:lnTo>
                  <a:pt x="20" y="91"/>
                </a:lnTo>
                <a:lnTo>
                  <a:pt x="16" y="89"/>
                </a:lnTo>
                <a:lnTo>
                  <a:pt x="13" y="88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5" name="08chih">
            <a:extLst>
              <a:ext uri="{FF2B5EF4-FFF2-40B4-BE49-F238E27FC236}">
                <a16:creationId xmlns:a16="http://schemas.microsoft.com/office/drawing/2014/main" id="{31198460-E4D6-6039-9CDA-F2F53D6C0B8D}"/>
              </a:ext>
            </a:extLst>
          </p:cNvPr>
          <p:cNvSpPr>
            <a:spLocks/>
          </p:cNvSpPr>
          <p:nvPr/>
        </p:nvSpPr>
        <p:spPr bwMode="auto">
          <a:xfrm>
            <a:off x="4397359" y="2245060"/>
            <a:ext cx="1259237" cy="1488766"/>
          </a:xfrm>
          <a:custGeom>
            <a:avLst/>
            <a:gdLst/>
            <a:ahLst/>
            <a:cxnLst>
              <a:cxn ang="0">
                <a:pos x="955" y="624"/>
              </a:cxn>
              <a:cxn ang="0">
                <a:pos x="903" y="990"/>
              </a:cxn>
              <a:cxn ang="0">
                <a:pos x="823" y="981"/>
              </a:cxn>
              <a:cxn ang="0">
                <a:pos x="765" y="1040"/>
              </a:cxn>
              <a:cxn ang="0">
                <a:pos x="729" y="1032"/>
              </a:cxn>
              <a:cxn ang="0">
                <a:pos x="687" y="1026"/>
              </a:cxn>
              <a:cxn ang="0">
                <a:pos x="659" y="1023"/>
              </a:cxn>
              <a:cxn ang="0">
                <a:pos x="633" y="1028"/>
              </a:cxn>
              <a:cxn ang="0">
                <a:pos x="605" y="1028"/>
              </a:cxn>
              <a:cxn ang="0">
                <a:pos x="575" y="998"/>
              </a:cxn>
              <a:cxn ang="0">
                <a:pos x="553" y="989"/>
              </a:cxn>
              <a:cxn ang="0">
                <a:pos x="522" y="968"/>
              </a:cxn>
              <a:cxn ang="0">
                <a:pos x="500" y="961"/>
              </a:cxn>
              <a:cxn ang="0">
                <a:pos x="490" y="978"/>
              </a:cxn>
              <a:cxn ang="0">
                <a:pos x="483" y="969"/>
              </a:cxn>
              <a:cxn ang="0">
                <a:pos x="464" y="996"/>
              </a:cxn>
              <a:cxn ang="0">
                <a:pos x="464" y="1034"/>
              </a:cxn>
              <a:cxn ang="0">
                <a:pos x="433" y="1040"/>
              </a:cxn>
              <a:cxn ang="0">
                <a:pos x="426" y="1065"/>
              </a:cxn>
              <a:cxn ang="0">
                <a:pos x="426" y="1090"/>
              </a:cxn>
              <a:cxn ang="0">
                <a:pos x="408" y="1156"/>
              </a:cxn>
              <a:cxn ang="0">
                <a:pos x="362" y="1176"/>
              </a:cxn>
              <a:cxn ang="0">
                <a:pos x="313" y="1160"/>
              </a:cxn>
              <a:cxn ang="0">
                <a:pos x="283" y="1127"/>
              </a:cxn>
              <a:cxn ang="0">
                <a:pos x="263" y="1082"/>
              </a:cxn>
              <a:cxn ang="0">
                <a:pos x="208" y="1076"/>
              </a:cxn>
              <a:cxn ang="0">
                <a:pos x="193" y="1022"/>
              </a:cxn>
              <a:cxn ang="0">
                <a:pos x="168" y="943"/>
              </a:cxn>
              <a:cxn ang="0">
                <a:pos x="156" y="916"/>
              </a:cxn>
              <a:cxn ang="0">
                <a:pos x="139" y="904"/>
              </a:cxn>
              <a:cxn ang="0">
                <a:pos x="125" y="901"/>
              </a:cxn>
              <a:cxn ang="0">
                <a:pos x="108" y="897"/>
              </a:cxn>
              <a:cxn ang="0">
                <a:pos x="85" y="902"/>
              </a:cxn>
              <a:cxn ang="0">
                <a:pos x="60" y="865"/>
              </a:cxn>
              <a:cxn ang="0">
                <a:pos x="68" y="838"/>
              </a:cxn>
              <a:cxn ang="0">
                <a:pos x="52" y="794"/>
              </a:cxn>
              <a:cxn ang="0">
                <a:pos x="19" y="736"/>
              </a:cxn>
              <a:cxn ang="0">
                <a:pos x="0" y="679"/>
              </a:cxn>
              <a:cxn ang="0">
                <a:pos x="48" y="662"/>
              </a:cxn>
              <a:cxn ang="0">
                <a:pos x="90" y="648"/>
              </a:cxn>
              <a:cxn ang="0">
                <a:pos x="79" y="606"/>
              </a:cxn>
              <a:cxn ang="0">
                <a:pos x="85" y="560"/>
              </a:cxn>
              <a:cxn ang="0">
                <a:pos x="77" y="462"/>
              </a:cxn>
              <a:cxn ang="0">
                <a:pos x="103" y="423"/>
              </a:cxn>
              <a:cxn ang="0">
                <a:pos x="111" y="321"/>
              </a:cxn>
              <a:cxn ang="0">
                <a:pos x="101" y="260"/>
              </a:cxn>
              <a:cxn ang="0">
                <a:pos x="83" y="177"/>
              </a:cxn>
              <a:cxn ang="0">
                <a:pos x="79" y="92"/>
              </a:cxn>
              <a:cxn ang="0">
                <a:pos x="483" y="28"/>
              </a:cxn>
              <a:cxn ang="0">
                <a:pos x="508" y="81"/>
              </a:cxn>
              <a:cxn ang="0">
                <a:pos x="587" y="152"/>
              </a:cxn>
              <a:cxn ang="0">
                <a:pos x="636" y="208"/>
              </a:cxn>
              <a:cxn ang="0">
                <a:pos x="713" y="260"/>
              </a:cxn>
              <a:cxn ang="0">
                <a:pos x="749" y="335"/>
              </a:cxn>
              <a:cxn ang="0">
                <a:pos x="764" y="428"/>
              </a:cxn>
              <a:cxn ang="0">
                <a:pos x="848" y="488"/>
              </a:cxn>
              <a:cxn ang="0">
                <a:pos x="914" y="533"/>
              </a:cxn>
              <a:cxn ang="0">
                <a:pos x="973" y="562"/>
              </a:cxn>
            </a:cxnLst>
            <a:rect l="0" t="0" r="r" b="b"/>
            <a:pathLst>
              <a:path w="995" h="1177">
                <a:moveTo>
                  <a:pt x="994" y="564"/>
                </a:moveTo>
                <a:lnTo>
                  <a:pt x="979" y="591"/>
                </a:lnTo>
                <a:lnTo>
                  <a:pt x="971" y="604"/>
                </a:lnTo>
                <a:lnTo>
                  <a:pt x="955" y="624"/>
                </a:lnTo>
                <a:lnTo>
                  <a:pt x="945" y="642"/>
                </a:lnTo>
                <a:lnTo>
                  <a:pt x="859" y="773"/>
                </a:lnTo>
                <a:lnTo>
                  <a:pt x="901" y="971"/>
                </a:lnTo>
                <a:lnTo>
                  <a:pt x="903" y="990"/>
                </a:lnTo>
                <a:lnTo>
                  <a:pt x="862" y="984"/>
                </a:lnTo>
                <a:lnTo>
                  <a:pt x="850" y="979"/>
                </a:lnTo>
                <a:lnTo>
                  <a:pt x="839" y="976"/>
                </a:lnTo>
                <a:lnTo>
                  <a:pt x="823" y="981"/>
                </a:lnTo>
                <a:lnTo>
                  <a:pt x="811" y="980"/>
                </a:lnTo>
                <a:lnTo>
                  <a:pt x="801" y="987"/>
                </a:lnTo>
                <a:lnTo>
                  <a:pt x="795" y="994"/>
                </a:lnTo>
                <a:lnTo>
                  <a:pt x="765" y="1040"/>
                </a:lnTo>
                <a:lnTo>
                  <a:pt x="754" y="1050"/>
                </a:lnTo>
                <a:lnTo>
                  <a:pt x="745" y="1051"/>
                </a:lnTo>
                <a:lnTo>
                  <a:pt x="739" y="1050"/>
                </a:lnTo>
                <a:lnTo>
                  <a:pt x="729" y="1032"/>
                </a:lnTo>
                <a:lnTo>
                  <a:pt x="719" y="1026"/>
                </a:lnTo>
                <a:lnTo>
                  <a:pt x="701" y="1020"/>
                </a:lnTo>
                <a:lnTo>
                  <a:pt x="693" y="1022"/>
                </a:lnTo>
                <a:lnTo>
                  <a:pt x="687" y="1026"/>
                </a:lnTo>
                <a:lnTo>
                  <a:pt x="678" y="1030"/>
                </a:lnTo>
                <a:lnTo>
                  <a:pt x="671" y="1032"/>
                </a:lnTo>
                <a:lnTo>
                  <a:pt x="664" y="1029"/>
                </a:lnTo>
                <a:lnTo>
                  <a:pt x="659" y="1023"/>
                </a:lnTo>
                <a:lnTo>
                  <a:pt x="651" y="1020"/>
                </a:lnTo>
                <a:lnTo>
                  <a:pt x="641" y="1021"/>
                </a:lnTo>
                <a:lnTo>
                  <a:pt x="637" y="1024"/>
                </a:lnTo>
                <a:lnTo>
                  <a:pt x="633" y="1028"/>
                </a:lnTo>
                <a:lnTo>
                  <a:pt x="630" y="1032"/>
                </a:lnTo>
                <a:lnTo>
                  <a:pt x="626" y="1035"/>
                </a:lnTo>
                <a:lnTo>
                  <a:pt x="611" y="1030"/>
                </a:lnTo>
                <a:lnTo>
                  <a:pt x="605" y="1028"/>
                </a:lnTo>
                <a:lnTo>
                  <a:pt x="597" y="1022"/>
                </a:lnTo>
                <a:lnTo>
                  <a:pt x="591" y="1018"/>
                </a:lnTo>
                <a:lnTo>
                  <a:pt x="579" y="1004"/>
                </a:lnTo>
                <a:lnTo>
                  <a:pt x="575" y="998"/>
                </a:lnTo>
                <a:lnTo>
                  <a:pt x="567" y="992"/>
                </a:lnTo>
                <a:lnTo>
                  <a:pt x="559" y="991"/>
                </a:lnTo>
                <a:lnTo>
                  <a:pt x="556" y="991"/>
                </a:lnTo>
                <a:lnTo>
                  <a:pt x="553" y="989"/>
                </a:lnTo>
                <a:lnTo>
                  <a:pt x="537" y="984"/>
                </a:lnTo>
                <a:lnTo>
                  <a:pt x="531" y="980"/>
                </a:lnTo>
                <a:lnTo>
                  <a:pt x="525" y="974"/>
                </a:lnTo>
                <a:lnTo>
                  <a:pt x="522" y="968"/>
                </a:lnTo>
                <a:lnTo>
                  <a:pt x="517" y="961"/>
                </a:lnTo>
                <a:lnTo>
                  <a:pt x="511" y="958"/>
                </a:lnTo>
                <a:lnTo>
                  <a:pt x="505" y="957"/>
                </a:lnTo>
                <a:lnTo>
                  <a:pt x="500" y="961"/>
                </a:lnTo>
                <a:lnTo>
                  <a:pt x="497" y="965"/>
                </a:lnTo>
                <a:lnTo>
                  <a:pt x="496" y="972"/>
                </a:lnTo>
                <a:lnTo>
                  <a:pt x="494" y="976"/>
                </a:lnTo>
                <a:lnTo>
                  <a:pt x="490" y="978"/>
                </a:lnTo>
                <a:lnTo>
                  <a:pt x="487" y="978"/>
                </a:lnTo>
                <a:lnTo>
                  <a:pt x="485" y="975"/>
                </a:lnTo>
                <a:lnTo>
                  <a:pt x="486" y="970"/>
                </a:lnTo>
                <a:lnTo>
                  <a:pt x="483" y="969"/>
                </a:lnTo>
                <a:lnTo>
                  <a:pt x="479" y="975"/>
                </a:lnTo>
                <a:lnTo>
                  <a:pt x="474" y="984"/>
                </a:lnTo>
                <a:lnTo>
                  <a:pt x="467" y="991"/>
                </a:lnTo>
                <a:lnTo>
                  <a:pt x="464" y="996"/>
                </a:lnTo>
                <a:lnTo>
                  <a:pt x="465" y="1014"/>
                </a:lnTo>
                <a:lnTo>
                  <a:pt x="467" y="1022"/>
                </a:lnTo>
                <a:lnTo>
                  <a:pt x="466" y="1027"/>
                </a:lnTo>
                <a:lnTo>
                  <a:pt x="464" y="1034"/>
                </a:lnTo>
                <a:lnTo>
                  <a:pt x="457" y="1037"/>
                </a:lnTo>
                <a:lnTo>
                  <a:pt x="449" y="1040"/>
                </a:lnTo>
                <a:lnTo>
                  <a:pt x="443" y="1040"/>
                </a:lnTo>
                <a:lnTo>
                  <a:pt x="433" y="1040"/>
                </a:lnTo>
                <a:lnTo>
                  <a:pt x="425" y="1043"/>
                </a:lnTo>
                <a:lnTo>
                  <a:pt x="423" y="1046"/>
                </a:lnTo>
                <a:lnTo>
                  <a:pt x="425" y="1057"/>
                </a:lnTo>
                <a:lnTo>
                  <a:pt x="426" y="1065"/>
                </a:lnTo>
                <a:lnTo>
                  <a:pt x="428" y="1072"/>
                </a:lnTo>
                <a:lnTo>
                  <a:pt x="431" y="1076"/>
                </a:lnTo>
                <a:lnTo>
                  <a:pt x="430" y="1083"/>
                </a:lnTo>
                <a:lnTo>
                  <a:pt x="426" y="1090"/>
                </a:lnTo>
                <a:lnTo>
                  <a:pt x="414" y="1101"/>
                </a:lnTo>
                <a:lnTo>
                  <a:pt x="411" y="1109"/>
                </a:lnTo>
                <a:lnTo>
                  <a:pt x="408" y="1135"/>
                </a:lnTo>
                <a:lnTo>
                  <a:pt x="408" y="1156"/>
                </a:lnTo>
                <a:lnTo>
                  <a:pt x="402" y="1163"/>
                </a:lnTo>
                <a:lnTo>
                  <a:pt x="397" y="1165"/>
                </a:lnTo>
                <a:lnTo>
                  <a:pt x="371" y="1176"/>
                </a:lnTo>
                <a:lnTo>
                  <a:pt x="362" y="1176"/>
                </a:lnTo>
                <a:lnTo>
                  <a:pt x="355" y="1174"/>
                </a:lnTo>
                <a:lnTo>
                  <a:pt x="343" y="1174"/>
                </a:lnTo>
                <a:lnTo>
                  <a:pt x="314" y="1174"/>
                </a:lnTo>
                <a:lnTo>
                  <a:pt x="313" y="1160"/>
                </a:lnTo>
                <a:lnTo>
                  <a:pt x="307" y="1148"/>
                </a:lnTo>
                <a:lnTo>
                  <a:pt x="292" y="1132"/>
                </a:lnTo>
                <a:lnTo>
                  <a:pt x="289" y="1128"/>
                </a:lnTo>
                <a:lnTo>
                  <a:pt x="283" y="1127"/>
                </a:lnTo>
                <a:lnTo>
                  <a:pt x="275" y="1111"/>
                </a:lnTo>
                <a:lnTo>
                  <a:pt x="274" y="1107"/>
                </a:lnTo>
                <a:lnTo>
                  <a:pt x="271" y="1087"/>
                </a:lnTo>
                <a:lnTo>
                  <a:pt x="263" y="1082"/>
                </a:lnTo>
                <a:lnTo>
                  <a:pt x="246" y="1082"/>
                </a:lnTo>
                <a:lnTo>
                  <a:pt x="220" y="1077"/>
                </a:lnTo>
                <a:lnTo>
                  <a:pt x="214" y="1079"/>
                </a:lnTo>
                <a:lnTo>
                  <a:pt x="208" y="1076"/>
                </a:lnTo>
                <a:lnTo>
                  <a:pt x="203" y="1072"/>
                </a:lnTo>
                <a:lnTo>
                  <a:pt x="199" y="1064"/>
                </a:lnTo>
                <a:lnTo>
                  <a:pt x="193" y="1040"/>
                </a:lnTo>
                <a:lnTo>
                  <a:pt x="193" y="1022"/>
                </a:lnTo>
                <a:lnTo>
                  <a:pt x="184" y="985"/>
                </a:lnTo>
                <a:lnTo>
                  <a:pt x="175" y="968"/>
                </a:lnTo>
                <a:lnTo>
                  <a:pt x="173" y="952"/>
                </a:lnTo>
                <a:lnTo>
                  <a:pt x="168" y="943"/>
                </a:lnTo>
                <a:lnTo>
                  <a:pt x="167" y="930"/>
                </a:lnTo>
                <a:lnTo>
                  <a:pt x="161" y="918"/>
                </a:lnTo>
                <a:lnTo>
                  <a:pt x="159" y="917"/>
                </a:lnTo>
                <a:lnTo>
                  <a:pt x="156" y="916"/>
                </a:lnTo>
                <a:lnTo>
                  <a:pt x="148" y="909"/>
                </a:lnTo>
                <a:lnTo>
                  <a:pt x="145" y="909"/>
                </a:lnTo>
                <a:lnTo>
                  <a:pt x="143" y="908"/>
                </a:lnTo>
                <a:lnTo>
                  <a:pt x="139" y="904"/>
                </a:lnTo>
                <a:lnTo>
                  <a:pt x="135" y="902"/>
                </a:lnTo>
                <a:lnTo>
                  <a:pt x="134" y="900"/>
                </a:lnTo>
                <a:lnTo>
                  <a:pt x="130" y="899"/>
                </a:lnTo>
                <a:lnTo>
                  <a:pt x="125" y="901"/>
                </a:lnTo>
                <a:lnTo>
                  <a:pt x="120" y="902"/>
                </a:lnTo>
                <a:lnTo>
                  <a:pt x="115" y="900"/>
                </a:lnTo>
                <a:lnTo>
                  <a:pt x="111" y="897"/>
                </a:lnTo>
                <a:lnTo>
                  <a:pt x="108" y="897"/>
                </a:lnTo>
                <a:lnTo>
                  <a:pt x="107" y="898"/>
                </a:lnTo>
                <a:lnTo>
                  <a:pt x="104" y="898"/>
                </a:lnTo>
                <a:lnTo>
                  <a:pt x="86" y="907"/>
                </a:lnTo>
                <a:lnTo>
                  <a:pt x="85" y="902"/>
                </a:lnTo>
                <a:lnTo>
                  <a:pt x="74" y="897"/>
                </a:lnTo>
                <a:lnTo>
                  <a:pt x="70" y="892"/>
                </a:lnTo>
                <a:lnTo>
                  <a:pt x="66" y="884"/>
                </a:lnTo>
                <a:lnTo>
                  <a:pt x="60" y="865"/>
                </a:lnTo>
                <a:lnTo>
                  <a:pt x="61" y="855"/>
                </a:lnTo>
                <a:lnTo>
                  <a:pt x="63" y="848"/>
                </a:lnTo>
                <a:lnTo>
                  <a:pt x="63" y="847"/>
                </a:lnTo>
                <a:lnTo>
                  <a:pt x="68" y="838"/>
                </a:lnTo>
                <a:lnTo>
                  <a:pt x="63" y="830"/>
                </a:lnTo>
                <a:lnTo>
                  <a:pt x="63" y="823"/>
                </a:lnTo>
                <a:lnTo>
                  <a:pt x="64" y="811"/>
                </a:lnTo>
                <a:lnTo>
                  <a:pt x="52" y="794"/>
                </a:lnTo>
                <a:lnTo>
                  <a:pt x="46" y="776"/>
                </a:lnTo>
                <a:lnTo>
                  <a:pt x="31" y="755"/>
                </a:lnTo>
                <a:lnTo>
                  <a:pt x="25" y="740"/>
                </a:lnTo>
                <a:lnTo>
                  <a:pt x="19" y="736"/>
                </a:lnTo>
                <a:lnTo>
                  <a:pt x="13" y="726"/>
                </a:lnTo>
                <a:lnTo>
                  <a:pt x="6" y="707"/>
                </a:lnTo>
                <a:lnTo>
                  <a:pt x="2" y="694"/>
                </a:lnTo>
                <a:lnTo>
                  <a:pt x="0" y="679"/>
                </a:lnTo>
                <a:lnTo>
                  <a:pt x="0" y="668"/>
                </a:lnTo>
                <a:lnTo>
                  <a:pt x="5" y="660"/>
                </a:lnTo>
                <a:lnTo>
                  <a:pt x="15" y="659"/>
                </a:lnTo>
                <a:lnTo>
                  <a:pt x="48" y="662"/>
                </a:lnTo>
                <a:lnTo>
                  <a:pt x="77" y="667"/>
                </a:lnTo>
                <a:lnTo>
                  <a:pt x="85" y="664"/>
                </a:lnTo>
                <a:lnTo>
                  <a:pt x="90" y="659"/>
                </a:lnTo>
                <a:lnTo>
                  <a:pt x="90" y="648"/>
                </a:lnTo>
                <a:lnTo>
                  <a:pt x="85" y="627"/>
                </a:lnTo>
                <a:lnTo>
                  <a:pt x="81" y="619"/>
                </a:lnTo>
                <a:lnTo>
                  <a:pt x="81" y="616"/>
                </a:lnTo>
                <a:lnTo>
                  <a:pt x="79" y="606"/>
                </a:lnTo>
                <a:lnTo>
                  <a:pt x="87" y="588"/>
                </a:lnTo>
                <a:lnTo>
                  <a:pt x="88" y="579"/>
                </a:lnTo>
                <a:lnTo>
                  <a:pt x="85" y="572"/>
                </a:lnTo>
                <a:lnTo>
                  <a:pt x="85" y="560"/>
                </a:lnTo>
                <a:lnTo>
                  <a:pt x="83" y="502"/>
                </a:lnTo>
                <a:lnTo>
                  <a:pt x="80" y="480"/>
                </a:lnTo>
                <a:lnTo>
                  <a:pt x="79" y="479"/>
                </a:lnTo>
                <a:lnTo>
                  <a:pt x="77" y="462"/>
                </a:lnTo>
                <a:lnTo>
                  <a:pt x="80" y="454"/>
                </a:lnTo>
                <a:lnTo>
                  <a:pt x="98" y="456"/>
                </a:lnTo>
                <a:lnTo>
                  <a:pt x="100" y="449"/>
                </a:lnTo>
                <a:lnTo>
                  <a:pt x="103" y="423"/>
                </a:lnTo>
                <a:lnTo>
                  <a:pt x="103" y="394"/>
                </a:lnTo>
                <a:lnTo>
                  <a:pt x="107" y="372"/>
                </a:lnTo>
                <a:lnTo>
                  <a:pt x="107" y="335"/>
                </a:lnTo>
                <a:lnTo>
                  <a:pt x="111" y="321"/>
                </a:lnTo>
                <a:lnTo>
                  <a:pt x="106" y="286"/>
                </a:lnTo>
                <a:lnTo>
                  <a:pt x="105" y="271"/>
                </a:lnTo>
                <a:lnTo>
                  <a:pt x="102" y="264"/>
                </a:lnTo>
                <a:lnTo>
                  <a:pt x="101" y="260"/>
                </a:lnTo>
                <a:lnTo>
                  <a:pt x="98" y="254"/>
                </a:lnTo>
                <a:lnTo>
                  <a:pt x="90" y="230"/>
                </a:lnTo>
                <a:lnTo>
                  <a:pt x="85" y="183"/>
                </a:lnTo>
                <a:lnTo>
                  <a:pt x="83" y="177"/>
                </a:lnTo>
                <a:lnTo>
                  <a:pt x="78" y="136"/>
                </a:lnTo>
                <a:lnTo>
                  <a:pt x="77" y="114"/>
                </a:lnTo>
                <a:lnTo>
                  <a:pt x="65" y="108"/>
                </a:lnTo>
                <a:lnTo>
                  <a:pt x="79" y="92"/>
                </a:lnTo>
                <a:lnTo>
                  <a:pt x="159" y="95"/>
                </a:lnTo>
                <a:lnTo>
                  <a:pt x="168" y="0"/>
                </a:lnTo>
                <a:lnTo>
                  <a:pt x="469" y="7"/>
                </a:lnTo>
                <a:lnTo>
                  <a:pt x="483" y="28"/>
                </a:lnTo>
                <a:lnTo>
                  <a:pt x="483" y="42"/>
                </a:lnTo>
                <a:lnTo>
                  <a:pt x="500" y="56"/>
                </a:lnTo>
                <a:lnTo>
                  <a:pt x="505" y="74"/>
                </a:lnTo>
                <a:lnTo>
                  <a:pt x="508" y="81"/>
                </a:lnTo>
                <a:lnTo>
                  <a:pt x="521" y="98"/>
                </a:lnTo>
                <a:lnTo>
                  <a:pt x="553" y="113"/>
                </a:lnTo>
                <a:lnTo>
                  <a:pt x="557" y="121"/>
                </a:lnTo>
                <a:lnTo>
                  <a:pt x="587" y="152"/>
                </a:lnTo>
                <a:lnTo>
                  <a:pt x="597" y="155"/>
                </a:lnTo>
                <a:lnTo>
                  <a:pt x="622" y="187"/>
                </a:lnTo>
                <a:lnTo>
                  <a:pt x="633" y="198"/>
                </a:lnTo>
                <a:lnTo>
                  <a:pt x="636" y="208"/>
                </a:lnTo>
                <a:lnTo>
                  <a:pt x="657" y="208"/>
                </a:lnTo>
                <a:lnTo>
                  <a:pt x="671" y="218"/>
                </a:lnTo>
                <a:lnTo>
                  <a:pt x="681" y="243"/>
                </a:lnTo>
                <a:lnTo>
                  <a:pt x="713" y="260"/>
                </a:lnTo>
                <a:lnTo>
                  <a:pt x="717" y="282"/>
                </a:lnTo>
                <a:lnTo>
                  <a:pt x="717" y="297"/>
                </a:lnTo>
                <a:lnTo>
                  <a:pt x="738" y="310"/>
                </a:lnTo>
                <a:lnTo>
                  <a:pt x="749" y="335"/>
                </a:lnTo>
                <a:lnTo>
                  <a:pt x="746" y="361"/>
                </a:lnTo>
                <a:lnTo>
                  <a:pt x="747" y="388"/>
                </a:lnTo>
                <a:lnTo>
                  <a:pt x="759" y="400"/>
                </a:lnTo>
                <a:lnTo>
                  <a:pt x="764" y="428"/>
                </a:lnTo>
                <a:lnTo>
                  <a:pt x="778" y="435"/>
                </a:lnTo>
                <a:lnTo>
                  <a:pt x="820" y="463"/>
                </a:lnTo>
                <a:lnTo>
                  <a:pt x="831" y="474"/>
                </a:lnTo>
                <a:lnTo>
                  <a:pt x="848" y="488"/>
                </a:lnTo>
                <a:lnTo>
                  <a:pt x="851" y="502"/>
                </a:lnTo>
                <a:lnTo>
                  <a:pt x="889" y="513"/>
                </a:lnTo>
                <a:lnTo>
                  <a:pt x="896" y="523"/>
                </a:lnTo>
                <a:lnTo>
                  <a:pt x="914" y="533"/>
                </a:lnTo>
                <a:lnTo>
                  <a:pt x="917" y="537"/>
                </a:lnTo>
                <a:lnTo>
                  <a:pt x="951" y="554"/>
                </a:lnTo>
                <a:lnTo>
                  <a:pt x="965" y="554"/>
                </a:lnTo>
                <a:lnTo>
                  <a:pt x="973" y="562"/>
                </a:lnTo>
                <a:lnTo>
                  <a:pt x="994" y="56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6" name="07chis">
            <a:extLst>
              <a:ext uri="{FF2B5EF4-FFF2-40B4-BE49-F238E27FC236}">
                <a16:creationId xmlns:a16="http://schemas.microsoft.com/office/drawing/2014/main" id="{B3C09EBD-ED68-6401-ED5A-E907E4B36E89}"/>
              </a:ext>
            </a:extLst>
          </p:cNvPr>
          <p:cNvSpPr>
            <a:spLocks/>
          </p:cNvSpPr>
          <p:nvPr/>
        </p:nvSpPr>
        <p:spPr bwMode="auto">
          <a:xfrm>
            <a:off x="7811760" y="5542423"/>
            <a:ext cx="895923" cy="837670"/>
          </a:xfrm>
          <a:custGeom>
            <a:avLst/>
            <a:gdLst/>
            <a:ahLst/>
            <a:cxnLst>
              <a:cxn ang="0">
                <a:pos x="492" y="109"/>
              </a:cxn>
              <a:cxn ang="0">
                <a:pos x="494" y="103"/>
              </a:cxn>
              <a:cxn ang="0">
                <a:pos x="476" y="96"/>
              </a:cxn>
              <a:cxn ang="0">
                <a:pos x="454" y="87"/>
              </a:cxn>
              <a:cxn ang="0">
                <a:pos x="439" y="83"/>
              </a:cxn>
              <a:cxn ang="0">
                <a:pos x="442" y="63"/>
              </a:cxn>
              <a:cxn ang="0">
                <a:pos x="434" y="44"/>
              </a:cxn>
              <a:cxn ang="0">
                <a:pos x="414" y="39"/>
              </a:cxn>
              <a:cxn ang="0">
                <a:pos x="410" y="27"/>
              </a:cxn>
              <a:cxn ang="0">
                <a:pos x="396" y="15"/>
              </a:cxn>
              <a:cxn ang="0">
                <a:pos x="376" y="10"/>
              </a:cxn>
              <a:cxn ang="0">
                <a:pos x="365" y="3"/>
              </a:cxn>
              <a:cxn ang="0">
                <a:pos x="351" y="22"/>
              </a:cxn>
              <a:cxn ang="0">
                <a:pos x="328" y="26"/>
              </a:cxn>
              <a:cxn ang="0">
                <a:pos x="301" y="52"/>
              </a:cxn>
              <a:cxn ang="0">
                <a:pos x="262" y="100"/>
              </a:cxn>
              <a:cxn ang="0">
                <a:pos x="231" y="113"/>
              </a:cxn>
              <a:cxn ang="0">
                <a:pos x="217" y="96"/>
              </a:cxn>
              <a:cxn ang="0">
                <a:pos x="187" y="82"/>
              </a:cxn>
              <a:cxn ang="0">
                <a:pos x="180" y="61"/>
              </a:cxn>
              <a:cxn ang="0">
                <a:pos x="180" y="36"/>
              </a:cxn>
              <a:cxn ang="0">
                <a:pos x="161" y="13"/>
              </a:cxn>
              <a:cxn ang="0">
                <a:pos x="136" y="9"/>
              </a:cxn>
              <a:cxn ang="0">
                <a:pos x="125" y="15"/>
              </a:cxn>
              <a:cxn ang="0">
                <a:pos x="117" y="52"/>
              </a:cxn>
              <a:cxn ang="0">
                <a:pos x="108" y="82"/>
              </a:cxn>
              <a:cxn ang="0">
                <a:pos x="92" y="107"/>
              </a:cxn>
              <a:cxn ang="0">
                <a:pos x="82" y="145"/>
              </a:cxn>
              <a:cxn ang="0">
                <a:pos x="52" y="165"/>
              </a:cxn>
              <a:cxn ang="0">
                <a:pos x="26" y="230"/>
              </a:cxn>
              <a:cxn ang="0">
                <a:pos x="0" y="312"/>
              </a:cxn>
              <a:cxn ang="0">
                <a:pos x="14" y="373"/>
              </a:cxn>
              <a:cxn ang="0">
                <a:pos x="37" y="379"/>
              </a:cxn>
              <a:cxn ang="0">
                <a:pos x="48" y="395"/>
              </a:cxn>
              <a:cxn ang="0">
                <a:pos x="32" y="395"/>
              </a:cxn>
              <a:cxn ang="0">
                <a:pos x="65" y="415"/>
              </a:cxn>
              <a:cxn ang="0">
                <a:pos x="114" y="446"/>
              </a:cxn>
              <a:cxn ang="0">
                <a:pos x="142" y="456"/>
              </a:cxn>
              <a:cxn ang="0">
                <a:pos x="148" y="465"/>
              </a:cxn>
              <a:cxn ang="0">
                <a:pos x="117" y="449"/>
              </a:cxn>
              <a:cxn ang="0">
                <a:pos x="152" y="469"/>
              </a:cxn>
              <a:cxn ang="0">
                <a:pos x="200" y="515"/>
              </a:cxn>
              <a:cxn ang="0">
                <a:pos x="225" y="534"/>
              </a:cxn>
              <a:cxn ang="0">
                <a:pos x="244" y="535"/>
              </a:cxn>
              <a:cxn ang="0">
                <a:pos x="262" y="546"/>
              </a:cxn>
              <a:cxn ang="0">
                <a:pos x="272" y="550"/>
              </a:cxn>
              <a:cxn ang="0">
                <a:pos x="284" y="551"/>
              </a:cxn>
              <a:cxn ang="0">
                <a:pos x="287" y="564"/>
              </a:cxn>
              <a:cxn ang="0">
                <a:pos x="280" y="561"/>
              </a:cxn>
              <a:cxn ang="0">
                <a:pos x="261" y="556"/>
              </a:cxn>
              <a:cxn ang="0">
                <a:pos x="269" y="568"/>
              </a:cxn>
              <a:cxn ang="0">
                <a:pos x="311" y="595"/>
              </a:cxn>
              <a:cxn ang="0">
                <a:pos x="338" y="622"/>
              </a:cxn>
              <a:cxn ang="0">
                <a:pos x="382" y="659"/>
              </a:cxn>
              <a:cxn ang="0">
                <a:pos x="398" y="612"/>
              </a:cxn>
              <a:cxn ang="0">
                <a:pos x="399" y="577"/>
              </a:cxn>
              <a:cxn ang="0">
                <a:pos x="392" y="495"/>
              </a:cxn>
              <a:cxn ang="0">
                <a:pos x="702" y="290"/>
              </a:cxn>
              <a:cxn ang="0">
                <a:pos x="647" y="219"/>
              </a:cxn>
              <a:cxn ang="0">
                <a:pos x="542" y="160"/>
              </a:cxn>
              <a:cxn ang="0">
                <a:pos x="497" y="128"/>
              </a:cxn>
            </a:cxnLst>
            <a:rect l="0" t="0" r="r" b="b"/>
            <a:pathLst>
              <a:path w="709" h="663">
                <a:moveTo>
                  <a:pt x="488" y="122"/>
                </a:moveTo>
                <a:lnTo>
                  <a:pt x="488" y="119"/>
                </a:lnTo>
                <a:lnTo>
                  <a:pt x="490" y="116"/>
                </a:lnTo>
                <a:lnTo>
                  <a:pt x="490" y="115"/>
                </a:lnTo>
                <a:lnTo>
                  <a:pt x="492" y="109"/>
                </a:lnTo>
                <a:lnTo>
                  <a:pt x="494" y="109"/>
                </a:lnTo>
                <a:lnTo>
                  <a:pt x="496" y="108"/>
                </a:lnTo>
                <a:lnTo>
                  <a:pt x="497" y="105"/>
                </a:lnTo>
                <a:lnTo>
                  <a:pt x="496" y="104"/>
                </a:lnTo>
                <a:lnTo>
                  <a:pt x="494" y="103"/>
                </a:lnTo>
                <a:lnTo>
                  <a:pt x="491" y="102"/>
                </a:lnTo>
                <a:lnTo>
                  <a:pt x="490" y="96"/>
                </a:lnTo>
                <a:lnTo>
                  <a:pt x="488" y="95"/>
                </a:lnTo>
                <a:lnTo>
                  <a:pt x="481" y="95"/>
                </a:lnTo>
                <a:lnTo>
                  <a:pt x="476" y="96"/>
                </a:lnTo>
                <a:lnTo>
                  <a:pt x="472" y="95"/>
                </a:lnTo>
                <a:lnTo>
                  <a:pt x="471" y="94"/>
                </a:lnTo>
                <a:lnTo>
                  <a:pt x="474" y="91"/>
                </a:lnTo>
                <a:lnTo>
                  <a:pt x="462" y="87"/>
                </a:lnTo>
                <a:lnTo>
                  <a:pt x="454" y="87"/>
                </a:lnTo>
                <a:lnTo>
                  <a:pt x="451" y="86"/>
                </a:lnTo>
                <a:lnTo>
                  <a:pt x="447" y="86"/>
                </a:lnTo>
                <a:lnTo>
                  <a:pt x="444" y="85"/>
                </a:lnTo>
                <a:lnTo>
                  <a:pt x="441" y="85"/>
                </a:lnTo>
                <a:lnTo>
                  <a:pt x="439" y="83"/>
                </a:lnTo>
                <a:lnTo>
                  <a:pt x="438" y="81"/>
                </a:lnTo>
                <a:lnTo>
                  <a:pt x="437" y="79"/>
                </a:lnTo>
                <a:lnTo>
                  <a:pt x="439" y="71"/>
                </a:lnTo>
                <a:lnTo>
                  <a:pt x="442" y="65"/>
                </a:lnTo>
                <a:lnTo>
                  <a:pt x="442" y="63"/>
                </a:lnTo>
                <a:lnTo>
                  <a:pt x="444" y="59"/>
                </a:lnTo>
                <a:lnTo>
                  <a:pt x="442" y="58"/>
                </a:lnTo>
                <a:lnTo>
                  <a:pt x="441" y="55"/>
                </a:lnTo>
                <a:lnTo>
                  <a:pt x="437" y="47"/>
                </a:lnTo>
                <a:lnTo>
                  <a:pt x="434" y="44"/>
                </a:lnTo>
                <a:lnTo>
                  <a:pt x="430" y="42"/>
                </a:lnTo>
                <a:lnTo>
                  <a:pt x="422" y="42"/>
                </a:lnTo>
                <a:lnTo>
                  <a:pt x="418" y="41"/>
                </a:lnTo>
                <a:lnTo>
                  <a:pt x="416" y="41"/>
                </a:lnTo>
                <a:lnTo>
                  <a:pt x="414" y="39"/>
                </a:lnTo>
                <a:lnTo>
                  <a:pt x="414" y="38"/>
                </a:lnTo>
                <a:lnTo>
                  <a:pt x="413" y="35"/>
                </a:lnTo>
                <a:lnTo>
                  <a:pt x="411" y="33"/>
                </a:lnTo>
                <a:lnTo>
                  <a:pt x="411" y="31"/>
                </a:lnTo>
                <a:lnTo>
                  <a:pt x="410" y="27"/>
                </a:lnTo>
                <a:lnTo>
                  <a:pt x="409" y="17"/>
                </a:lnTo>
                <a:lnTo>
                  <a:pt x="406" y="12"/>
                </a:lnTo>
                <a:lnTo>
                  <a:pt x="402" y="12"/>
                </a:lnTo>
                <a:lnTo>
                  <a:pt x="399" y="15"/>
                </a:lnTo>
                <a:lnTo>
                  <a:pt x="396" y="15"/>
                </a:lnTo>
                <a:lnTo>
                  <a:pt x="390" y="15"/>
                </a:lnTo>
                <a:lnTo>
                  <a:pt x="390" y="13"/>
                </a:lnTo>
                <a:lnTo>
                  <a:pt x="386" y="10"/>
                </a:lnTo>
                <a:lnTo>
                  <a:pt x="382" y="7"/>
                </a:lnTo>
                <a:lnTo>
                  <a:pt x="376" y="10"/>
                </a:lnTo>
                <a:lnTo>
                  <a:pt x="374" y="9"/>
                </a:lnTo>
                <a:lnTo>
                  <a:pt x="372" y="2"/>
                </a:lnTo>
                <a:lnTo>
                  <a:pt x="370" y="0"/>
                </a:lnTo>
                <a:lnTo>
                  <a:pt x="367" y="1"/>
                </a:lnTo>
                <a:lnTo>
                  <a:pt x="365" y="3"/>
                </a:lnTo>
                <a:lnTo>
                  <a:pt x="357" y="6"/>
                </a:lnTo>
                <a:lnTo>
                  <a:pt x="354" y="5"/>
                </a:lnTo>
                <a:lnTo>
                  <a:pt x="353" y="12"/>
                </a:lnTo>
                <a:lnTo>
                  <a:pt x="353" y="17"/>
                </a:lnTo>
                <a:lnTo>
                  <a:pt x="351" y="22"/>
                </a:lnTo>
                <a:lnTo>
                  <a:pt x="348" y="23"/>
                </a:lnTo>
                <a:lnTo>
                  <a:pt x="345" y="21"/>
                </a:lnTo>
                <a:lnTo>
                  <a:pt x="335" y="21"/>
                </a:lnTo>
                <a:lnTo>
                  <a:pt x="333" y="24"/>
                </a:lnTo>
                <a:lnTo>
                  <a:pt x="328" y="26"/>
                </a:lnTo>
                <a:lnTo>
                  <a:pt x="307" y="41"/>
                </a:lnTo>
                <a:lnTo>
                  <a:pt x="305" y="42"/>
                </a:lnTo>
                <a:lnTo>
                  <a:pt x="305" y="47"/>
                </a:lnTo>
                <a:lnTo>
                  <a:pt x="303" y="50"/>
                </a:lnTo>
                <a:lnTo>
                  <a:pt x="301" y="52"/>
                </a:lnTo>
                <a:lnTo>
                  <a:pt x="279" y="77"/>
                </a:lnTo>
                <a:lnTo>
                  <a:pt x="276" y="79"/>
                </a:lnTo>
                <a:lnTo>
                  <a:pt x="275" y="83"/>
                </a:lnTo>
                <a:lnTo>
                  <a:pt x="264" y="97"/>
                </a:lnTo>
                <a:lnTo>
                  <a:pt x="262" y="100"/>
                </a:lnTo>
                <a:lnTo>
                  <a:pt x="252" y="115"/>
                </a:lnTo>
                <a:lnTo>
                  <a:pt x="249" y="117"/>
                </a:lnTo>
                <a:lnTo>
                  <a:pt x="242" y="117"/>
                </a:lnTo>
                <a:lnTo>
                  <a:pt x="234" y="115"/>
                </a:lnTo>
                <a:lnTo>
                  <a:pt x="231" y="113"/>
                </a:lnTo>
                <a:lnTo>
                  <a:pt x="227" y="107"/>
                </a:lnTo>
                <a:lnTo>
                  <a:pt x="225" y="105"/>
                </a:lnTo>
                <a:lnTo>
                  <a:pt x="224" y="101"/>
                </a:lnTo>
                <a:lnTo>
                  <a:pt x="222" y="99"/>
                </a:lnTo>
                <a:lnTo>
                  <a:pt x="217" y="96"/>
                </a:lnTo>
                <a:lnTo>
                  <a:pt x="213" y="95"/>
                </a:lnTo>
                <a:lnTo>
                  <a:pt x="209" y="95"/>
                </a:lnTo>
                <a:lnTo>
                  <a:pt x="195" y="95"/>
                </a:lnTo>
                <a:lnTo>
                  <a:pt x="190" y="91"/>
                </a:lnTo>
                <a:lnTo>
                  <a:pt x="187" y="82"/>
                </a:lnTo>
                <a:lnTo>
                  <a:pt x="186" y="77"/>
                </a:lnTo>
                <a:lnTo>
                  <a:pt x="184" y="71"/>
                </a:lnTo>
                <a:lnTo>
                  <a:pt x="183" y="70"/>
                </a:lnTo>
                <a:lnTo>
                  <a:pt x="180" y="63"/>
                </a:lnTo>
                <a:lnTo>
                  <a:pt x="180" y="61"/>
                </a:lnTo>
                <a:lnTo>
                  <a:pt x="182" y="58"/>
                </a:lnTo>
                <a:lnTo>
                  <a:pt x="181" y="53"/>
                </a:lnTo>
                <a:lnTo>
                  <a:pt x="179" y="48"/>
                </a:lnTo>
                <a:lnTo>
                  <a:pt x="182" y="39"/>
                </a:lnTo>
                <a:lnTo>
                  <a:pt x="180" y="36"/>
                </a:lnTo>
                <a:lnTo>
                  <a:pt x="180" y="30"/>
                </a:lnTo>
                <a:lnTo>
                  <a:pt x="174" y="25"/>
                </a:lnTo>
                <a:lnTo>
                  <a:pt x="169" y="23"/>
                </a:lnTo>
                <a:lnTo>
                  <a:pt x="165" y="18"/>
                </a:lnTo>
                <a:lnTo>
                  <a:pt x="161" y="13"/>
                </a:lnTo>
                <a:lnTo>
                  <a:pt x="161" y="12"/>
                </a:lnTo>
                <a:lnTo>
                  <a:pt x="157" y="9"/>
                </a:lnTo>
                <a:lnTo>
                  <a:pt x="150" y="8"/>
                </a:lnTo>
                <a:lnTo>
                  <a:pt x="147" y="9"/>
                </a:lnTo>
                <a:lnTo>
                  <a:pt x="136" y="9"/>
                </a:lnTo>
                <a:lnTo>
                  <a:pt x="133" y="7"/>
                </a:lnTo>
                <a:lnTo>
                  <a:pt x="129" y="9"/>
                </a:lnTo>
                <a:lnTo>
                  <a:pt x="127" y="12"/>
                </a:lnTo>
                <a:lnTo>
                  <a:pt x="125" y="12"/>
                </a:lnTo>
                <a:lnTo>
                  <a:pt x="125" y="15"/>
                </a:lnTo>
                <a:lnTo>
                  <a:pt x="121" y="23"/>
                </a:lnTo>
                <a:lnTo>
                  <a:pt x="118" y="25"/>
                </a:lnTo>
                <a:lnTo>
                  <a:pt x="118" y="38"/>
                </a:lnTo>
                <a:lnTo>
                  <a:pt x="118" y="44"/>
                </a:lnTo>
                <a:lnTo>
                  <a:pt x="117" y="52"/>
                </a:lnTo>
                <a:lnTo>
                  <a:pt x="117" y="62"/>
                </a:lnTo>
                <a:lnTo>
                  <a:pt x="117" y="69"/>
                </a:lnTo>
                <a:lnTo>
                  <a:pt x="111" y="76"/>
                </a:lnTo>
                <a:lnTo>
                  <a:pt x="110" y="79"/>
                </a:lnTo>
                <a:lnTo>
                  <a:pt x="108" y="82"/>
                </a:lnTo>
                <a:lnTo>
                  <a:pt x="106" y="84"/>
                </a:lnTo>
                <a:lnTo>
                  <a:pt x="106" y="87"/>
                </a:lnTo>
                <a:lnTo>
                  <a:pt x="102" y="90"/>
                </a:lnTo>
                <a:lnTo>
                  <a:pt x="98" y="90"/>
                </a:lnTo>
                <a:lnTo>
                  <a:pt x="92" y="107"/>
                </a:lnTo>
                <a:lnTo>
                  <a:pt x="92" y="108"/>
                </a:lnTo>
                <a:lnTo>
                  <a:pt x="87" y="128"/>
                </a:lnTo>
                <a:lnTo>
                  <a:pt x="82" y="138"/>
                </a:lnTo>
                <a:lnTo>
                  <a:pt x="83" y="141"/>
                </a:lnTo>
                <a:lnTo>
                  <a:pt x="82" y="145"/>
                </a:lnTo>
                <a:lnTo>
                  <a:pt x="74" y="149"/>
                </a:lnTo>
                <a:lnTo>
                  <a:pt x="70" y="153"/>
                </a:lnTo>
                <a:lnTo>
                  <a:pt x="73" y="155"/>
                </a:lnTo>
                <a:lnTo>
                  <a:pt x="65" y="157"/>
                </a:lnTo>
                <a:lnTo>
                  <a:pt x="52" y="165"/>
                </a:lnTo>
                <a:lnTo>
                  <a:pt x="47" y="170"/>
                </a:lnTo>
                <a:lnTo>
                  <a:pt x="44" y="174"/>
                </a:lnTo>
                <a:lnTo>
                  <a:pt x="39" y="195"/>
                </a:lnTo>
                <a:lnTo>
                  <a:pt x="33" y="207"/>
                </a:lnTo>
                <a:lnTo>
                  <a:pt x="26" y="230"/>
                </a:lnTo>
                <a:lnTo>
                  <a:pt x="15" y="263"/>
                </a:lnTo>
                <a:lnTo>
                  <a:pt x="14" y="270"/>
                </a:lnTo>
                <a:lnTo>
                  <a:pt x="2" y="304"/>
                </a:lnTo>
                <a:lnTo>
                  <a:pt x="0" y="306"/>
                </a:lnTo>
                <a:lnTo>
                  <a:pt x="0" y="312"/>
                </a:lnTo>
                <a:lnTo>
                  <a:pt x="14" y="339"/>
                </a:lnTo>
                <a:lnTo>
                  <a:pt x="13" y="352"/>
                </a:lnTo>
                <a:lnTo>
                  <a:pt x="12" y="354"/>
                </a:lnTo>
                <a:lnTo>
                  <a:pt x="14" y="362"/>
                </a:lnTo>
                <a:lnTo>
                  <a:pt x="14" y="373"/>
                </a:lnTo>
                <a:lnTo>
                  <a:pt x="17" y="379"/>
                </a:lnTo>
                <a:lnTo>
                  <a:pt x="21" y="381"/>
                </a:lnTo>
                <a:lnTo>
                  <a:pt x="24" y="381"/>
                </a:lnTo>
                <a:lnTo>
                  <a:pt x="32" y="379"/>
                </a:lnTo>
                <a:lnTo>
                  <a:pt x="37" y="379"/>
                </a:lnTo>
                <a:lnTo>
                  <a:pt x="42" y="379"/>
                </a:lnTo>
                <a:lnTo>
                  <a:pt x="45" y="382"/>
                </a:lnTo>
                <a:lnTo>
                  <a:pt x="47" y="385"/>
                </a:lnTo>
                <a:lnTo>
                  <a:pt x="48" y="392"/>
                </a:lnTo>
                <a:lnTo>
                  <a:pt x="48" y="395"/>
                </a:lnTo>
                <a:lnTo>
                  <a:pt x="50" y="401"/>
                </a:lnTo>
                <a:lnTo>
                  <a:pt x="44" y="399"/>
                </a:lnTo>
                <a:lnTo>
                  <a:pt x="39" y="399"/>
                </a:lnTo>
                <a:lnTo>
                  <a:pt x="34" y="397"/>
                </a:lnTo>
                <a:lnTo>
                  <a:pt x="32" y="395"/>
                </a:lnTo>
                <a:lnTo>
                  <a:pt x="30" y="395"/>
                </a:lnTo>
                <a:lnTo>
                  <a:pt x="30" y="399"/>
                </a:lnTo>
                <a:lnTo>
                  <a:pt x="50" y="409"/>
                </a:lnTo>
                <a:lnTo>
                  <a:pt x="57" y="410"/>
                </a:lnTo>
                <a:lnTo>
                  <a:pt x="65" y="415"/>
                </a:lnTo>
                <a:lnTo>
                  <a:pt x="70" y="423"/>
                </a:lnTo>
                <a:lnTo>
                  <a:pt x="103" y="442"/>
                </a:lnTo>
                <a:lnTo>
                  <a:pt x="108" y="444"/>
                </a:lnTo>
                <a:lnTo>
                  <a:pt x="114" y="448"/>
                </a:lnTo>
                <a:lnTo>
                  <a:pt x="114" y="446"/>
                </a:lnTo>
                <a:lnTo>
                  <a:pt x="114" y="444"/>
                </a:lnTo>
                <a:lnTo>
                  <a:pt x="117" y="444"/>
                </a:lnTo>
                <a:lnTo>
                  <a:pt x="120" y="447"/>
                </a:lnTo>
                <a:lnTo>
                  <a:pt x="130" y="453"/>
                </a:lnTo>
                <a:lnTo>
                  <a:pt x="142" y="456"/>
                </a:lnTo>
                <a:lnTo>
                  <a:pt x="144" y="457"/>
                </a:lnTo>
                <a:lnTo>
                  <a:pt x="147" y="459"/>
                </a:lnTo>
                <a:lnTo>
                  <a:pt x="151" y="462"/>
                </a:lnTo>
                <a:lnTo>
                  <a:pt x="150" y="465"/>
                </a:lnTo>
                <a:lnTo>
                  <a:pt x="148" y="465"/>
                </a:lnTo>
                <a:lnTo>
                  <a:pt x="130" y="455"/>
                </a:lnTo>
                <a:lnTo>
                  <a:pt x="129" y="454"/>
                </a:lnTo>
                <a:lnTo>
                  <a:pt x="125" y="453"/>
                </a:lnTo>
                <a:lnTo>
                  <a:pt x="120" y="449"/>
                </a:lnTo>
                <a:lnTo>
                  <a:pt x="117" y="449"/>
                </a:lnTo>
                <a:lnTo>
                  <a:pt x="123" y="453"/>
                </a:lnTo>
                <a:lnTo>
                  <a:pt x="131" y="456"/>
                </a:lnTo>
                <a:lnTo>
                  <a:pt x="136" y="461"/>
                </a:lnTo>
                <a:lnTo>
                  <a:pt x="150" y="469"/>
                </a:lnTo>
                <a:lnTo>
                  <a:pt x="152" y="469"/>
                </a:lnTo>
                <a:lnTo>
                  <a:pt x="154" y="470"/>
                </a:lnTo>
                <a:lnTo>
                  <a:pt x="160" y="474"/>
                </a:lnTo>
                <a:lnTo>
                  <a:pt x="174" y="490"/>
                </a:lnTo>
                <a:lnTo>
                  <a:pt x="180" y="495"/>
                </a:lnTo>
                <a:lnTo>
                  <a:pt x="200" y="515"/>
                </a:lnTo>
                <a:lnTo>
                  <a:pt x="206" y="518"/>
                </a:lnTo>
                <a:lnTo>
                  <a:pt x="210" y="524"/>
                </a:lnTo>
                <a:lnTo>
                  <a:pt x="214" y="524"/>
                </a:lnTo>
                <a:lnTo>
                  <a:pt x="224" y="529"/>
                </a:lnTo>
                <a:lnTo>
                  <a:pt x="225" y="534"/>
                </a:lnTo>
                <a:lnTo>
                  <a:pt x="229" y="534"/>
                </a:lnTo>
                <a:lnTo>
                  <a:pt x="232" y="533"/>
                </a:lnTo>
                <a:lnTo>
                  <a:pt x="235" y="534"/>
                </a:lnTo>
                <a:lnTo>
                  <a:pt x="237" y="532"/>
                </a:lnTo>
                <a:lnTo>
                  <a:pt x="244" y="535"/>
                </a:lnTo>
                <a:lnTo>
                  <a:pt x="250" y="540"/>
                </a:lnTo>
                <a:lnTo>
                  <a:pt x="252" y="540"/>
                </a:lnTo>
                <a:lnTo>
                  <a:pt x="256" y="546"/>
                </a:lnTo>
                <a:lnTo>
                  <a:pt x="261" y="549"/>
                </a:lnTo>
                <a:lnTo>
                  <a:pt x="262" y="546"/>
                </a:lnTo>
                <a:lnTo>
                  <a:pt x="260" y="545"/>
                </a:lnTo>
                <a:lnTo>
                  <a:pt x="262" y="542"/>
                </a:lnTo>
                <a:lnTo>
                  <a:pt x="263" y="542"/>
                </a:lnTo>
                <a:lnTo>
                  <a:pt x="265" y="548"/>
                </a:lnTo>
                <a:lnTo>
                  <a:pt x="272" y="550"/>
                </a:lnTo>
                <a:lnTo>
                  <a:pt x="277" y="552"/>
                </a:lnTo>
                <a:lnTo>
                  <a:pt x="279" y="551"/>
                </a:lnTo>
                <a:lnTo>
                  <a:pt x="280" y="550"/>
                </a:lnTo>
                <a:lnTo>
                  <a:pt x="283" y="549"/>
                </a:lnTo>
                <a:lnTo>
                  <a:pt x="284" y="551"/>
                </a:lnTo>
                <a:lnTo>
                  <a:pt x="284" y="554"/>
                </a:lnTo>
                <a:lnTo>
                  <a:pt x="286" y="556"/>
                </a:lnTo>
                <a:lnTo>
                  <a:pt x="286" y="559"/>
                </a:lnTo>
                <a:lnTo>
                  <a:pt x="284" y="561"/>
                </a:lnTo>
                <a:lnTo>
                  <a:pt x="287" y="564"/>
                </a:lnTo>
                <a:lnTo>
                  <a:pt x="289" y="567"/>
                </a:lnTo>
                <a:lnTo>
                  <a:pt x="289" y="568"/>
                </a:lnTo>
                <a:lnTo>
                  <a:pt x="286" y="569"/>
                </a:lnTo>
                <a:lnTo>
                  <a:pt x="284" y="564"/>
                </a:lnTo>
                <a:lnTo>
                  <a:pt x="280" y="561"/>
                </a:lnTo>
                <a:lnTo>
                  <a:pt x="278" y="555"/>
                </a:lnTo>
                <a:lnTo>
                  <a:pt x="276" y="554"/>
                </a:lnTo>
                <a:lnTo>
                  <a:pt x="268" y="554"/>
                </a:lnTo>
                <a:lnTo>
                  <a:pt x="263" y="554"/>
                </a:lnTo>
                <a:lnTo>
                  <a:pt x="261" y="556"/>
                </a:lnTo>
                <a:lnTo>
                  <a:pt x="263" y="560"/>
                </a:lnTo>
                <a:lnTo>
                  <a:pt x="266" y="561"/>
                </a:lnTo>
                <a:lnTo>
                  <a:pt x="272" y="564"/>
                </a:lnTo>
                <a:lnTo>
                  <a:pt x="269" y="566"/>
                </a:lnTo>
                <a:lnTo>
                  <a:pt x="269" y="568"/>
                </a:lnTo>
                <a:lnTo>
                  <a:pt x="294" y="586"/>
                </a:lnTo>
                <a:lnTo>
                  <a:pt x="303" y="593"/>
                </a:lnTo>
                <a:lnTo>
                  <a:pt x="306" y="594"/>
                </a:lnTo>
                <a:lnTo>
                  <a:pt x="309" y="592"/>
                </a:lnTo>
                <a:lnTo>
                  <a:pt x="311" y="595"/>
                </a:lnTo>
                <a:lnTo>
                  <a:pt x="311" y="597"/>
                </a:lnTo>
                <a:lnTo>
                  <a:pt x="326" y="611"/>
                </a:lnTo>
                <a:lnTo>
                  <a:pt x="328" y="611"/>
                </a:lnTo>
                <a:lnTo>
                  <a:pt x="330" y="617"/>
                </a:lnTo>
                <a:lnTo>
                  <a:pt x="338" y="622"/>
                </a:lnTo>
                <a:lnTo>
                  <a:pt x="340" y="623"/>
                </a:lnTo>
                <a:lnTo>
                  <a:pt x="349" y="631"/>
                </a:lnTo>
                <a:lnTo>
                  <a:pt x="366" y="644"/>
                </a:lnTo>
                <a:lnTo>
                  <a:pt x="377" y="656"/>
                </a:lnTo>
                <a:lnTo>
                  <a:pt x="382" y="659"/>
                </a:lnTo>
                <a:lnTo>
                  <a:pt x="388" y="662"/>
                </a:lnTo>
                <a:lnTo>
                  <a:pt x="388" y="660"/>
                </a:lnTo>
                <a:lnTo>
                  <a:pt x="404" y="626"/>
                </a:lnTo>
                <a:lnTo>
                  <a:pt x="401" y="615"/>
                </a:lnTo>
                <a:lnTo>
                  <a:pt x="398" y="612"/>
                </a:lnTo>
                <a:lnTo>
                  <a:pt x="394" y="604"/>
                </a:lnTo>
                <a:lnTo>
                  <a:pt x="396" y="603"/>
                </a:lnTo>
                <a:lnTo>
                  <a:pt x="401" y="599"/>
                </a:lnTo>
                <a:lnTo>
                  <a:pt x="398" y="585"/>
                </a:lnTo>
                <a:lnTo>
                  <a:pt x="399" y="577"/>
                </a:lnTo>
                <a:lnTo>
                  <a:pt x="400" y="573"/>
                </a:lnTo>
                <a:lnTo>
                  <a:pt x="411" y="556"/>
                </a:lnTo>
                <a:lnTo>
                  <a:pt x="411" y="543"/>
                </a:lnTo>
                <a:lnTo>
                  <a:pt x="395" y="517"/>
                </a:lnTo>
                <a:lnTo>
                  <a:pt x="392" y="495"/>
                </a:lnTo>
                <a:lnTo>
                  <a:pt x="462" y="355"/>
                </a:lnTo>
                <a:lnTo>
                  <a:pt x="703" y="335"/>
                </a:lnTo>
                <a:lnTo>
                  <a:pt x="705" y="322"/>
                </a:lnTo>
                <a:lnTo>
                  <a:pt x="702" y="303"/>
                </a:lnTo>
                <a:lnTo>
                  <a:pt x="702" y="290"/>
                </a:lnTo>
                <a:lnTo>
                  <a:pt x="708" y="269"/>
                </a:lnTo>
                <a:lnTo>
                  <a:pt x="698" y="265"/>
                </a:lnTo>
                <a:lnTo>
                  <a:pt x="676" y="257"/>
                </a:lnTo>
                <a:lnTo>
                  <a:pt x="657" y="241"/>
                </a:lnTo>
                <a:lnTo>
                  <a:pt x="647" y="219"/>
                </a:lnTo>
                <a:lnTo>
                  <a:pt x="595" y="191"/>
                </a:lnTo>
                <a:lnTo>
                  <a:pt x="581" y="186"/>
                </a:lnTo>
                <a:lnTo>
                  <a:pt x="572" y="181"/>
                </a:lnTo>
                <a:lnTo>
                  <a:pt x="556" y="162"/>
                </a:lnTo>
                <a:lnTo>
                  <a:pt x="542" y="160"/>
                </a:lnTo>
                <a:lnTo>
                  <a:pt x="539" y="156"/>
                </a:lnTo>
                <a:lnTo>
                  <a:pt x="533" y="139"/>
                </a:lnTo>
                <a:lnTo>
                  <a:pt x="519" y="131"/>
                </a:lnTo>
                <a:lnTo>
                  <a:pt x="500" y="128"/>
                </a:lnTo>
                <a:lnTo>
                  <a:pt x="497" y="128"/>
                </a:lnTo>
                <a:lnTo>
                  <a:pt x="488" y="122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7" name="06col">
            <a:extLst>
              <a:ext uri="{FF2B5EF4-FFF2-40B4-BE49-F238E27FC236}">
                <a16:creationId xmlns:a16="http://schemas.microsoft.com/office/drawing/2014/main" id="{06C93B83-96EB-02DC-F1ED-EB4848266CBF}"/>
              </a:ext>
            </a:extLst>
          </p:cNvPr>
          <p:cNvSpPr>
            <a:spLocks/>
          </p:cNvSpPr>
          <p:nvPr/>
        </p:nvSpPr>
        <p:spPr bwMode="auto">
          <a:xfrm>
            <a:off x="5321814" y="5253377"/>
            <a:ext cx="254891" cy="199898"/>
          </a:xfrm>
          <a:custGeom>
            <a:avLst/>
            <a:gdLst/>
            <a:ahLst/>
            <a:cxnLst>
              <a:cxn ang="0">
                <a:pos x="188" y="117"/>
              </a:cxn>
              <a:cxn ang="0">
                <a:pos x="193" y="112"/>
              </a:cxn>
              <a:cxn ang="0">
                <a:pos x="196" y="107"/>
              </a:cxn>
              <a:cxn ang="0">
                <a:pos x="195" y="95"/>
              </a:cxn>
              <a:cxn ang="0">
                <a:pos x="192" y="90"/>
              </a:cxn>
              <a:cxn ang="0">
                <a:pos x="194" y="80"/>
              </a:cxn>
              <a:cxn ang="0">
                <a:pos x="198" y="72"/>
              </a:cxn>
              <a:cxn ang="0">
                <a:pos x="198" y="60"/>
              </a:cxn>
              <a:cxn ang="0">
                <a:pos x="199" y="52"/>
              </a:cxn>
              <a:cxn ang="0">
                <a:pos x="202" y="40"/>
              </a:cxn>
              <a:cxn ang="0">
                <a:pos x="196" y="34"/>
              </a:cxn>
              <a:cxn ang="0">
                <a:pos x="192" y="28"/>
              </a:cxn>
              <a:cxn ang="0">
                <a:pos x="187" y="19"/>
              </a:cxn>
              <a:cxn ang="0">
                <a:pos x="182" y="10"/>
              </a:cxn>
              <a:cxn ang="0">
                <a:pos x="181" y="4"/>
              </a:cxn>
              <a:cxn ang="0">
                <a:pos x="176" y="0"/>
              </a:cxn>
              <a:cxn ang="0">
                <a:pos x="167" y="7"/>
              </a:cxn>
              <a:cxn ang="0">
                <a:pos x="161" y="15"/>
              </a:cxn>
              <a:cxn ang="0">
                <a:pos x="153" y="18"/>
              </a:cxn>
              <a:cxn ang="0">
                <a:pos x="143" y="24"/>
              </a:cxn>
              <a:cxn ang="0">
                <a:pos x="129" y="20"/>
              </a:cxn>
              <a:cxn ang="0">
                <a:pos x="110" y="15"/>
              </a:cxn>
              <a:cxn ang="0">
                <a:pos x="100" y="14"/>
              </a:cxn>
              <a:cxn ang="0">
                <a:pos x="96" y="18"/>
              </a:cxn>
              <a:cxn ang="0">
                <a:pos x="92" y="28"/>
              </a:cxn>
              <a:cxn ang="0">
                <a:pos x="88" y="38"/>
              </a:cxn>
              <a:cxn ang="0">
                <a:pos x="84" y="42"/>
              </a:cxn>
              <a:cxn ang="0">
                <a:pos x="67" y="49"/>
              </a:cxn>
              <a:cxn ang="0">
                <a:pos x="58" y="52"/>
              </a:cxn>
              <a:cxn ang="0">
                <a:pos x="50" y="55"/>
              </a:cxn>
              <a:cxn ang="0">
                <a:pos x="41" y="56"/>
              </a:cxn>
              <a:cxn ang="0">
                <a:pos x="34" y="59"/>
              </a:cxn>
              <a:cxn ang="0">
                <a:pos x="28" y="64"/>
              </a:cxn>
              <a:cxn ang="0">
                <a:pos x="20" y="61"/>
              </a:cxn>
              <a:cxn ang="0">
                <a:pos x="15" y="67"/>
              </a:cxn>
              <a:cxn ang="0">
                <a:pos x="10" y="73"/>
              </a:cxn>
              <a:cxn ang="0">
                <a:pos x="0" y="76"/>
              </a:cxn>
              <a:cxn ang="0">
                <a:pos x="7" y="80"/>
              </a:cxn>
              <a:cxn ang="0">
                <a:pos x="15" y="80"/>
              </a:cxn>
              <a:cxn ang="0">
                <a:pos x="23" y="82"/>
              </a:cxn>
              <a:cxn ang="0">
                <a:pos x="28" y="82"/>
              </a:cxn>
              <a:cxn ang="0">
                <a:pos x="34" y="88"/>
              </a:cxn>
              <a:cxn ang="0">
                <a:pos x="42" y="88"/>
              </a:cxn>
              <a:cxn ang="0">
                <a:pos x="50" y="85"/>
              </a:cxn>
              <a:cxn ang="0">
                <a:pos x="57" y="88"/>
              </a:cxn>
              <a:cxn ang="0">
                <a:pos x="61" y="90"/>
              </a:cxn>
              <a:cxn ang="0">
                <a:pos x="54" y="95"/>
              </a:cxn>
              <a:cxn ang="0">
                <a:pos x="61" y="102"/>
              </a:cxn>
              <a:cxn ang="0">
                <a:pos x="69" y="105"/>
              </a:cxn>
              <a:cxn ang="0">
                <a:pos x="77" y="109"/>
              </a:cxn>
              <a:cxn ang="0">
                <a:pos x="90" y="113"/>
              </a:cxn>
              <a:cxn ang="0">
                <a:pos x="102" y="120"/>
              </a:cxn>
              <a:cxn ang="0">
                <a:pos x="117" y="127"/>
              </a:cxn>
              <a:cxn ang="0">
                <a:pos x="132" y="140"/>
              </a:cxn>
              <a:cxn ang="0">
                <a:pos x="139" y="147"/>
              </a:cxn>
              <a:cxn ang="0">
                <a:pos x="148" y="154"/>
              </a:cxn>
              <a:cxn ang="0">
                <a:pos x="154" y="154"/>
              </a:cxn>
              <a:cxn ang="0">
                <a:pos x="159" y="146"/>
              </a:cxn>
              <a:cxn ang="0">
                <a:pos x="165" y="142"/>
              </a:cxn>
              <a:cxn ang="0">
                <a:pos x="171" y="133"/>
              </a:cxn>
              <a:cxn ang="0">
                <a:pos x="171" y="125"/>
              </a:cxn>
              <a:cxn ang="0">
                <a:pos x="176" y="122"/>
              </a:cxn>
              <a:cxn ang="0">
                <a:pos x="183" y="121"/>
              </a:cxn>
            </a:cxnLst>
            <a:rect l="0" t="0" r="r" b="b"/>
            <a:pathLst>
              <a:path w="203" h="159">
                <a:moveTo>
                  <a:pt x="183" y="121"/>
                </a:moveTo>
                <a:lnTo>
                  <a:pt x="186" y="119"/>
                </a:lnTo>
                <a:lnTo>
                  <a:pt x="188" y="117"/>
                </a:lnTo>
                <a:lnTo>
                  <a:pt x="189" y="115"/>
                </a:lnTo>
                <a:lnTo>
                  <a:pt x="190" y="113"/>
                </a:lnTo>
                <a:lnTo>
                  <a:pt x="193" y="112"/>
                </a:lnTo>
                <a:lnTo>
                  <a:pt x="197" y="110"/>
                </a:lnTo>
                <a:lnTo>
                  <a:pt x="197" y="108"/>
                </a:lnTo>
                <a:lnTo>
                  <a:pt x="196" y="107"/>
                </a:lnTo>
                <a:lnTo>
                  <a:pt x="197" y="104"/>
                </a:lnTo>
                <a:lnTo>
                  <a:pt x="197" y="102"/>
                </a:lnTo>
                <a:lnTo>
                  <a:pt x="195" y="95"/>
                </a:lnTo>
                <a:lnTo>
                  <a:pt x="194" y="94"/>
                </a:lnTo>
                <a:lnTo>
                  <a:pt x="192" y="93"/>
                </a:lnTo>
                <a:lnTo>
                  <a:pt x="192" y="90"/>
                </a:lnTo>
                <a:lnTo>
                  <a:pt x="194" y="86"/>
                </a:lnTo>
                <a:lnTo>
                  <a:pt x="194" y="82"/>
                </a:lnTo>
                <a:lnTo>
                  <a:pt x="194" y="80"/>
                </a:lnTo>
                <a:lnTo>
                  <a:pt x="196" y="76"/>
                </a:lnTo>
                <a:lnTo>
                  <a:pt x="197" y="73"/>
                </a:lnTo>
                <a:lnTo>
                  <a:pt x="198" y="72"/>
                </a:lnTo>
                <a:lnTo>
                  <a:pt x="197" y="66"/>
                </a:lnTo>
                <a:lnTo>
                  <a:pt x="196" y="63"/>
                </a:lnTo>
                <a:lnTo>
                  <a:pt x="198" y="60"/>
                </a:lnTo>
                <a:lnTo>
                  <a:pt x="198" y="57"/>
                </a:lnTo>
                <a:lnTo>
                  <a:pt x="198" y="54"/>
                </a:lnTo>
                <a:lnTo>
                  <a:pt x="199" y="52"/>
                </a:lnTo>
                <a:lnTo>
                  <a:pt x="199" y="49"/>
                </a:lnTo>
                <a:lnTo>
                  <a:pt x="200" y="45"/>
                </a:lnTo>
                <a:lnTo>
                  <a:pt x="202" y="40"/>
                </a:lnTo>
                <a:lnTo>
                  <a:pt x="200" y="38"/>
                </a:lnTo>
                <a:lnTo>
                  <a:pt x="197" y="37"/>
                </a:lnTo>
                <a:lnTo>
                  <a:pt x="196" y="34"/>
                </a:lnTo>
                <a:lnTo>
                  <a:pt x="196" y="32"/>
                </a:lnTo>
                <a:lnTo>
                  <a:pt x="195" y="30"/>
                </a:lnTo>
                <a:lnTo>
                  <a:pt x="192" y="28"/>
                </a:lnTo>
                <a:lnTo>
                  <a:pt x="189" y="22"/>
                </a:lnTo>
                <a:lnTo>
                  <a:pt x="188" y="21"/>
                </a:lnTo>
                <a:lnTo>
                  <a:pt x="187" y="19"/>
                </a:lnTo>
                <a:lnTo>
                  <a:pt x="185" y="15"/>
                </a:lnTo>
                <a:lnTo>
                  <a:pt x="183" y="13"/>
                </a:lnTo>
                <a:lnTo>
                  <a:pt x="182" y="10"/>
                </a:lnTo>
                <a:lnTo>
                  <a:pt x="181" y="7"/>
                </a:lnTo>
                <a:lnTo>
                  <a:pt x="181" y="6"/>
                </a:lnTo>
                <a:lnTo>
                  <a:pt x="181" y="4"/>
                </a:lnTo>
                <a:lnTo>
                  <a:pt x="180" y="2"/>
                </a:lnTo>
                <a:lnTo>
                  <a:pt x="178" y="0"/>
                </a:lnTo>
                <a:lnTo>
                  <a:pt x="176" y="0"/>
                </a:lnTo>
                <a:lnTo>
                  <a:pt x="174" y="2"/>
                </a:lnTo>
                <a:lnTo>
                  <a:pt x="170" y="6"/>
                </a:lnTo>
                <a:lnTo>
                  <a:pt x="167" y="7"/>
                </a:lnTo>
                <a:lnTo>
                  <a:pt x="164" y="8"/>
                </a:lnTo>
                <a:lnTo>
                  <a:pt x="163" y="10"/>
                </a:lnTo>
                <a:lnTo>
                  <a:pt x="161" y="15"/>
                </a:lnTo>
                <a:lnTo>
                  <a:pt x="159" y="16"/>
                </a:lnTo>
                <a:lnTo>
                  <a:pt x="156" y="17"/>
                </a:lnTo>
                <a:lnTo>
                  <a:pt x="153" y="18"/>
                </a:lnTo>
                <a:lnTo>
                  <a:pt x="150" y="20"/>
                </a:lnTo>
                <a:lnTo>
                  <a:pt x="146" y="22"/>
                </a:lnTo>
                <a:lnTo>
                  <a:pt x="143" y="24"/>
                </a:lnTo>
                <a:lnTo>
                  <a:pt x="140" y="24"/>
                </a:lnTo>
                <a:lnTo>
                  <a:pt x="134" y="22"/>
                </a:lnTo>
                <a:lnTo>
                  <a:pt x="129" y="20"/>
                </a:lnTo>
                <a:lnTo>
                  <a:pt x="122" y="18"/>
                </a:lnTo>
                <a:lnTo>
                  <a:pt x="117" y="18"/>
                </a:lnTo>
                <a:lnTo>
                  <a:pt x="110" y="15"/>
                </a:lnTo>
                <a:lnTo>
                  <a:pt x="106" y="15"/>
                </a:lnTo>
                <a:lnTo>
                  <a:pt x="103" y="14"/>
                </a:lnTo>
                <a:lnTo>
                  <a:pt x="100" y="14"/>
                </a:lnTo>
                <a:lnTo>
                  <a:pt x="98" y="15"/>
                </a:lnTo>
                <a:lnTo>
                  <a:pt x="97" y="17"/>
                </a:lnTo>
                <a:lnTo>
                  <a:pt x="96" y="18"/>
                </a:lnTo>
                <a:lnTo>
                  <a:pt x="92" y="25"/>
                </a:lnTo>
                <a:lnTo>
                  <a:pt x="90" y="27"/>
                </a:lnTo>
                <a:lnTo>
                  <a:pt x="92" y="28"/>
                </a:lnTo>
                <a:lnTo>
                  <a:pt x="92" y="34"/>
                </a:lnTo>
                <a:lnTo>
                  <a:pt x="89" y="36"/>
                </a:lnTo>
                <a:lnTo>
                  <a:pt x="88" y="38"/>
                </a:lnTo>
                <a:lnTo>
                  <a:pt x="86" y="40"/>
                </a:lnTo>
                <a:lnTo>
                  <a:pt x="84" y="41"/>
                </a:lnTo>
                <a:lnTo>
                  <a:pt x="84" y="42"/>
                </a:lnTo>
                <a:lnTo>
                  <a:pt x="72" y="47"/>
                </a:lnTo>
                <a:lnTo>
                  <a:pt x="70" y="48"/>
                </a:lnTo>
                <a:lnTo>
                  <a:pt x="67" y="49"/>
                </a:lnTo>
                <a:lnTo>
                  <a:pt x="62" y="49"/>
                </a:lnTo>
                <a:lnTo>
                  <a:pt x="59" y="50"/>
                </a:lnTo>
                <a:lnTo>
                  <a:pt x="58" y="52"/>
                </a:lnTo>
                <a:lnTo>
                  <a:pt x="55" y="54"/>
                </a:lnTo>
                <a:lnTo>
                  <a:pt x="52" y="54"/>
                </a:lnTo>
                <a:lnTo>
                  <a:pt x="50" y="55"/>
                </a:lnTo>
                <a:lnTo>
                  <a:pt x="47" y="55"/>
                </a:lnTo>
                <a:lnTo>
                  <a:pt x="44" y="56"/>
                </a:lnTo>
                <a:lnTo>
                  <a:pt x="41" y="56"/>
                </a:lnTo>
                <a:lnTo>
                  <a:pt x="38" y="55"/>
                </a:lnTo>
                <a:lnTo>
                  <a:pt x="36" y="57"/>
                </a:lnTo>
                <a:lnTo>
                  <a:pt x="34" y="59"/>
                </a:lnTo>
                <a:lnTo>
                  <a:pt x="32" y="60"/>
                </a:lnTo>
                <a:lnTo>
                  <a:pt x="32" y="64"/>
                </a:lnTo>
                <a:lnTo>
                  <a:pt x="28" y="64"/>
                </a:lnTo>
                <a:lnTo>
                  <a:pt x="27" y="63"/>
                </a:lnTo>
                <a:lnTo>
                  <a:pt x="24" y="61"/>
                </a:lnTo>
                <a:lnTo>
                  <a:pt x="20" y="61"/>
                </a:lnTo>
                <a:lnTo>
                  <a:pt x="18" y="62"/>
                </a:lnTo>
                <a:lnTo>
                  <a:pt x="16" y="64"/>
                </a:lnTo>
                <a:lnTo>
                  <a:pt x="15" y="67"/>
                </a:lnTo>
                <a:lnTo>
                  <a:pt x="15" y="70"/>
                </a:lnTo>
                <a:lnTo>
                  <a:pt x="13" y="72"/>
                </a:lnTo>
                <a:lnTo>
                  <a:pt x="10" y="73"/>
                </a:lnTo>
                <a:lnTo>
                  <a:pt x="5" y="73"/>
                </a:lnTo>
                <a:lnTo>
                  <a:pt x="1" y="73"/>
                </a:lnTo>
                <a:lnTo>
                  <a:pt x="0" y="76"/>
                </a:lnTo>
                <a:lnTo>
                  <a:pt x="0" y="77"/>
                </a:lnTo>
                <a:lnTo>
                  <a:pt x="6" y="77"/>
                </a:lnTo>
                <a:lnTo>
                  <a:pt x="7" y="80"/>
                </a:lnTo>
                <a:lnTo>
                  <a:pt x="9" y="80"/>
                </a:lnTo>
                <a:lnTo>
                  <a:pt x="12" y="80"/>
                </a:lnTo>
                <a:lnTo>
                  <a:pt x="15" y="80"/>
                </a:lnTo>
                <a:lnTo>
                  <a:pt x="17" y="81"/>
                </a:lnTo>
                <a:lnTo>
                  <a:pt x="20" y="82"/>
                </a:lnTo>
                <a:lnTo>
                  <a:pt x="23" y="82"/>
                </a:lnTo>
                <a:lnTo>
                  <a:pt x="24" y="83"/>
                </a:lnTo>
                <a:lnTo>
                  <a:pt x="27" y="82"/>
                </a:lnTo>
                <a:lnTo>
                  <a:pt x="28" y="82"/>
                </a:lnTo>
                <a:lnTo>
                  <a:pt x="31" y="85"/>
                </a:lnTo>
                <a:lnTo>
                  <a:pt x="34" y="86"/>
                </a:lnTo>
                <a:lnTo>
                  <a:pt x="34" y="88"/>
                </a:lnTo>
                <a:lnTo>
                  <a:pt x="37" y="88"/>
                </a:lnTo>
                <a:lnTo>
                  <a:pt x="40" y="88"/>
                </a:lnTo>
                <a:lnTo>
                  <a:pt x="42" y="88"/>
                </a:lnTo>
                <a:lnTo>
                  <a:pt x="44" y="85"/>
                </a:lnTo>
                <a:lnTo>
                  <a:pt x="47" y="84"/>
                </a:lnTo>
                <a:lnTo>
                  <a:pt x="50" y="85"/>
                </a:lnTo>
                <a:lnTo>
                  <a:pt x="52" y="88"/>
                </a:lnTo>
                <a:lnTo>
                  <a:pt x="54" y="87"/>
                </a:lnTo>
                <a:lnTo>
                  <a:pt x="57" y="88"/>
                </a:lnTo>
                <a:lnTo>
                  <a:pt x="58" y="85"/>
                </a:lnTo>
                <a:lnTo>
                  <a:pt x="59" y="88"/>
                </a:lnTo>
                <a:lnTo>
                  <a:pt x="61" y="90"/>
                </a:lnTo>
                <a:lnTo>
                  <a:pt x="58" y="93"/>
                </a:lnTo>
                <a:lnTo>
                  <a:pt x="56" y="94"/>
                </a:lnTo>
                <a:lnTo>
                  <a:pt x="54" y="95"/>
                </a:lnTo>
                <a:lnTo>
                  <a:pt x="54" y="101"/>
                </a:lnTo>
                <a:lnTo>
                  <a:pt x="56" y="102"/>
                </a:lnTo>
                <a:lnTo>
                  <a:pt x="61" y="102"/>
                </a:lnTo>
                <a:lnTo>
                  <a:pt x="62" y="104"/>
                </a:lnTo>
                <a:lnTo>
                  <a:pt x="65" y="105"/>
                </a:lnTo>
                <a:lnTo>
                  <a:pt x="69" y="105"/>
                </a:lnTo>
                <a:lnTo>
                  <a:pt x="72" y="107"/>
                </a:lnTo>
                <a:lnTo>
                  <a:pt x="75" y="108"/>
                </a:lnTo>
                <a:lnTo>
                  <a:pt x="77" y="109"/>
                </a:lnTo>
                <a:lnTo>
                  <a:pt x="80" y="109"/>
                </a:lnTo>
                <a:lnTo>
                  <a:pt x="89" y="112"/>
                </a:lnTo>
                <a:lnTo>
                  <a:pt x="90" y="113"/>
                </a:lnTo>
                <a:lnTo>
                  <a:pt x="93" y="114"/>
                </a:lnTo>
                <a:lnTo>
                  <a:pt x="100" y="118"/>
                </a:lnTo>
                <a:lnTo>
                  <a:pt x="102" y="120"/>
                </a:lnTo>
                <a:lnTo>
                  <a:pt x="108" y="122"/>
                </a:lnTo>
                <a:lnTo>
                  <a:pt x="109" y="124"/>
                </a:lnTo>
                <a:lnTo>
                  <a:pt x="117" y="127"/>
                </a:lnTo>
                <a:lnTo>
                  <a:pt x="121" y="132"/>
                </a:lnTo>
                <a:lnTo>
                  <a:pt x="126" y="135"/>
                </a:lnTo>
                <a:lnTo>
                  <a:pt x="132" y="140"/>
                </a:lnTo>
                <a:lnTo>
                  <a:pt x="136" y="142"/>
                </a:lnTo>
                <a:lnTo>
                  <a:pt x="137" y="144"/>
                </a:lnTo>
                <a:lnTo>
                  <a:pt x="139" y="147"/>
                </a:lnTo>
                <a:lnTo>
                  <a:pt x="140" y="148"/>
                </a:lnTo>
                <a:lnTo>
                  <a:pt x="148" y="152"/>
                </a:lnTo>
                <a:lnTo>
                  <a:pt x="148" y="154"/>
                </a:lnTo>
                <a:lnTo>
                  <a:pt x="150" y="158"/>
                </a:lnTo>
                <a:lnTo>
                  <a:pt x="151" y="156"/>
                </a:lnTo>
                <a:lnTo>
                  <a:pt x="154" y="154"/>
                </a:lnTo>
                <a:lnTo>
                  <a:pt x="156" y="152"/>
                </a:lnTo>
                <a:lnTo>
                  <a:pt x="157" y="149"/>
                </a:lnTo>
                <a:lnTo>
                  <a:pt x="159" y="146"/>
                </a:lnTo>
                <a:lnTo>
                  <a:pt x="161" y="144"/>
                </a:lnTo>
                <a:lnTo>
                  <a:pt x="163" y="142"/>
                </a:lnTo>
                <a:lnTo>
                  <a:pt x="165" y="142"/>
                </a:lnTo>
                <a:lnTo>
                  <a:pt x="172" y="138"/>
                </a:lnTo>
                <a:lnTo>
                  <a:pt x="172" y="136"/>
                </a:lnTo>
                <a:lnTo>
                  <a:pt x="171" y="133"/>
                </a:lnTo>
                <a:lnTo>
                  <a:pt x="172" y="130"/>
                </a:lnTo>
                <a:lnTo>
                  <a:pt x="170" y="127"/>
                </a:lnTo>
                <a:lnTo>
                  <a:pt x="171" y="125"/>
                </a:lnTo>
                <a:lnTo>
                  <a:pt x="172" y="124"/>
                </a:lnTo>
                <a:lnTo>
                  <a:pt x="174" y="122"/>
                </a:lnTo>
                <a:lnTo>
                  <a:pt x="176" y="122"/>
                </a:lnTo>
                <a:lnTo>
                  <a:pt x="177" y="124"/>
                </a:lnTo>
                <a:lnTo>
                  <a:pt x="181" y="124"/>
                </a:lnTo>
                <a:lnTo>
                  <a:pt x="183" y="121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8" name="05coah">
            <a:extLst>
              <a:ext uri="{FF2B5EF4-FFF2-40B4-BE49-F238E27FC236}">
                <a16:creationId xmlns:a16="http://schemas.microsoft.com/office/drawing/2014/main" id="{E4278B00-043B-58D7-88CD-CD6D01C25D7C}"/>
              </a:ext>
            </a:extLst>
          </p:cNvPr>
          <p:cNvSpPr>
            <a:spLocks/>
          </p:cNvSpPr>
          <p:nvPr/>
        </p:nvSpPr>
        <p:spPr bwMode="auto">
          <a:xfrm>
            <a:off x="5483499" y="2732430"/>
            <a:ext cx="901629" cy="1304097"/>
          </a:xfrm>
          <a:custGeom>
            <a:avLst/>
            <a:gdLst/>
            <a:ahLst/>
            <a:cxnLst>
              <a:cxn ang="0">
                <a:pos x="680" y="426"/>
              </a:cxn>
              <a:cxn ang="0">
                <a:pos x="623" y="444"/>
              </a:cxn>
              <a:cxn ang="0">
                <a:pos x="584" y="484"/>
              </a:cxn>
              <a:cxn ang="0">
                <a:pos x="552" y="503"/>
              </a:cxn>
              <a:cxn ang="0">
                <a:pos x="538" y="546"/>
              </a:cxn>
              <a:cxn ang="0">
                <a:pos x="557" y="532"/>
              </a:cxn>
              <a:cxn ang="0">
                <a:pos x="571" y="534"/>
              </a:cxn>
              <a:cxn ang="0">
                <a:pos x="590" y="598"/>
              </a:cxn>
              <a:cxn ang="0">
                <a:pos x="567" y="629"/>
              </a:cxn>
              <a:cxn ang="0">
                <a:pos x="498" y="658"/>
              </a:cxn>
              <a:cxn ang="0">
                <a:pos x="490" y="696"/>
              </a:cxn>
              <a:cxn ang="0">
                <a:pos x="528" y="747"/>
              </a:cxn>
              <a:cxn ang="0">
                <a:pos x="551" y="813"/>
              </a:cxn>
              <a:cxn ang="0">
                <a:pos x="584" y="835"/>
              </a:cxn>
              <a:cxn ang="0">
                <a:pos x="577" y="851"/>
              </a:cxn>
              <a:cxn ang="0">
                <a:pos x="636" y="877"/>
              </a:cxn>
              <a:cxn ang="0">
                <a:pos x="650" y="890"/>
              </a:cxn>
              <a:cxn ang="0">
                <a:pos x="620" y="902"/>
              </a:cxn>
              <a:cxn ang="0">
                <a:pos x="579" y="892"/>
              </a:cxn>
              <a:cxn ang="0">
                <a:pos x="554" y="964"/>
              </a:cxn>
              <a:cxn ang="0">
                <a:pos x="541" y="1004"/>
              </a:cxn>
              <a:cxn ang="0">
                <a:pos x="524" y="1023"/>
              </a:cxn>
              <a:cxn ang="0">
                <a:pos x="474" y="986"/>
              </a:cxn>
              <a:cxn ang="0">
                <a:pos x="446" y="976"/>
              </a:cxn>
              <a:cxn ang="0">
                <a:pos x="415" y="979"/>
              </a:cxn>
              <a:cxn ang="0">
                <a:pos x="411" y="955"/>
              </a:cxn>
              <a:cxn ang="0">
                <a:pos x="390" y="942"/>
              </a:cxn>
              <a:cxn ang="0">
                <a:pos x="359" y="930"/>
              </a:cxn>
              <a:cxn ang="0">
                <a:pos x="292" y="908"/>
              </a:cxn>
              <a:cxn ang="0">
                <a:pos x="228" y="920"/>
              </a:cxn>
              <a:cxn ang="0">
                <a:pos x="206" y="973"/>
              </a:cxn>
              <a:cxn ang="0">
                <a:pos x="182" y="976"/>
              </a:cxn>
              <a:cxn ang="0">
                <a:pos x="140" y="973"/>
              </a:cxn>
              <a:cxn ang="0">
                <a:pos x="110" y="936"/>
              </a:cxn>
              <a:cxn ang="0">
                <a:pos x="85" y="902"/>
              </a:cxn>
              <a:cxn ang="0">
                <a:pos x="74" y="878"/>
              </a:cxn>
              <a:cxn ang="0">
                <a:pos x="89" y="868"/>
              </a:cxn>
              <a:cxn ang="0">
                <a:pos x="79" y="838"/>
              </a:cxn>
              <a:cxn ang="0">
                <a:pos x="88" y="812"/>
              </a:cxn>
              <a:cxn ang="0">
                <a:pos x="105" y="785"/>
              </a:cxn>
              <a:cxn ang="0">
                <a:pos x="106" y="711"/>
              </a:cxn>
              <a:cxn ang="0">
                <a:pos x="90" y="652"/>
              </a:cxn>
              <a:cxn ang="0">
                <a:pos x="86" y="256"/>
              </a:cxn>
              <a:cxn ang="0">
                <a:pos x="136" y="176"/>
              </a:cxn>
              <a:cxn ang="0">
                <a:pos x="196" y="100"/>
              </a:cxn>
              <a:cxn ang="0">
                <a:pos x="302" y="10"/>
              </a:cxn>
              <a:cxn ang="0">
                <a:pos x="435" y="15"/>
              </a:cxn>
              <a:cxn ang="0">
                <a:pos x="492" y="70"/>
              </a:cxn>
              <a:cxn ang="0">
                <a:pos x="581" y="153"/>
              </a:cxn>
              <a:cxn ang="0">
                <a:pos x="608" y="237"/>
              </a:cxn>
              <a:cxn ang="0">
                <a:pos x="656" y="316"/>
              </a:cxn>
            </a:cxnLst>
            <a:rect l="0" t="0" r="r" b="b"/>
            <a:pathLst>
              <a:path w="713" h="1031">
                <a:moveTo>
                  <a:pt x="712" y="400"/>
                </a:moveTo>
                <a:lnTo>
                  <a:pt x="690" y="427"/>
                </a:lnTo>
                <a:lnTo>
                  <a:pt x="688" y="431"/>
                </a:lnTo>
                <a:lnTo>
                  <a:pt x="685" y="429"/>
                </a:lnTo>
                <a:lnTo>
                  <a:pt x="680" y="426"/>
                </a:lnTo>
                <a:lnTo>
                  <a:pt x="656" y="406"/>
                </a:lnTo>
                <a:lnTo>
                  <a:pt x="648" y="408"/>
                </a:lnTo>
                <a:lnTo>
                  <a:pt x="630" y="416"/>
                </a:lnTo>
                <a:lnTo>
                  <a:pt x="626" y="430"/>
                </a:lnTo>
                <a:lnTo>
                  <a:pt x="623" y="444"/>
                </a:lnTo>
                <a:lnTo>
                  <a:pt x="620" y="453"/>
                </a:lnTo>
                <a:lnTo>
                  <a:pt x="619" y="464"/>
                </a:lnTo>
                <a:lnTo>
                  <a:pt x="617" y="476"/>
                </a:lnTo>
                <a:lnTo>
                  <a:pt x="600" y="480"/>
                </a:lnTo>
                <a:lnTo>
                  <a:pt x="584" y="484"/>
                </a:lnTo>
                <a:lnTo>
                  <a:pt x="562" y="486"/>
                </a:lnTo>
                <a:lnTo>
                  <a:pt x="558" y="490"/>
                </a:lnTo>
                <a:lnTo>
                  <a:pt x="557" y="496"/>
                </a:lnTo>
                <a:lnTo>
                  <a:pt x="554" y="500"/>
                </a:lnTo>
                <a:lnTo>
                  <a:pt x="552" y="503"/>
                </a:lnTo>
                <a:lnTo>
                  <a:pt x="542" y="510"/>
                </a:lnTo>
                <a:lnTo>
                  <a:pt x="537" y="512"/>
                </a:lnTo>
                <a:lnTo>
                  <a:pt x="536" y="519"/>
                </a:lnTo>
                <a:lnTo>
                  <a:pt x="536" y="537"/>
                </a:lnTo>
                <a:lnTo>
                  <a:pt x="538" y="546"/>
                </a:lnTo>
                <a:lnTo>
                  <a:pt x="546" y="542"/>
                </a:lnTo>
                <a:lnTo>
                  <a:pt x="552" y="546"/>
                </a:lnTo>
                <a:lnTo>
                  <a:pt x="558" y="542"/>
                </a:lnTo>
                <a:lnTo>
                  <a:pt x="557" y="540"/>
                </a:lnTo>
                <a:lnTo>
                  <a:pt x="557" y="532"/>
                </a:lnTo>
                <a:lnTo>
                  <a:pt x="558" y="531"/>
                </a:lnTo>
                <a:lnTo>
                  <a:pt x="561" y="533"/>
                </a:lnTo>
                <a:lnTo>
                  <a:pt x="564" y="531"/>
                </a:lnTo>
                <a:lnTo>
                  <a:pt x="566" y="533"/>
                </a:lnTo>
                <a:lnTo>
                  <a:pt x="571" y="534"/>
                </a:lnTo>
                <a:lnTo>
                  <a:pt x="574" y="537"/>
                </a:lnTo>
                <a:lnTo>
                  <a:pt x="582" y="536"/>
                </a:lnTo>
                <a:lnTo>
                  <a:pt x="588" y="542"/>
                </a:lnTo>
                <a:lnTo>
                  <a:pt x="590" y="554"/>
                </a:lnTo>
                <a:lnTo>
                  <a:pt x="590" y="598"/>
                </a:lnTo>
                <a:lnTo>
                  <a:pt x="587" y="599"/>
                </a:lnTo>
                <a:lnTo>
                  <a:pt x="583" y="604"/>
                </a:lnTo>
                <a:lnTo>
                  <a:pt x="580" y="612"/>
                </a:lnTo>
                <a:lnTo>
                  <a:pt x="574" y="625"/>
                </a:lnTo>
                <a:lnTo>
                  <a:pt x="567" y="629"/>
                </a:lnTo>
                <a:lnTo>
                  <a:pt x="553" y="618"/>
                </a:lnTo>
                <a:lnTo>
                  <a:pt x="544" y="617"/>
                </a:lnTo>
                <a:lnTo>
                  <a:pt x="542" y="621"/>
                </a:lnTo>
                <a:lnTo>
                  <a:pt x="538" y="626"/>
                </a:lnTo>
                <a:lnTo>
                  <a:pt x="498" y="658"/>
                </a:lnTo>
                <a:lnTo>
                  <a:pt x="492" y="665"/>
                </a:lnTo>
                <a:lnTo>
                  <a:pt x="477" y="675"/>
                </a:lnTo>
                <a:lnTo>
                  <a:pt x="478" y="681"/>
                </a:lnTo>
                <a:lnTo>
                  <a:pt x="488" y="694"/>
                </a:lnTo>
                <a:lnTo>
                  <a:pt x="490" y="696"/>
                </a:lnTo>
                <a:lnTo>
                  <a:pt x="496" y="706"/>
                </a:lnTo>
                <a:lnTo>
                  <a:pt x="499" y="716"/>
                </a:lnTo>
                <a:lnTo>
                  <a:pt x="520" y="722"/>
                </a:lnTo>
                <a:lnTo>
                  <a:pt x="524" y="732"/>
                </a:lnTo>
                <a:lnTo>
                  <a:pt x="528" y="747"/>
                </a:lnTo>
                <a:lnTo>
                  <a:pt x="526" y="756"/>
                </a:lnTo>
                <a:lnTo>
                  <a:pt x="540" y="761"/>
                </a:lnTo>
                <a:lnTo>
                  <a:pt x="530" y="788"/>
                </a:lnTo>
                <a:lnTo>
                  <a:pt x="540" y="798"/>
                </a:lnTo>
                <a:lnTo>
                  <a:pt x="551" y="813"/>
                </a:lnTo>
                <a:lnTo>
                  <a:pt x="557" y="819"/>
                </a:lnTo>
                <a:lnTo>
                  <a:pt x="558" y="820"/>
                </a:lnTo>
                <a:lnTo>
                  <a:pt x="574" y="833"/>
                </a:lnTo>
                <a:lnTo>
                  <a:pt x="577" y="832"/>
                </a:lnTo>
                <a:lnTo>
                  <a:pt x="584" y="835"/>
                </a:lnTo>
                <a:lnTo>
                  <a:pt x="590" y="844"/>
                </a:lnTo>
                <a:lnTo>
                  <a:pt x="588" y="847"/>
                </a:lnTo>
                <a:lnTo>
                  <a:pt x="584" y="845"/>
                </a:lnTo>
                <a:lnTo>
                  <a:pt x="580" y="845"/>
                </a:lnTo>
                <a:lnTo>
                  <a:pt x="577" y="851"/>
                </a:lnTo>
                <a:lnTo>
                  <a:pt x="583" y="854"/>
                </a:lnTo>
                <a:lnTo>
                  <a:pt x="584" y="854"/>
                </a:lnTo>
                <a:lnTo>
                  <a:pt x="610" y="864"/>
                </a:lnTo>
                <a:lnTo>
                  <a:pt x="607" y="873"/>
                </a:lnTo>
                <a:lnTo>
                  <a:pt x="636" y="877"/>
                </a:lnTo>
                <a:lnTo>
                  <a:pt x="642" y="876"/>
                </a:lnTo>
                <a:lnTo>
                  <a:pt x="646" y="878"/>
                </a:lnTo>
                <a:lnTo>
                  <a:pt x="652" y="882"/>
                </a:lnTo>
                <a:lnTo>
                  <a:pt x="652" y="889"/>
                </a:lnTo>
                <a:lnTo>
                  <a:pt x="650" y="890"/>
                </a:lnTo>
                <a:lnTo>
                  <a:pt x="646" y="897"/>
                </a:lnTo>
                <a:lnTo>
                  <a:pt x="628" y="900"/>
                </a:lnTo>
                <a:lnTo>
                  <a:pt x="623" y="899"/>
                </a:lnTo>
                <a:lnTo>
                  <a:pt x="620" y="899"/>
                </a:lnTo>
                <a:lnTo>
                  <a:pt x="620" y="902"/>
                </a:lnTo>
                <a:lnTo>
                  <a:pt x="602" y="899"/>
                </a:lnTo>
                <a:lnTo>
                  <a:pt x="596" y="899"/>
                </a:lnTo>
                <a:lnTo>
                  <a:pt x="592" y="898"/>
                </a:lnTo>
                <a:lnTo>
                  <a:pt x="587" y="895"/>
                </a:lnTo>
                <a:lnTo>
                  <a:pt x="579" y="892"/>
                </a:lnTo>
                <a:lnTo>
                  <a:pt x="545" y="914"/>
                </a:lnTo>
                <a:lnTo>
                  <a:pt x="542" y="928"/>
                </a:lnTo>
                <a:lnTo>
                  <a:pt x="543" y="945"/>
                </a:lnTo>
                <a:lnTo>
                  <a:pt x="556" y="950"/>
                </a:lnTo>
                <a:lnTo>
                  <a:pt x="554" y="964"/>
                </a:lnTo>
                <a:lnTo>
                  <a:pt x="545" y="972"/>
                </a:lnTo>
                <a:lnTo>
                  <a:pt x="545" y="977"/>
                </a:lnTo>
                <a:lnTo>
                  <a:pt x="542" y="987"/>
                </a:lnTo>
                <a:lnTo>
                  <a:pt x="542" y="996"/>
                </a:lnTo>
                <a:lnTo>
                  <a:pt x="541" y="1004"/>
                </a:lnTo>
                <a:lnTo>
                  <a:pt x="541" y="1008"/>
                </a:lnTo>
                <a:lnTo>
                  <a:pt x="540" y="1012"/>
                </a:lnTo>
                <a:lnTo>
                  <a:pt x="538" y="1014"/>
                </a:lnTo>
                <a:lnTo>
                  <a:pt x="537" y="1018"/>
                </a:lnTo>
                <a:lnTo>
                  <a:pt x="524" y="1023"/>
                </a:lnTo>
                <a:lnTo>
                  <a:pt x="519" y="1030"/>
                </a:lnTo>
                <a:lnTo>
                  <a:pt x="501" y="1020"/>
                </a:lnTo>
                <a:lnTo>
                  <a:pt x="493" y="1013"/>
                </a:lnTo>
                <a:lnTo>
                  <a:pt x="484" y="1003"/>
                </a:lnTo>
                <a:lnTo>
                  <a:pt x="474" y="986"/>
                </a:lnTo>
                <a:lnTo>
                  <a:pt x="471" y="978"/>
                </a:lnTo>
                <a:lnTo>
                  <a:pt x="468" y="972"/>
                </a:lnTo>
                <a:lnTo>
                  <a:pt x="463" y="975"/>
                </a:lnTo>
                <a:lnTo>
                  <a:pt x="456" y="976"/>
                </a:lnTo>
                <a:lnTo>
                  <a:pt x="446" y="976"/>
                </a:lnTo>
                <a:lnTo>
                  <a:pt x="438" y="977"/>
                </a:lnTo>
                <a:lnTo>
                  <a:pt x="432" y="982"/>
                </a:lnTo>
                <a:lnTo>
                  <a:pt x="428" y="982"/>
                </a:lnTo>
                <a:lnTo>
                  <a:pt x="420" y="982"/>
                </a:lnTo>
                <a:lnTo>
                  <a:pt x="415" y="979"/>
                </a:lnTo>
                <a:lnTo>
                  <a:pt x="413" y="976"/>
                </a:lnTo>
                <a:lnTo>
                  <a:pt x="414" y="973"/>
                </a:lnTo>
                <a:lnTo>
                  <a:pt x="414" y="966"/>
                </a:lnTo>
                <a:lnTo>
                  <a:pt x="411" y="960"/>
                </a:lnTo>
                <a:lnTo>
                  <a:pt x="411" y="955"/>
                </a:lnTo>
                <a:lnTo>
                  <a:pt x="406" y="954"/>
                </a:lnTo>
                <a:lnTo>
                  <a:pt x="403" y="958"/>
                </a:lnTo>
                <a:lnTo>
                  <a:pt x="397" y="959"/>
                </a:lnTo>
                <a:lnTo>
                  <a:pt x="392" y="955"/>
                </a:lnTo>
                <a:lnTo>
                  <a:pt x="390" y="942"/>
                </a:lnTo>
                <a:lnTo>
                  <a:pt x="389" y="940"/>
                </a:lnTo>
                <a:lnTo>
                  <a:pt x="382" y="938"/>
                </a:lnTo>
                <a:lnTo>
                  <a:pt x="378" y="938"/>
                </a:lnTo>
                <a:lnTo>
                  <a:pt x="370" y="938"/>
                </a:lnTo>
                <a:lnTo>
                  <a:pt x="359" y="930"/>
                </a:lnTo>
                <a:lnTo>
                  <a:pt x="353" y="926"/>
                </a:lnTo>
                <a:lnTo>
                  <a:pt x="344" y="928"/>
                </a:lnTo>
                <a:lnTo>
                  <a:pt x="338" y="925"/>
                </a:lnTo>
                <a:lnTo>
                  <a:pt x="327" y="922"/>
                </a:lnTo>
                <a:lnTo>
                  <a:pt x="292" y="908"/>
                </a:lnTo>
                <a:lnTo>
                  <a:pt x="290" y="908"/>
                </a:lnTo>
                <a:lnTo>
                  <a:pt x="258" y="915"/>
                </a:lnTo>
                <a:lnTo>
                  <a:pt x="240" y="916"/>
                </a:lnTo>
                <a:lnTo>
                  <a:pt x="234" y="917"/>
                </a:lnTo>
                <a:lnTo>
                  <a:pt x="228" y="920"/>
                </a:lnTo>
                <a:lnTo>
                  <a:pt x="222" y="924"/>
                </a:lnTo>
                <a:lnTo>
                  <a:pt x="215" y="943"/>
                </a:lnTo>
                <a:lnTo>
                  <a:pt x="215" y="950"/>
                </a:lnTo>
                <a:lnTo>
                  <a:pt x="212" y="955"/>
                </a:lnTo>
                <a:lnTo>
                  <a:pt x="206" y="973"/>
                </a:lnTo>
                <a:lnTo>
                  <a:pt x="202" y="977"/>
                </a:lnTo>
                <a:lnTo>
                  <a:pt x="201" y="982"/>
                </a:lnTo>
                <a:lnTo>
                  <a:pt x="198" y="988"/>
                </a:lnTo>
                <a:lnTo>
                  <a:pt x="190" y="980"/>
                </a:lnTo>
                <a:lnTo>
                  <a:pt x="182" y="976"/>
                </a:lnTo>
                <a:lnTo>
                  <a:pt x="177" y="975"/>
                </a:lnTo>
                <a:lnTo>
                  <a:pt x="171" y="971"/>
                </a:lnTo>
                <a:lnTo>
                  <a:pt x="155" y="974"/>
                </a:lnTo>
                <a:lnTo>
                  <a:pt x="148" y="973"/>
                </a:lnTo>
                <a:lnTo>
                  <a:pt x="140" y="973"/>
                </a:lnTo>
                <a:lnTo>
                  <a:pt x="137" y="974"/>
                </a:lnTo>
                <a:lnTo>
                  <a:pt x="134" y="973"/>
                </a:lnTo>
                <a:lnTo>
                  <a:pt x="122" y="960"/>
                </a:lnTo>
                <a:lnTo>
                  <a:pt x="119" y="956"/>
                </a:lnTo>
                <a:lnTo>
                  <a:pt x="110" y="936"/>
                </a:lnTo>
                <a:lnTo>
                  <a:pt x="109" y="932"/>
                </a:lnTo>
                <a:lnTo>
                  <a:pt x="105" y="928"/>
                </a:lnTo>
                <a:lnTo>
                  <a:pt x="101" y="921"/>
                </a:lnTo>
                <a:lnTo>
                  <a:pt x="96" y="917"/>
                </a:lnTo>
                <a:lnTo>
                  <a:pt x="85" y="902"/>
                </a:lnTo>
                <a:lnTo>
                  <a:pt x="79" y="896"/>
                </a:lnTo>
                <a:lnTo>
                  <a:pt x="76" y="893"/>
                </a:lnTo>
                <a:lnTo>
                  <a:pt x="73" y="890"/>
                </a:lnTo>
                <a:lnTo>
                  <a:pt x="72" y="884"/>
                </a:lnTo>
                <a:lnTo>
                  <a:pt x="74" y="878"/>
                </a:lnTo>
                <a:lnTo>
                  <a:pt x="74" y="873"/>
                </a:lnTo>
                <a:lnTo>
                  <a:pt x="76" y="870"/>
                </a:lnTo>
                <a:lnTo>
                  <a:pt x="83" y="868"/>
                </a:lnTo>
                <a:lnTo>
                  <a:pt x="87" y="867"/>
                </a:lnTo>
                <a:lnTo>
                  <a:pt x="89" y="868"/>
                </a:lnTo>
                <a:lnTo>
                  <a:pt x="96" y="870"/>
                </a:lnTo>
                <a:lnTo>
                  <a:pt x="97" y="867"/>
                </a:lnTo>
                <a:lnTo>
                  <a:pt x="96" y="860"/>
                </a:lnTo>
                <a:lnTo>
                  <a:pt x="88" y="847"/>
                </a:lnTo>
                <a:lnTo>
                  <a:pt x="79" y="838"/>
                </a:lnTo>
                <a:lnTo>
                  <a:pt x="76" y="833"/>
                </a:lnTo>
                <a:lnTo>
                  <a:pt x="79" y="827"/>
                </a:lnTo>
                <a:lnTo>
                  <a:pt x="84" y="822"/>
                </a:lnTo>
                <a:lnTo>
                  <a:pt x="88" y="817"/>
                </a:lnTo>
                <a:lnTo>
                  <a:pt x="88" y="812"/>
                </a:lnTo>
                <a:lnTo>
                  <a:pt x="90" y="809"/>
                </a:lnTo>
                <a:lnTo>
                  <a:pt x="100" y="792"/>
                </a:lnTo>
                <a:lnTo>
                  <a:pt x="101" y="792"/>
                </a:lnTo>
                <a:lnTo>
                  <a:pt x="104" y="790"/>
                </a:lnTo>
                <a:lnTo>
                  <a:pt x="105" y="785"/>
                </a:lnTo>
                <a:lnTo>
                  <a:pt x="102" y="770"/>
                </a:lnTo>
                <a:lnTo>
                  <a:pt x="100" y="758"/>
                </a:lnTo>
                <a:lnTo>
                  <a:pt x="100" y="730"/>
                </a:lnTo>
                <a:lnTo>
                  <a:pt x="102" y="718"/>
                </a:lnTo>
                <a:lnTo>
                  <a:pt x="106" y="711"/>
                </a:lnTo>
                <a:lnTo>
                  <a:pt x="112" y="703"/>
                </a:lnTo>
                <a:lnTo>
                  <a:pt x="112" y="695"/>
                </a:lnTo>
                <a:lnTo>
                  <a:pt x="113" y="690"/>
                </a:lnTo>
                <a:lnTo>
                  <a:pt x="106" y="673"/>
                </a:lnTo>
                <a:lnTo>
                  <a:pt x="90" y="652"/>
                </a:lnTo>
                <a:lnTo>
                  <a:pt x="67" y="627"/>
                </a:lnTo>
                <a:lnTo>
                  <a:pt x="44" y="604"/>
                </a:lnTo>
                <a:lnTo>
                  <a:pt x="42" y="585"/>
                </a:lnTo>
                <a:lnTo>
                  <a:pt x="0" y="387"/>
                </a:lnTo>
                <a:lnTo>
                  <a:pt x="86" y="256"/>
                </a:lnTo>
                <a:lnTo>
                  <a:pt x="96" y="238"/>
                </a:lnTo>
                <a:lnTo>
                  <a:pt x="112" y="218"/>
                </a:lnTo>
                <a:lnTo>
                  <a:pt x="120" y="205"/>
                </a:lnTo>
                <a:lnTo>
                  <a:pt x="135" y="178"/>
                </a:lnTo>
                <a:lnTo>
                  <a:pt x="136" y="176"/>
                </a:lnTo>
                <a:lnTo>
                  <a:pt x="148" y="157"/>
                </a:lnTo>
                <a:lnTo>
                  <a:pt x="161" y="142"/>
                </a:lnTo>
                <a:lnTo>
                  <a:pt x="174" y="124"/>
                </a:lnTo>
                <a:lnTo>
                  <a:pt x="185" y="120"/>
                </a:lnTo>
                <a:lnTo>
                  <a:pt x="196" y="100"/>
                </a:lnTo>
                <a:lnTo>
                  <a:pt x="208" y="84"/>
                </a:lnTo>
                <a:lnTo>
                  <a:pt x="207" y="55"/>
                </a:lnTo>
                <a:lnTo>
                  <a:pt x="244" y="15"/>
                </a:lnTo>
                <a:lnTo>
                  <a:pt x="275" y="0"/>
                </a:lnTo>
                <a:lnTo>
                  <a:pt x="302" y="10"/>
                </a:lnTo>
                <a:lnTo>
                  <a:pt x="347" y="10"/>
                </a:lnTo>
                <a:lnTo>
                  <a:pt x="370" y="6"/>
                </a:lnTo>
                <a:lnTo>
                  <a:pt x="394" y="16"/>
                </a:lnTo>
                <a:lnTo>
                  <a:pt x="424" y="8"/>
                </a:lnTo>
                <a:lnTo>
                  <a:pt x="435" y="15"/>
                </a:lnTo>
                <a:lnTo>
                  <a:pt x="452" y="15"/>
                </a:lnTo>
                <a:lnTo>
                  <a:pt x="466" y="32"/>
                </a:lnTo>
                <a:lnTo>
                  <a:pt x="463" y="50"/>
                </a:lnTo>
                <a:lnTo>
                  <a:pt x="479" y="71"/>
                </a:lnTo>
                <a:lnTo>
                  <a:pt x="492" y="70"/>
                </a:lnTo>
                <a:lnTo>
                  <a:pt x="491" y="76"/>
                </a:lnTo>
                <a:lnTo>
                  <a:pt x="504" y="82"/>
                </a:lnTo>
                <a:lnTo>
                  <a:pt x="524" y="85"/>
                </a:lnTo>
                <a:lnTo>
                  <a:pt x="567" y="139"/>
                </a:lnTo>
                <a:lnTo>
                  <a:pt x="581" y="153"/>
                </a:lnTo>
                <a:lnTo>
                  <a:pt x="585" y="178"/>
                </a:lnTo>
                <a:lnTo>
                  <a:pt x="599" y="195"/>
                </a:lnTo>
                <a:lnTo>
                  <a:pt x="599" y="210"/>
                </a:lnTo>
                <a:lnTo>
                  <a:pt x="606" y="235"/>
                </a:lnTo>
                <a:lnTo>
                  <a:pt x="608" y="237"/>
                </a:lnTo>
                <a:lnTo>
                  <a:pt x="624" y="251"/>
                </a:lnTo>
                <a:lnTo>
                  <a:pt x="628" y="252"/>
                </a:lnTo>
                <a:lnTo>
                  <a:pt x="635" y="263"/>
                </a:lnTo>
                <a:lnTo>
                  <a:pt x="642" y="295"/>
                </a:lnTo>
                <a:lnTo>
                  <a:pt x="656" y="316"/>
                </a:lnTo>
                <a:lnTo>
                  <a:pt x="687" y="338"/>
                </a:lnTo>
                <a:lnTo>
                  <a:pt x="701" y="355"/>
                </a:lnTo>
                <a:lnTo>
                  <a:pt x="712" y="400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99" name="04camp">
            <a:extLst>
              <a:ext uri="{FF2B5EF4-FFF2-40B4-BE49-F238E27FC236}">
                <a16:creationId xmlns:a16="http://schemas.microsoft.com/office/drawing/2014/main" id="{5C5242F2-6D7F-BDF9-11D3-A703264DA5AA}"/>
              </a:ext>
            </a:extLst>
          </p:cNvPr>
          <p:cNvSpPr>
            <a:spLocks/>
          </p:cNvSpPr>
          <p:nvPr/>
        </p:nvSpPr>
        <p:spPr bwMode="auto">
          <a:xfrm>
            <a:off x="8152247" y="4813275"/>
            <a:ext cx="791303" cy="732960"/>
          </a:xfrm>
          <a:custGeom>
            <a:avLst/>
            <a:gdLst/>
            <a:ahLst/>
            <a:cxnLst>
              <a:cxn ang="0">
                <a:pos x="311" y="277"/>
              </a:cxn>
              <a:cxn ang="0">
                <a:pos x="316" y="227"/>
              </a:cxn>
              <a:cxn ang="0">
                <a:pos x="334" y="188"/>
              </a:cxn>
              <a:cxn ang="0">
                <a:pos x="342" y="146"/>
              </a:cxn>
              <a:cxn ang="0">
                <a:pos x="341" y="115"/>
              </a:cxn>
              <a:cxn ang="0">
                <a:pos x="335" y="69"/>
              </a:cxn>
              <a:cxn ang="0">
                <a:pos x="336" y="29"/>
              </a:cxn>
              <a:cxn ang="0">
                <a:pos x="342" y="7"/>
              </a:cxn>
              <a:cxn ang="0">
                <a:pos x="466" y="117"/>
              </a:cxn>
              <a:cxn ang="0">
                <a:pos x="590" y="275"/>
              </a:cxn>
              <a:cxn ang="0">
                <a:pos x="293" y="578"/>
              </a:cxn>
              <a:cxn ang="0">
                <a:pos x="240" y="549"/>
              </a:cxn>
              <a:cxn ang="0">
                <a:pos x="192" y="529"/>
              </a:cxn>
              <a:cxn ang="0">
                <a:pos x="171" y="530"/>
              </a:cxn>
              <a:cxn ang="0">
                <a:pos x="166" y="558"/>
              </a:cxn>
              <a:cxn ang="0">
                <a:pos x="122" y="567"/>
              </a:cxn>
              <a:cxn ang="0">
                <a:pos x="90" y="545"/>
              </a:cxn>
              <a:cxn ang="0">
                <a:pos x="58" y="467"/>
              </a:cxn>
              <a:cxn ang="0">
                <a:pos x="13" y="463"/>
              </a:cxn>
              <a:cxn ang="0">
                <a:pos x="2" y="448"/>
              </a:cxn>
              <a:cxn ang="0">
                <a:pos x="14" y="423"/>
              </a:cxn>
              <a:cxn ang="0">
                <a:pos x="49" y="419"/>
              </a:cxn>
              <a:cxn ang="0">
                <a:pos x="80" y="416"/>
              </a:cxn>
              <a:cxn ang="0">
                <a:pos x="106" y="444"/>
              </a:cxn>
              <a:cxn ang="0">
                <a:pos x="90" y="442"/>
              </a:cxn>
              <a:cxn ang="0">
                <a:pos x="72" y="435"/>
              </a:cxn>
              <a:cxn ang="0">
                <a:pos x="62" y="436"/>
              </a:cxn>
              <a:cxn ang="0">
                <a:pos x="42" y="440"/>
              </a:cxn>
              <a:cxn ang="0">
                <a:pos x="42" y="456"/>
              </a:cxn>
              <a:cxn ang="0">
                <a:pos x="58" y="445"/>
              </a:cxn>
              <a:cxn ang="0">
                <a:pos x="54" y="459"/>
              </a:cxn>
              <a:cxn ang="0">
                <a:pos x="66" y="456"/>
              </a:cxn>
              <a:cxn ang="0">
                <a:pos x="76" y="460"/>
              </a:cxn>
              <a:cxn ang="0">
                <a:pos x="87" y="457"/>
              </a:cxn>
              <a:cxn ang="0">
                <a:pos x="72" y="444"/>
              </a:cxn>
              <a:cxn ang="0">
                <a:pos x="88" y="448"/>
              </a:cxn>
              <a:cxn ang="0">
                <a:pos x="101" y="460"/>
              </a:cxn>
              <a:cxn ang="0">
                <a:pos x="124" y="461"/>
              </a:cxn>
              <a:cxn ang="0">
                <a:pos x="115" y="477"/>
              </a:cxn>
              <a:cxn ang="0">
                <a:pos x="122" y="482"/>
              </a:cxn>
              <a:cxn ang="0">
                <a:pos x="125" y="487"/>
              </a:cxn>
              <a:cxn ang="0">
                <a:pos x="133" y="467"/>
              </a:cxn>
              <a:cxn ang="0">
                <a:pos x="138" y="465"/>
              </a:cxn>
              <a:cxn ang="0">
                <a:pos x="152" y="463"/>
              </a:cxn>
              <a:cxn ang="0">
                <a:pos x="179" y="461"/>
              </a:cxn>
              <a:cxn ang="0">
                <a:pos x="182" y="461"/>
              </a:cxn>
              <a:cxn ang="0">
                <a:pos x="192" y="444"/>
              </a:cxn>
              <a:cxn ang="0">
                <a:pos x="223" y="425"/>
              </a:cxn>
              <a:cxn ang="0">
                <a:pos x="235" y="424"/>
              </a:cxn>
              <a:cxn ang="0">
                <a:pos x="249" y="426"/>
              </a:cxn>
              <a:cxn ang="0">
                <a:pos x="235" y="416"/>
              </a:cxn>
              <a:cxn ang="0">
                <a:pos x="230" y="408"/>
              </a:cxn>
              <a:cxn ang="0">
                <a:pos x="220" y="393"/>
              </a:cxn>
              <a:cxn ang="0">
                <a:pos x="207" y="394"/>
              </a:cxn>
              <a:cxn ang="0">
                <a:pos x="208" y="380"/>
              </a:cxn>
              <a:cxn ang="0">
                <a:pos x="201" y="380"/>
              </a:cxn>
              <a:cxn ang="0">
                <a:pos x="188" y="391"/>
              </a:cxn>
              <a:cxn ang="0">
                <a:pos x="190" y="376"/>
              </a:cxn>
              <a:cxn ang="0">
                <a:pos x="290" y="308"/>
              </a:cxn>
            </a:cxnLst>
            <a:rect l="0" t="0" r="r" b="b"/>
            <a:pathLst>
              <a:path w="626" h="579">
                <a:moveTo>
                  <a:pt x="302" y="297"/>
                </a:moveTo>
                <a:lnTo>
                  <a:pt x="305" y="286"/>
                </a:lnTo>
                <a:lnTo>
                  <a:pt x="308" y="285"/>
                </a:lnTo>
                <a:lnTo>
                  <a:pt x="308" y="283"/>
                </a:lnTo>
                <a:lnTo>
                  <a:pt x="310" y="280"/>
                </a:lnTo>
                <a:lnTo>
                  <a:pt x="313" y="278"/>
                </a:lnTo>
                <a:lnTo>
                  <a:pt x="311" y="277"/>
                </a:lnTo>
                <a:lnTo>
                  <a:pt x="314" y="269"/>
                </a:lnTo>
                <a:lnTo>
                  <a:pt x="314" y="264"/>
                </a:lnTo>
                <a:lnTo>
                  <a:pt x="314" y="246"/>
                </a:lnTo>
                <a:lnTo>
                  <a:pt x="314" y="242"/>
                </a:lnTo>
                <a:lnTo>
                  <a:pt x="315" y="239"/>
                </a:lnTo>
                <a:lnTo>
                  <a:pt x="314" y="237"/>
                </a:lnTo>
                <a:lnTo>
                  <a:pt x="316" y="227"/>
                </a:lnTo>
                <a:lnTo>
                  <a:pt x="316" y="222"/>
                </a:lnTo>
                <a:lnTo>
                  <a:pt x="314" y="220"/>
                </a:lnTo>
                <a:lnTo>
                  <a:pt x="313" y="213"/>
                </a:lnTo>
                <a:lnTo>
                  <a:pt x="318" y="199"/>
                </a:lnTo>
                <a:lnTo>
                  <a:pt x="326" y="191"/>
                </a:lnTo>
                <a:lnTo>
                  <a:pt x="330" y="189"/>
                </a:lnTo>
                <a:lnTo>
                  <a:pt x="334" y="188"/>
                </a:lnTo>
                <a:lnTo>
                  <a:pt x="341" y="183"/>
                </a:lnTo>
                <a:lnTo>
                  <a:pt x="347" y="174"/>
                </a:lnTo>
                <a:lnTo>
                  <a:pt x="348" y="168"/>
                </a:lnTo>
                <a:lnTo>
                  <a:pt x="347" y="167"/>
                </a:lnTo>
                <a:lnTo>
                  <a:pt x="345" y="162"/>
                </a:lnTo>
                <a:lnTo>
                  <a:pt x="344" y="150"/>
                </a:lnTo>
                <a:lnTo>
                  <a:pt x="342" y="146"/>
                </a:lnTo>
                <a:lnTo>
                  <a:pt x="340" y="144"/>
                </a:lnTo>
                <a:lnTo>
                  <a:pt x="342" y="142"/>
                </a:lnTo>
                <a:lnTo>
                  <a:pt x="342" y="137"/>
                </a:lnTo>
                <a:lnTo>
                  <a:pt x="341" y="131"/>
                </a:lnTo>
                <a:lnTo>
                  <a:pt x="343" y="120"/>
                </a:lnTo>
                <a:lnTo>
                  <a:pt x="341" y="119"/>
                </a:lnTo>
                <a:lnTo>
                  <a:pt x="341" y="115"/>
                </a:lnTo>
                <a:lnTo>
                  <a:pt x="344" y="99"/>
                </a:lnTo>
                <a:lnTo>
                  <a:pt x="345" y="97"/>
                </a:lnTo>
                <a:lnTo>
                  <a:pt x="345" y="94"/>
                </a:lnTo>
                <a:lnTo>
                  <a:pt x="340" y="82"/>
                </a:lnTo>
                <a:lnTo>
                  <a:pt x="338" y="76"/>
                </a:lnTo>
                <a:lnTo>
                  <a:pt x="337" y="72"/>
                </a:lnTo>
                <a:lnTo>
                  <a:pt x="335" y="69"/>
                </a:lnTo>
                <a:lnTo>
                  <a:pt x="335" y="65"/>
                </a:lnTo>
                <a:lnTo>
                  <a:pt x="338" y="49"/>
                </a:lnTo>
                <a:lnTo>
                  <a:pt x="338" y="43"/>
                </a:lnTo>
                <a:lnTo>
                  <a:pt x="340" y="39"/>
                </a:lnTo>
                <a:lnTo>
                  <a:pt x="336" y="34"/>
                </a:lnTo>
                <a:lnTo>
                  <a:pt x="336" y="32"/>
                </a:lnTo>
                <a:lnTo>
                  <a:pt x="336" y="29"/>
                </a:lnTo>
                <a:lnTo>
                  <a:pt x="336" y="27"/>
                </a:lnTo>
                <a:lnTo>
                  <a:pt x="336" y="25"/>
                </a:lnTo>
                <a:lnTo>
                  <a:pt x="336" y="23"/>
                </a:lnTo>
                <a:lnTo>
                  <a:pt x="337" y="20"/>
                </a:lnTo>
                <a:lnTo>
                  <a:pt x="340" y="13"/>
                </a:lnTo>
                <a:lnTo>
                  <a:pt x="341" y="11"/>
                </a:lnTo>
                <a:lnTo>
                  <a:pt x="342" y="7"/>
                </a:lnTo>
                <a:lnTo>
                  <a:pt x="344" y="2"/>
                </a:lnTo>
                <a:lnTo>
                  <a:pt x="352" y="0"/>
                </a:lnTo>
                <a:lnTo>
                  <a:pt x="359" y="75"/>
                </a:lnTo>
                <a:lnTo>
                  <a:pt x="408" y="72"/>
                </a:lnTo>
                <a:lnTo>
                  <a:pt x="415" y="59"/>
                </a:lnTo>
                <a:lnTo>
                  <a:pt x="444" y="90"/>
                </a:lnTo>
                <a:lnTo>
                  <a:pt x="466" y="117"/>
                </a:lnTo>
                <a:lnTo>
                  <a:pt x="471" y="121"/>
                </a:lnTo>
                <a:lnTo>
                  <a:pt x="477" y="129"/>
                </a:lnTo>
                <a:lnTo>
                  <a:pt x="548" y="203"/>
                </a:lnTo>
                <a:lnTo>
                  <a:pt x="554" y="215"/>
                </a:lnTo>
                <a:lnTo>
                  <a:pt x="571" y="238"/>
                </a:lnTo>
                <a:lnTo>
                  <a:pt x="582" y="255"/>
                </a:lnTo>
                <a:lnTo>
                  <a:pt x="590" y="275"/>
                </a:lnTo>
                <a:lnTo>
                  <a:pt x="598" y="299"/>
                </a:lnTo>
                <a:lnTo>
                  <a:pt x="604" y="324"/>
                </a:lnTo>
                <a:lnTo>
                  <a:pt x="625" y="527"/>
                </a:lnTo>
                <a:lnTo>
                  <a:pt x="624" y="527"/>
                </a:lnTo>
                <a:lnTo>
                  <a:pt x="624" y="578"/>
                </a:lnTo>
                <a:lnTo>
                  <a:pt x="408" y="578"/>
                </a:lnTo>
                <a:lnTo>
                  <a:pt x="293" y="578"/>
                </a:lnTo>
                <a:lnTo>
                  <a:pt x="292" y="578"/>
                </a:lnTo>
                <a:lnTo>
                  <a:pt x="290" y="554"/>
                </a:lnTo>
                <a:lnTo>
                  <a:pt x="288" y="551"/>
                </a:lnTo>
                <a:lnTo>
                  <a:pt x="286" y="553"/>
                </a:lnTo>
                <a:lnTo>
                  <a:pt x="282" y="554"/>
                </a:lnTo>
                <a:lnTo>
                  <a:pt x="264" y="554"/>
                </a:lnTo>
                <a:lnTo>
                  <a:pt x="240" y="549"/>
                </a:lnTo>
                <a:lnTo>
                  <a:pt x="216" y="533"/>
                </a:lnTo>
                <a:lnTo>
                  <a:pt x="214" y="532"/>
                </a:lnTo>
                <a:lnTo>
                  <a:pt x="212" y="534"/>
                </a:lnTo>
                <a:lnTo>
                  <a:pt x="207" y="533"/>
                </a:lnTo>
                <a:lnTo>
                  <a:pt x="204" y="530"/>
                </a:lnTo>
                <a:lnTo>
                  <a:pt x="195" y="528"/>
                </a:lnTo>
                <a:lnTo>
                  <a:pt x="192" y="529"/>
                </a:lnTo>
                <a:lnTo>
                  <a:pt x="190" y="530"/>
                </a:lnTo>
                <a:lnTo>
                  <a:pt x="184" y="530"/>
                </a:lnTo>
                <a:lnTo>
                  <a:pt x="181" y="529"/>
                </a:lnTo>
                <a:lnTo>
                  <a:pt x="176" y="530"/>
                </a:lnTo>
                <a:lnTo>
                  <a:pt x="175" y="529"/>
                </a:lnTo>
                <a:lnTo>
                  <a:pt x="172" y="529"/>
                </a:lnTo>
                <a:lnTo>
                  <a:pt x="171" y="530"/>
                </a:lnTo>
                <a:lnTo>
                  <a:pt x="171" y="537"/>
                </a:lnTo>
                <a:lnTo>
                  <a:pt x="168" y="539"/>
                </a:lnTo>
                <a:lnTo>
                  <a:pt x="166" y="542"/>
                </a:lnTo>
                <a:lnTo>
                  <a:pt x="166" y="544"/>
                </a:lnTo>
                <a:lnTo>
                  <a:pt x="168" y="545"/>
                </a:lnTo>
                <a:lnTo>
                  <a:pt x="168" y="548"/>
                </a:lnTo>
                <a:lnTo>
                  <a:pt x="166" y="558"/>
                </a:lnTo>
                <a:lnTo>
                  <a:pt x="167" y="561"/>
                </a:lnTo>
                <a:lnTo>
                  <a:pt x="168" y="567"/>
                </a:lnTo>
                <a:lnTo>
                  <a:pt x="164" y="567"/>
                </a:lnTo>
                <a:lnTo>
                  <a:pt x="160" y="566"/>
                </a:lnTo>
                <a:lnTo>
                  <a:pt x="128" y="567"/>
                </a:lnTo>
                <a:lnTo>
                  <a:pt x="123" y="568"/>
                </a:lnTo>
                <a:lnTo>
                  <a:pt x="122" y="567"/>
                </a:lnTo>
                <a:lnTo>
                  <a:pt x="120" y="565"/>
                </a:lnTo>
                <a:lnTo>
                  <a:pt x="118" y="562"/>
                </a:lnTo>
                <a:lnTo>
                  <a:pt x="105" y="553"/>
                </a:lnTo>
                <a:lnTo>
                  <a:pt x="103" y="548"/>
                </a:lnTo>
                <a:lnTo>
                  <a:pt x="99" y="546"/>
                </a:lnTo>
                <a:lnTo>
                  <a:pt x="93" y="546"/>
                </a:lnTo>
                <a:lnTo>
                  <a:pt x="90" y="545"/>
                </a:lnTo>
                <a:lnTo>
                  <a:pt x="85" y="540"/>
                </a:lnTo>
                <a:lnTo>
                  <a:pt x="79" y="541"/>
                </a:lnTo>
                <a:lnTo>
                  <a:pt x="74" y="539"/>
                </a:lnTo>
                <a:lnTo>
                  <a:pt x="70" y="529"/>
                </a:lnTo>
                <a:lnTo>
                  <a:pt x="65" y="529"/>
                </a:lnTo>
                <a:lnTo>
                  <a:pt x="62" y="521"/>
                </a:lnTo>
                <a:lnTo>
                  <a:pt x="58" y="467"/>
                </a:lnTo>
                <a:lnTo>
                  <a:pt x="47" y="467"/>
                </a:lnTo>
                <a:lnTo>
                  <a:pt x="41" y="469"/>
                </a:lnTo>
                <a:lnTo>
                  <a:pt x="32" y="469"/>
                </a:lnTo>
                <a:lnTo>
                  <a:pt x="26" y="467"/>
                </a:lnTo>
                <a:lnTo>
                  <a:pt x="24" y="467"/>
                </a:lnTo>
                <a:lnTo>
                  <a:pt x="19" y="464"/>
                </a:lnTo>
                <a:lnTo>
                  <a:pt x="13" y="463"/>
                </a:lnTo>
                <a:lnTo>
                  <a:pt x="10" y="461"/>
                </a:lnTo>
                <a:lnTo>
                  <a:pt x="6" y="461"/>
                </a:lnTo>
                <a:lnTo>
                  <a:pt x="6" y="458"/>
                </a:lnTo>
                <a:lnTo>
                  <a:pt x="5" y="455"/>
                </a:lnTo>
                <a:lnTo>
                  <a:pt x="5" y="452"/>
                </a:lnTo>
                <a:lnTo>
                  <a:pt x="4" y="450"/>
                </a:lnTo>
                <a:lnTo>
                  <a:pt x="2" y="448"/>
                </a:lnTo>
                <a:lnTo>
                  <a:pt x="3" y="446"/>
                </a:lnTo>
                <a:lnTo>
                  <a:pt x="4" y="440"/>
                </a:lnTo>
                <a:lnTo>
                  <a:pt x="1" y="433"/>
                </a:lnTo>
                <a:lnTo>
                  <a:pt x="0" y="428"/>
                </a:lnTo>
                <a:lnTo>
                  <a:pt x="4" y="426"/>
                </a:lnTo>
                <a:lnTo>
                  <a:pt x="7" y="426"/>
                </a:lnTo>
                <a:lnTo>
                  <a:pt x="14" y="423"/>
                </a:lnTo>
                <a:lnTo>
                  <a:pt x="22" y="421"/>
                </a:lnTo>
                <a:lnTo>
                  <a:pt x="31" y="420"/>
                </a:lnTo>
                <a:lnTo>
                  <a:pt x="33" y="421"/>
                </a:lnTo>
                <a:lnTo>
                  <a:pt x="36" y="422"/>
                </a:lnTo>
                <a:lnTo>
                  <a:pt x="39" y="421"/>
                </a:lnTo>
                <a:lnTo>
                  <a:pt x="45" y="419"/>
                </a:lnTo>
                <a:lnTo>
                  <a:pt x="49" y="419"/>
                </a:lnTo>
                <a:lnTo>
                  <a:pt x="52" y="420"/>
                </a:lnTo>
                <a:lnTo>
                  <a:pt x="58" y="418"/>
                </a:lnTo>
                <a:lnTo>
                  <a:pt x="62" y="418"/>
                </a:lnTo>
                <a:lnTo>
                  <a:pt x="66" y="417"/>
                </a:lnTo>
                <a:lnTo>
                  <a:pt x="70" y="417"/>
                </a:lnTo>
                <a:lnTo>
                  <a:pt x="74" y="416"/>
                </a:lnTo>
                <a:lnTo>
                  <a:pt x="80" y="416"/>
                </a:lnTo>
                <a:lnTo>
                  <a:pt x="94" y="419"/>
                </a:lnTo>
                <a:lnTo>
                  <a:pt x="98" y="426"/>
                </a:lnTo>
                <a:lnTo>
                  <a:pt x="101" y="429"/>
                </a:lnTo>
                <a:lnTo>
                  <a:pt x="102" y="433"/>
                </a:lnTo>
                <a:lnTo>
                  <a:pt x="108" y="435"/>
                </a:lnTo>
                <a:lnTo>
                  <a:pt x="108" y="443"/>
                </a:lnTo>
                <a:lnTo>
                  <a:pt x="106" y="444"/>
                </a:lnTo>
                <a:lnTo>
                  <a:pt x="105" y="445"/>
                </a:lnTo>
                <a:lnTo>
                  <a:pt x="103" y="444"/>
                </a:lnTo>
                <a:lnTo>
                  <a:pt x="101" y="440"/>
                </a:lnTo>
                <a:lnTo>
                  <a:pt x="99" y="436"/>
                </a:lnTo>
                <a:lnTo>
                  <a:pt x="96" y="437"/>
                </a:lnTo>
                <a:lnTo>
                  <a:pt x="92" y="440"/>
                </a:lnTo>
                <a:lnTo>
                  <a:pt x="90" y="442"/>
                </a:lnTo>
                <a:lnTo>
                  <a:pt x="88" y="441"/>
                </a:lnTo>
                <a:lnTo>
                  <a:pt x="84" y="443"/>
                </a:lnTo>
                <a:lnTo>
                  <a:pt x="82" y="436"/>
                </a:lnTo>
                <a:lnTo>
                  <a:pt x="79" y="434"/>
                </a:lnTo>
                <a:lnTo>
                  <a:pt x="76" y="433"/>
                </a:lnTo>
                <a:lnTo>
                  <a:pt x="73" y="433"/>
                </a:lnTo>
                <a:lnTo>
                  <a:pt x="72" y="435"/>
                </a:lnTo>
                <a:lnTo>
                  <a:pt x="70" y="437"/>
                </a:lnTo>
                <a:lnTo>
                  <a:pt x="69" y="437"/>
                </a:lnTo>
                <a:lnTo>
                  <a:pt x="68" y="439"/>
                </a:lnTo>
                <a:lnTo>
                  <a:pt x="66" y="440"/>
                </a:lnTo>
                <a:lnTo>
                  <a:pt x="64" y="439"/>
                </a:lnTo>
                <a:lnTo>
                  <a:pt x="61" y="437"/>
                </a:lnTo>
                <a:lnTo>
                  <a:pt x="62" y="436"/>
                </a:lnTo>
                <a:lnTo>
                  <a:pt x="59" y="436"/>
                </a:lnTo>
                <a:lnTo>
                  <a:pt x="58" y="434"/>
                </a:lnTo>
                <a:lnTo>
                  <a:pt x="54" y="433"/>
                </a:lnTo>
                <a:lnTo>
                  <a:pt x="50" y="436"/>
                </a:lnTo>
                <a:lnTo>
                  <a:pt x="49" y="439"/>
                </a:lnTo>
                <a:lnTo>
                  <a:pt x="45" y="441"/>
                </a:lnTo>
                <a:lnTo>
                  <a:pt x="42" y="440"/>
                </a:lnTo>
                <a:lnTo>
                  <a:pt x="34" y="442"/>
                </a:lnTo>
                <a:lnTo>
                  <a:pt x="29" y="444"/>
                </a:lnTo>
                <a:lnTo>
                  <a:pt x="29" y="448"/>
                </a:lnTo>
                <a:lnTo>
                  <a:pt x="28" y="451"/>
                </a:lnTo>
                <a:lnTo>
                  <a:pt x="37" y="456"/>
                </a:lnTo>
                <a:lnTo>
                  <a:pt x="39" y="456"/>
                </a:lnTo>
                <a:lnTo>
                  <a:pt x="42" y="456"/>
                </a:lnTo>
                <a:lnTo>
                  <a:pt x="45" y="454"/>
                </a:lnTo>
                <a:lnTo>
                  <a:pt x="49" y="453"/>
                </a:lnTo>
                <a:lnTo>
                  <a:pt x="52" y="451"/>
                </a:lnTo>
                <a:lnTo>
                  <a:pt x="54" y="450"/>
                </a:lnTo>
                <a:lnTo>
                  <a:pt x="55" y="448"/>
                </a:lnTo>
                <a:lnTo>
                  <a:pt x="56" y="447"/>
                </a:lnTo>
                <a:lnTo>
                  <a:pt x="58" y="445"/>
                </a:lnTo>
                <a:lnTo>
                  <a:pt x="61" y="446"/>
                </a:lnTo>
                <a:lnTo>
                  <a:pt x="61" y="448"/>
                </a:lnTo>
                <a:lnTo>
                  <a:pt x="58" y="449"/>
                </a:lnTo>
                <a:lnTo>
                  <a:pt x="57" y="451"/>
                </a:lnTo>
                <a:lnTo>
                  <a:pt x="58" y="453"/>
                </a:lnTo>
                <a:lnTo>
                  <a:pt x="55" y="456"/>
                </a:lnTo>
                <a:lnTo>
                  <a:pt x="54" y="459"/>
                </a:lnTo>
                <a:lnTo>
                  <a:pt x="55" y="461"/>
                </a:lnTo>
                <a:lnTo>
                  <a:pt x="58" y="461"/>
                </a:lnTo>
                <a:lnTo>
                  <a:pt x="59" y="458"/>
                </a:lnTo>
                <a:lnTo>
                  <a:pt x="61" y="453"/>
                </a:lnTo>
                <a:lnTo>
                  <a:pt x="63" y="450"/>
                </a:lnTo>
                <a:lnTo>
                  <a:pt x="65" y="453"/>
                </a:lnTo>
                <a:lnTo>
                  <a:pt x="66" y="456"/>
                </a:lnTo>
                <a:lnTo>
                  <a:pt x="66" y="458"/>
                </a:lnTo>
                <a:lnTo>
                  <a:pt x="66" y="461"/>
                </a:lnTo>
                <a:lnTo>
                  <a:pt x="67" y="462"/>
                </a:lnTo>
                <a:lnTo>
                  <a:pt x="70" y="463"/>
                </a:lnTo>
                <a:lnTo>
                  <a:pt x="72" y="461"/>
                </a:lnTo>
                <a:lnTo>
                  <a:pt x="74" y="460"/>
                </a:lnTo>
                <a:lnTo>
                  <a:pt x="76" y="460"/>
                </a:lnTo>
                <a:lnTo>
                  <a:pt x="79" y="457"/>
                </a:lnTo>
                <a:lnTo>
                  <a:pt x="85" y="461"/>
                </a:lnTo>
                <a:lnTo>
                  <a:pt x="96" y="461"/>
                </a:lnTo>
                <a:lnTo>
                  <a:pt x="94" y="460"/>
                </a:lnTo>
                <a:lnTo>
                  <a:pt x="92" y="458"/>
                </a:lnTo>
                <a:lnTo>
                  <a:pt x="90" y="457"/>
                </a:lnTo>
                <a:lnTo>
                  <a:pt x="87" y="457"/>
                </a:lnTo>
                <a:lnTo>
                  <a:pt x="84" y="458"/>
                </a:lnTo>
                <a:lnTo>
                  <a:pt x="82" y="457"/>
                </a:lnTo>
                <a:lnTo>
                  <a:pt x="79" y="457"/>
                </a:lnTo>
                <a:lnTo>
                  <a:pt x="78" y="456"/>
                </a:lnTo>
                <a:lnTo>
                  <a:pt x="75" y="454"/>
                </a:lnTo>
                <a:lnTo>
                  <a:pt x="72" y="450"/>
                </a:lnTo>
                <a:lnTo>
                  <a:pt x="72" y="444"/>
                </a:lnTo>
                <a:lnTo>
                  <a:pt x="78" y="448"/>
                </a:lnTo>
                <a:lnTo>
                  <a:pt x="80" y="448"/>
                </a:lnTo>
                <a:lnTo>
                  <a:pt x="82" y="447"/>
                </a:lnTo>
                <a:lnTo>
                  <a:pt x="83" y="450"/>
                </a:lnTo>
                <a:lnTo>
                  <a:pt x="85" y="450"/>
                </a:lnTo>
                <a:lnTo>
                  <a:pt x="87" y="450"/>
                </a:lnTo>
                <a:lnTo>
                  <a:pt x="88" y="448"/>
                </a:lnTo>
                <a:lnTo>
                  <a:pt x="92" y="447"/>
                </a:lnTo>
                <a:lnTo>
                  <a:pt x="91" y="448"/>
                </a:lnTo>
                <a:lnTo>
                  <a:pt x="92" y="450"/>
                </a:lnTo>
                <a:lnTo>
                  <a:pt x="103" y="454"/>
                </a:lnTo>
                <a:lnTo>
                  <a:pt x="102" y="456"/>
                </a:lnTo>
                <a:lnTo>
                  <a:pt x="100" y="458"/>
                </a:lnTo>
                <a:lnTo>
                  <a:pt x="101" y="460"/>
                </a:lnTo>
                <a:lnTo>
                  <a:pt x="104" y="460"/>
                </a:lnTo>
                <a:lnTo>
                  <a:pt x="110" y="457"/>
                </a:lnTo>
                <a:lnTo>
                  <a:pt x="111" y="458"/>
                </a:lnTo>
                <a:lnTo>
                  <a:pt x="113" y="460"/>
                </a:lnTo>
                <a:lnTo>
                  <a:pt x="114" y="460"/>
                </a:lnTo>
                <a:lnTo>
                  <a:pt x="116" y="461"/>
                </a:lnTo>
                <a:lnTo>
                  <a:pt x="124" y="461"/>
                </a:lnTo>
                <a:lnTo>
                  <a:pt x="126" y="463"/>
                </a:lnTo>
                <a:lnTo>
                  <a:pt x="125" y="466"/>
                </a:lnTo>
                <a:lnTo>
                  <a:pt x="125" y="470"/>
                </a:lnTo>
                <a:lnTo>
                  <a:pt x="120" y="470"/>
                </a:lnTo>
                <a:lnTo>
                  <a:pt x="118" y="471"/>
                </a:lnTo>
                <a:lnTo>
                  <a:pt x="116" y="475"/>
                </a:lnTo>
                <a:lnTo>
                  <a:pt x="115" y="477"/>
                </a:lnTo>
                <a:lnTo>
                  <a:pt x="115" y="482"/>
                </a:lnTo>
                <a:lnTo>
                  <a:pt x="115" y="483"/>
                </a:lnTo>
                <a:lnTo>
                  <a:pt x="118" y="485"/>
                </a:lnTo>
                <a:lnTo>
                  <a:pt x="118" y="486"/>
                </a:lnTo>
                <a:lnTo>
                  <a:pt x="120" y="485"/>
                </a:lnTo>
                <a:lnTo>
                  <a:pt x="122" y="483"/>
                </a:lnTo>
                <a:lnTo>
                  <a:pt x="122" y="482"/>
                </a:lnTo>
                <a:lnTo>
                  <a:pt x="119" y="480"/>
                </a:lnTo>
                <a:lnTo>
                  <a:pt x="120" y="478"/>
                </a:lnTo>
                <a:lnTo>
                  <a:pt x="120" y="474"/>
                </a:lnTo>
                <a:lnTo>
                  <a:pt x="122" y="476"/>
                </a:lnTo>
                <a:lnTo>
                  <a:pt x="122" y="479"/>
                </a:lnTo>
                <a:lnTo>
                  <a:pt x="125" y="479"/>
                </a:lnTo>
                <a:lnTo>
                  <a:pt x="125" y="487"/>
                </a:lnTo>
                <a:lnTo>
                  <a:pt x="128" y="485"/>
                </a:lnTo>
                <a:lnTo>
                  <a:pt x="136" y="485"/>
                </a:lnTo>
                <a:lnTo>
                  <a:pt x="136" y="475"/>
                </a:lnTo>
                <a:lnTo>
                  <a:pt x="134" y="473"/>
                </a:lnTo>
                <a:lnTo>
                  <a:pt x="132" y="469"/>
                </a:lnTo>
                <a:lnTo>
                  <a:pt x="130" y="467"/>
                </a:lnTo>
                <a:lnTo>
                  <a:pt x="133" y="467"/>
                </a:lnTo>
                <a:lnTo>
                  <a:pt x="134" y="468"/>
                </a:lnTo>
                <a:lnTo>
                  <a:pt x="136" y="469"/>
                </a:lnTo>
                <a:lnTo>
                  <a:pt x="139" y="471"/>
                </a:lnTo>
                <a:lnTo>
                  <a:pt x="145" y="469"/>
                </a:lnTo>
                <a:lnTo>
                  <a:pt x="143" y="467"/>
                </a:lnTo>
                <a:lnTo>
                  <a:pt x="141" y="465"/>
                </a:lnTo>
                <a:lnTo>
                  <a:pt x="138" y="465"/>
                </a:lnTo>
                <a:lnTo>
                  <a:pt x="136" y="464"/>
                </a:lnTo>
                <a:lnTo>
                  <a:pt x="134" y="463"/>
                </a:lnTo>
                <a:lnTo>
                  <a:pt x="133" y="461"/>
                </a:lnTo>
                <a:lnTo>
                  <a:pt x="138" y="457"/>
                </a:lnTo>
                <a:lnTo>
                  <a:pt x="141" y="460"/>
                </a:lnTo>
                <a:lnTo>
                  <a:pt x="149" y="461"/>
                </a:lnTo>
                <a:lnTo>
                  <a:pt x="152" y="463"/>
                </a:lnTo>
                <a:lnTo>
                  <a:pt x="157" y="463"/>
                </a:lnTo>
                <a:lnTo>
                  <a:pt x="161" y="465"/>
                </a:lnTo>
                <a:lnTo>
                  <a:pt x="167" y="465"/>
                </a:lnTo>
                <a:lnTo>
                  <a:pt x="170" y="466"/>
                </a:lnTo>
                <a:lnTo>
                  <a:pt x="172" y="465"/>
                </a:lnTo>
                <a:lnTo>
                  <a:pt x="176" y="461"/>
                </a:lnTo>
                <a:lnTo>
                  <a:pt x="179" y="461"/>
                </a:lnTo>
                <a:lnTo>
                  <a:pt x="180" y="462"/>
                </a:lnTo>
                <a:lnTo>
                  <a:pt x="180" y="466"/>
                </a:lnTo>
                <a:lnTo>
                  <a:pt x="183" y="465"/>
                </a:lnTo>
                <a:lnTo>
                  <a:pt x="184" y="467"/>
                </a:lnTo>
                <a:lnTo>
                  <a:pt x="186" y="466"/>
                </a:lnTo>
                <a:lnTo>
                  <a:pt x="184" y="461"/>
                </a:lnTo>
                <a:lnTo>
                  <a:pt x="182" y="461"/>
                </a:lnTo>
                <a:lnTo>
                  <a:pt x="178" y="457"/>
                </a:lnTo>
                <a:lnTo>
                  <a:pt x="178" y="456"/>
                </a:lnTo>
                <a:lnTo>
                  <a:pt x="179" y="454"/>
                </a:lnTo>
                <a:lnTo>
                  <a:pt x="178" y="451"/>
                </a:lnTo>
                <a:lnTo>
                  <a:pt x="179" y="450"/>
                </a:lnTo>
                <a:lnTo>
                  <a:pt x="183" y="450"/>
                </a:lnTo>
                <a:lnTo>
                  <a:pt x="192" y="444"/>
                </a:lnTo>
                <a:lnTo>
                  <a:pt x="205" y="440"/>
                </a:lnTo>
                <a:lnTo>
                  <a:pt x="212" y="439"/>
                </a:lnTo>
                <a:lnTo>
                  <a:pt x="221" y="437"/>
                </a:lnTo>
                <a:lnTo>
                  <a:pt x="222" y="431"/>
                </a:lnTo>
                <a:lnTo>
                  <a:pt x="224" y="429"/>
                </a:lnTo>
                <a:lnTo>
                  <a:pt x="222" y="426"/>
                </a:lnTo>
                <a:lnTo>
                  <a:pt x="223" y="425"/>
                </a:lnTo>
                <a:lnTo>
                  <a:pt x="229" y="423"/>
                </a:lnTo>
                <a:lnTo>
                  <a:pt x="231" y="423"/>
                </a:lnTo>
                <a:lnTo>
                  <a:pt x="231" y="428"/>
                </a:lnTo>
                <a:lnTo>
                  <a:pt x="233" y="431"/>
                </a:lnTo>
                <a:lnTo>
                  <a:pt x="234" y="428"/>
                </a:lnTo>
                <a:lnTo>
                  <a:pt x="233" y="425"/>
                </a:lnTo>
                <a:lnTo>
                  <a:pt x="235" y="424"/>
                </a:lnTo>
                <a:lnTo>
                  <a:pt x="236" y="426"/>
                </a:lnTo>
                <a:lnTo>
                  <a:pt x="238" y="428"/>
                </a:lnTo>
                <a:lnTo>
                  <a:pt x="240" y="426"/>
                </a:lnTo>
                <a:lnTo>
                  <a:pt x="241" y="428"/>
                </a:lnTo>
                <a:lnTo>
                  <a:pt x="244" y="428"/>
                </a:lnTo>
                <a:lnTo>
                  <a:pt x="248" y="426"/>
                </a:lnTo>
                <a:lnTo>
                  <a:pt x="249" y="426"/>
                </a:lnTo>
                <a:lnTo>
                  <a:pt x="247" y="425"/>
                </a:lnTo>
                <a:lnTo>
                  <a:pt x="244" y="425"/>
                </a:lnTo>
                <a:lnTo>
                  <a:pt x="243" y="423"/>
                </a:lnTo>
                <a:lnTo>
                  <a:pt x="241" y="422"/>
                </a:lnTo>
                <a:lnTo>
                  <a:pt x="236" y="422"/>
                </a:lnTo>
                <a:lnTo>
                  <a:pt x="236" y="420"/>
                </a:lnTo>
                <a:lnTo>
                  <a:pt x="235" y="416"/>
                </a:lnTo>
                <a:lnTo>
                  <a:pt x="233" y="417"/>
                </a:lnTo>
                <a:lnTo>
                  <a:pt x="230" y="417"/>
                </a:lnTo>
                <a:lnTo>
                  <a:pt x="228" y="419"/>
                </a:lnTo>
                <a:lnTo>
                  <a:pt x="227" y="416"/>
                </a:lnTo>
                <a:lnTo>
                  <a:pt x="228" y="413"/>
                </a:lnTo>
                <a:lnTo>
                  <a:pt x="230" y="411"/>
                </a:lnTo>
                <a:lnTo>
                  <a:pt x="230" y="408"/>
                </a:lnTo>
                <a:lnTo>
                  <a:pt x="230" y="405"/>
                </a:lnTo>
                <a:lnTo>
                  <a:pt x="230" y="404"/>
                </a:lnTo>
                <a:lnTo>
                  <a:pt x="228" y="401"/>
                </a:lnTo>
                <a:lnTo>
                  <a:pt x="230" y="400"/>
                </a:lnTo>
                <a:lnTo>
                  <a:pt x="228" y="399"/>
                </a:lnTo>
                <a:lnTo>
                  <a:pt x="223" y="393"/>
                </a:lnTo>
                <a:lnTo>
                  <a:pt x="220" y="393"/>
                </a:lnTo>
                <a:lnTo>
                  <a:pt x="219" y="396"/>
                </a:lnTo>
                <a:lnTo>
                  <a:pt x="218" y="399"/>
                </a:lnTo>
                <a:lnTo>
                  <a:pt x="216" y="399"/>
                </a:lnTo>
                <a:lnTo>
                  <a:pt x="214" y="398"/>
                </a:lnTo>
                <a:lnTo>
                  <a:pt x="213" y="399"/>
                </a:lnTo>
                <a:lnTo>
                  <a:pt x="210" y="396"/>
                </a:lnTo>
                <a:lnTo>
                  <a:pt x="207" y="394"/>
                </a:lnTo>
                <a:lnTo>
                  <a:pt x="206" y="393"/>
                </a:lnTo>
                <a:lnTo>
                  <a:pt x="204" y="391"/>
                </a:lnTo>
                <a:lnTo>
                  <a:pt x="202" y="391"/>
                </a:lnTo>
                <a:lnTo>
                  <a:pt x="201" y="390"/>
                </a:lnTo>
                <a:lnTo>
                  <a:pt x="204" y="382"/>
                </a:lnTo>
                <a:lnTo>
                  <a:pt x="206" y="381"/>
                </a:lnTo>
                <a:lnTo>
                  <a:pt x="208" y="380"/>
                </a:lnTo>
                <a:lnTo>
                  <a:pt x="209" y="378"/>
                </a:lnTo>
                <a:lnTo>
                  <a:pt x="208" y="375"/>
                </a:lnTo>
                <a:lnTo>
                  <a:pt x="207" y="371"/>
                </a:lnTo>
                <a:lnTo>
                  <a:pt x="206" y="373"/>
                </a:lnTo>
                <a:lnTo>
                  <a:pt x="204" y="375"/>
                </a:lnTo>
                <a:lnTo>
                  <a:pt x="204" y="378"/>
                </a:lnTo>
                <a:lnTo>
                  <a:pt x="201" y="380"/>
                </a:lnTo>
                <a:lnTo>
                  <a:pt x="197" y="380"/>
                </a:lnTo>
                <a:lnTo>
                  <a:pt x="198" y="386"/>
                </a:lnTo>
                <a:lnTo>
                  <a:pt x="192" y="386"/>
                </a:lnTo>
                <a:lnTo>
                  <a:pt x="192" y="387"/>
                </a:lnTo>
                <a:lnTo>
                  <a:pt x="191" y="391"/>
                </a:lnTo>
                <a:lnTo>
                  <a:pt x="189" y="393"/>
                </a:lnTo>
                <a:lnTo>
                  <a:pt x="188" y="391"/>
                </a:lnTo>
                <a:lnTo>
                  <a:pt x="185" y="391"/>
                </a:lnTo>
                <a:lnTo>
                  <a:pt x="182" y="392"/>
                </a:lnTo>
                <a:lnTo>
                  <a:pt x="182" y="389"/>
                </a:lnTo>
                <a:lnTo>
                  <a:pt x="184" y="386"/>
                </a:lnTo>
                <a:lnTo>
                  <a:pt x="185" y="383"/>
                </a:lnTo>
                <a:lnTo>
                  <a:pt x="188" y="380"/>
                </a:lnTo>
                <a:lnTo>
                  <a:pt x="190" y="376"/>
                </a:lnTo>
                <a:lnTo>
                  <a:pt x="195" y="375"/>
                </a:lnTo>
                <a:lnTo>
                  <a:pt x="213" y="363"/>
                </a:lnTo>
                <a:lnTo>
                  <a:pt x="216" y="359"/>
                </a:lnTo>
                <a:lnTo>
                  <a:pt x="228" y="351"/>
                </a:lnTo>
                <a:lnTo>
                  <a:pt x="231" y="347"/>
                </a:lnTo>
                <a:lnTo>
                  <a:pt x="258" y="334"/>
                </a:lnTo>
                <a:lnTo>
                  <a:pt x="290" y="308"/>
                </a:lnTo>
                <a:lnTo>
                  <a:pt x="298" y="300"/>
                </a:lnTo>
                <a:lnTo>
                  <a:pt x="302" y="297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100" name="03bcs">
            <a:extLst>
              <a:ext uri="{FF2B5EF4-FFF2-40B4-BE49-F238E27FC236}">
                <a16:creationId xmlns:a16="http://schemas.microsoft.com/office/drawing/2014/main" id="{844323BC-0616-5C00-D46F-8D19D1503538}"/>
              </a:ext>
            </a:extLst>
          </p:cNvPr>
          <p:cNvSpPr>
            <a:spLocks/>
          </p:cNvSpPr>
          <p:nvPr/>
        </p:nvSpPr>
        <p:spPr bwMode="auto">
          <a:xfrm>
            <a:off x="3062037" y="3040625"/>
            <a:ext cx="1175541" cy="1355500"/>
          </a:xfrm>
          <a:custGeom>
            <a:avLst/>
            <a:gdLst/>
            <a:ahLst/>
            <a:cxnLst>
              <a:cxn ang="0">
                <a:pos x="602" y="776"/>
              </a:cxn>
              <a:cxn ang="0">
                <a:pos x="577" y="772"/>
              </a:cxn>
              <a:cxn ang="0">
                <a:pos x="651" y="825"/>
              </a:cxn>
              <a:cxn ang="0">
                <a:pos x="745" y="913"/>
              </a:cxn>
              <a:cxn ang="0">
                <a:pos x="796" y="995"/>
              </a:cxn>
              <a:cxn ang="0">
                <a:pos x="843" y="1063"/>
              </a:cxn>
              <a:cxn ang="0">
                <a:pos x="929" y="979"/>
              </a:cxn>
              <a:cxn ang="0">
                <a:pos x="887" y="907"/>
              </a:cxn>
              <a:cxn ang="0">
                <a:pos x="840" y="829"/>
              </a:cxn>
              <a:cxn ang="0">
                <a:pos x="780" y="786"/>
              </a:cxn>
              <a:cxn ang="0">
                <a:pos x="765" y="828"/>
              </a:cxn>
              <a:cxn ang="0">
                <a:pos x="760" y="808"/>
              </a:cxn>
              <a:cxn ang="0">
                <a:pos x="727" y="794"/>
              </a:cxn>
              <a:cxn ang="0">
                <a:pos x="722" y="684"/>
              </a:cxn>
              <a:cxn ang="0">
                <a:pos x="675" y="582"/>
              </a:cxn>
              <a:cxn ang="0">
                <a:pos x="653" y="536"/>
              </a:cxn>
              <a:cxn ang="0">
                <a:pos x="619" y="453"/>
              </a:cxn>
              <a:cxn ang="0">
                <a:pos x="614" y="376"/>
              </a:cxn>
              <a:cxn ang="0">
                <a:pos x="591" y="320"/>
              </a:cxn>
              <a:cxn ang="0">
                <a:pos x="546" y="310"/>
              </a:cxn>
              <a:cxn ang="0">
                <a:pos x="533" y="316"/>
              </a:cxn>
              <a:cxn ang="0">
                <a:pos x="519" y="248"/>
              </a:cxn>
              <a:cxn ang="0">
                <a:pos x="491" y="198"/>
              </a:cxn>
              <a:cxn ang="0">
                <a:pos x="461" y="123"/>
              </a:cxn>
              <a:cxn ang="0">
                <a:pos x="409" y="77"/>
              </a:cxn>
              <a:cxn ang="0">
                <a:pos x="164" y="0"/>
              </a:cxn>
              <a:cxn ang="0">
                <a:pos x="155" y="30"/>
              </a:cxn>
              <a:cxn ang="0">
                <a:pos x="175" y="36"/>
              </a:cxn>
              <a:cxn ang="0">
                <a:pos x="164" y="51"/>
              </a:cxn>
              <a:cxn ang="0">
                <a:pos x="132" y="29"/>
              </a:cxn>
              <a:cxn ang="0">
                <a:pos x="71" y="47"/>
              </a:cxn>
              <a:cxn ang="0">
                <a:pos x="9" y="28"/>
              </a:cxn>
              <a:cxn ang="0">
                <a:pos x="29" y="64"/>
              </a:cxn>
              <a:cxn ang="0">
                <a:pos x="55" y="98"/>
              </a:cxn>
              <a:cxn ang="0">
                <a:pos x="91" y="156"/>
              </a:cxn>
              <a:cxn ang="0">
                <a:pos x="130" y="176"/>
              </a:cxn>
              <a:cxn ang="0">
                <a:pos x="199" y="221"/>
              </a:cxn>
              <a:cxn ang="0">
                <a:pos x="225" y="259"/>
              </a:cxn>
              <a:cxn ang="0">
                <a:pos x="259" y="246"/>
              </a:cxn>
              <a:cxn ang="0">
                <a:pos x="301" y="266"/>
              </a:cxn>
              <a:cxn ang="0">
                <a:pos x="328" y="229"/>
              </a:cxn>
              <a:cxn ang="0">
                <a:pos x="323" y="262"/>
              </a:cxn>
              <a:cxn ang="0">
                <a:pos x="326" y="272"/>
              </a:cxn>
              <a:cxn ang="0">
                <a:pos x="335" y="320"/>
              </a:cxn>
              <a:cxn ang="0">
                <a:pos x="363" y="346"/>
              </a:cxn>
              <a:cxn ang="0">
                <a:pos x="401" y="370"/>
              </a:cxn>
              <a:cxn ang="0">
                <a:pos x="457" y="420"/>
              </a:cxn>
              <a:cxn ang="0">
                <a:pos x="477" y="463"/>
              </a:cxn>
              <a:cxn ang="0">
                <a:pos x="487" y="513"/>
              </a:cxn>
              <a:cxn ang="0">
                <a:pos x="493" y="504"/>
              </a:cxn>
              <a:cxn ang="0">
                <a:pos x="485" y="548"/>
              </a:cxn>
              <a:cxn ang="0">
                <a:pos x="481" y="577"/>
              </a:cxn>
              <a:cxn ang="0">
                <a:pos x="463" y="633"/>
              </a:cxn>
              <a:cxn ang="0">
                <a:pos x="463" y="652"/>
              </a:cxn>
              <a:cxn ang="0">
                <a:pos x="475" y="650"/>
              </a:cxn>
              <a:cxn ang="0">
                <a:pos x="471" y="686"/>
              </a:cxn>
              <a:cxn ang="0">
                <a:pos x="481" y="668"/>
              </a:cxn>
              <a:cxn ang="0">
                <a:pos x="491" y="669"/>
              </a:cxn>
              <a:cxn ang="0">
                <a:pos x="524" y="733"/>
              </a:cxn>
              <a:cxn ang="0">
                <a:pos x="523" y="723"/>
              </a:cxn>
              <a:cxn ang="0">
                <a:pos x="545" y="717"/>
              </a:cxn>
            </a:cxnLst>
            <a:rect l="0" t="0" r="r" b="b"/>
            <a:pathLst>
              <a:path w="930" h="1071">
                <a:moveTo>
                  <a:pt x="555" y="744"/>
                </a:moveTo>
                <a:lnTo>
                  <a:pt x="555" y="746"/>
                </a:lnTo>
                <a:lnTo>
                  <a:pt x="559" y="749"/>
                </a:lnTo>
                <a:lnTo>
                  <a:pt x="560" y="751"/>
                </a:lnTo>
                <a:lnTo>
                  <a:pt x="570" y="754"/>
                </a:lnTo>
                <a:lnTo>
                  <a:pt x="571" y="758"/>
                </a:lnTo>
                <a:lnTo>
                  <a:pt x="573" y="760"/>
                </a:lnTo>
                <a:lnTo>
                  <a:pt x="574" y="761"/>
                </a:lnTo>
                <a:lnTo>
                  <a:pt x="592" y="770"/>
                </a:lnTo>
                <a:lnTo>
                  <a:pt x="593" y="774"/>
                </a:lnTo>
                <a:lnTo>
                  <a:pt x="596" y="774"/>
                </a:lnTo>
                <a:lnTo>
                  <a:pt x="599" y="774"/>
                </a:lnTo>
                <a:lnTo>
                  <a:pt x="602" y="776"/>
                </a:lnTo>
                <a:lnTo>
                  <a:pt x="604" y="778"/>
                </a:lnTo>
                <a:lnTo>
                  <a:pt x="603" y="780"/>
                </a:lnTo>
                <a:lnTo>
                  <a:pt x="599" y="778"/>
                </a:lnTo>
                <a:lnTo>
                  <a:pt x="596" y="777"/>
                </a:lnTo>
                <a:lnTo>
                  <a:pt x="593" y="775"/>
                </a:lnTo>
                <a:lnTo>
                  <a:pt x="555" y="756"/>
                </a:lnTo>
                <a:lnTo>
                  <a:pt x="543" y="756"/>
                </a:lnTo>
                <a:lnTo>
                  <a:pt x="541" y="759"/>
                </a:lnTo>
                <a:lnTo>
                  <a:pt x="540" y="762"/>
                </a:lnTo>
                <a:lnTo>
                  <a:pt x="541" y="765"/>
                </a:lnTo>
                <a:lnTo>
                  <a:pt x="547" y="766"/>
                </a:lnTo>
                <a:lnTo>
                  <a:pt x="550" y="768"/>
                </a:lnTo>
                <a:lnTo>
                  <a:pt x="577" y="772"/>
                </a:lnTo>
                <a:lnTo>
                  <a:pt x="586" y="777"/>
                </a:lnTo>
                <a:lnTo>
                  <a:pt x="603" y="783"/>
                </a:lnTo>
                <a:lnTo>
                  <a:pt x="617" y="794"/>
                </a:lnTo>
                <a:lnTo>
                  <a:pt x="619" y="794"/>
                </a:lnTo>
                <a:lnTo>
                  <a:pt x="627" y="794"/>
                </a:lnTo>
                <a:lnTo>
                  <a:pt x="624" y="795"/>
                </a:lnTo>
                <a:lnTo>
                  <a:pt x="621" y="795"/>
                </a:lnTo>
                <a:lnTo>
                  <a:pt x="626" y="799"/>
                </a:lnTo>
                <a:lnTo>
                  <a:pt x="627" y="802"/>
                </a:lnTo>
                <a:lnTo>
                  <a:pt x="638" y="808"/>
                </a:lnTo>
                <a:lnTo>
                  <a:pt x="645" y="816"/>
                </a:lnTo>
                <a:lnTo>
                  <a:pt x="649" y="818"/>
                </a:lnTo>
                <a:lnTo>
                  <a:pt x="651" y="825"/>
                </a:lnTo>
                <a:lnTo>
                  <a:pt x="656" y="831"/>
                </a:lnTo>
                <a:lnTo>
                  <a:pt x="660" y="835"/>
                </a:lnTo>
                <a:lnTo>
                  <a:pt x="663" y="840"/>
                </a:lnTo>
                <a:lnTo>
                  <a:pt x="674" y="847"/>
                </a:lnTo>
                <a:lnTo>
                  <a:pt x="688" y="862"/>
                </a:lnTo>
                <a:lnTo>
                  <a:pt x="691" y="867"/>
                </a:lnTo>
                <a:lnTo>
                  <a:pt x="691" y="871"/>
                </a:lnTo>
                <a:lnTo>
                  <a:pt x="705" y="891"/>
                </a:lnTo>
                <a:lnTo>
                  <a:pt x="716" y="900"/>
                </a:lnTo>
                <a:lnTo>
                  <a:pt x="720" y="904"/>
                </a:lnTo>
                <a:lnTo>
                  <a:pt x="727" y="908"/>
                </a:lnTo>
                <a:lnTo>
                  <a:pt x="739" y="909"/>
                </a:lnTo>
                <a:lnTo>
                  <a:pt x="745" y="913"/>
                </a:lnTo>
                <a:lnTo>
                  <a:pt x="747" y="915"/>
                </a:lnTo>
                <a:lnTo>
                  <a:pt x="755" y="918"/>
                </a:lnTo>
                <a:lnTo>
                  <a:pt x="757" y="920"/>
                </a:lnTo>
                <a:lnTo>
                  <a:pt x="763" y="924"/>
                </a:lnTo>
                <a:lnTo>
                  <a:pt x="765" y="930"/>
                </a:lnTo>
                <a:lnTo>
                  <a:pt x="773" y="944"/>
                </a:lnTo>
                <a:lnTo>
                  <a:pt x="777" y="948"/>
                </a:lnTo>
                <a:lnTo>
                  <a:pt x="777" y="952"/>
                </a:lnTo>
                <a:lnTo>
                  <a:pt x="780" y="963"/>
                </a:lnTo>
                <a:lnTo>
                  <a:pt x="783" y="968"/>
                </a:lnTo>
                <a:lnTo>
                  <a:pt x="787" y="972"/>
                </a:lnTo>
                <a:lnTo>
                  <a:pt x="794" y="986"/>
                </a:lnTo>
                <a:lnTo>
                  <a:pt x="796" y="995"/>
                </a:lnTo>
                <a:lnTo>
                  <a:pt x="797" y="1006"/>
                </a:lnTo>
                <a:lnTo>
                  <a:pt x="797" y="1007"/>
                </a:lnTo>
                <a:lnTo>
                  <a:pt x="797" y="1011"/>
                </a:lnTo>
                <a:lnTo>
                  <a:pt x="797" y="1014"/>
                </a:lnTo>
                <a:lnTo>
                  <a:pt x="800" y="1034"/>
                </a:lnTo>
                <a:lnTo>
                  <a:pt x="801" y="1038"/>
                </a:lnTo>
                <a:lnTo>
                  <a:pt x="816" y="1057"/>
                </a:lnTo>
                <a:lnTo>
                  <a:pt x="822" y="1062"/>
                </a:lnTo>
                <a:lnTo>
                  <a:pt x="829" y="1070"/>
                </a:lnTo>
                <a:lnTo>
                  <a:pt x="830" y="1070"/>
                </a:lnTo>
                <a:lnTo>
                  <a:pt x="834" y="1069"/>
                </a:lnTo>
                <a:lnTo>
                  <a:pt x="844" y="1065"/>
                </a:lnTo>
                <a:lnTo>
                  <a:pt x="843" y="1063"/>
                </a:lnTo>
                <a:lnTo>
                  <a:pt x="844" y="1061"/>
                </a:lnTo>
                <a:lnTo>
                  <a:pt x="845" y="1061"/>
                </a:lnTo>
                <a:lnTo>
                  <a:pt x="855" y="1059"/>
                </a:lnTo>
                <a:lnTo>
                  <a:pt x="870" y="1052"/>
                </a:lnTo>
                <a:lnTo>
                  <a:pt x="875" y="1044"/>
                </a:lnTo>
                <a:lnTo>
                  <a:pt x="890" y="1042"/>
                </a:lnTo>
                <a:lnTo>
                  <a:pt x="899" y="1038"/>
                </a:lnTo>
                <a:lnTo>
                  <a:pt x="901" y="1035"/>
                </a:lnTo>
                <a:lnTo>
                  <a:pt x="908" y="1031"/>
                </a:lnTo>
                <a:lnTo>
                  <a:pt x="925" y="1008"/>
                </a:lnTo>
                <a:lnTo>
                  <a:pt x="927" y="997"/>
                </a:lnTo>
                <a:lnTo>
                  <a:pt x="927" y="983"/>
                </a:lnTo>
                <a:lnTo>
                  <a:pt x="929" y="979"/>
                </a:lnTo>
                <a:lnTo>
                  <a:pt x="929" y="973"/>
                </a:lnTo>
                <a:lnTo>
                  <a:pt x="927" y="969"/>
                </a:lnTo>
                <a:lnTo>
                  <a:pt x="922" y="963"/>
                </a:lnTo>
                <a:lnTo>
                  <a:pt x="922" y="957"/>
                </a:lnTo>
                <a:lnTo>
                  <a:pt x="923" y="952"/>
                </a:lnTo>
                <a:lnTo>
                  <a:pt x="922" y="946"/>
                </a:lnTo>
                <a:lnTo>
                  <a:pt x="913" y="941"/>
                </a:lnTo>
                <a:lnTo>
                  <a:pt x="911" y="936"/>
                </a:lnTo>
                <a:lnTo>
                  <a:pt x="895" y="932"/>
                </a:lnTo>
                <a:lnTo>
                  <a:pt x="883" y="923"/>
                </a:lnTo>
                <a:lnTo>
                  <a:pt x="884" y="920"/>
                </a:lnTo>
                <a:lnTo>
                  <a:pt x="884" y="916"/>
                </a:lnTo>
                <a:lnTo>
                  <a:pt x="887" y="907"/>
                </a:lnTo>
                <a:lnTo>
                  <a:pt x="886" y="904"/>
                </a:lnTo>
                <a:lnTo>
                  <a:pt x="885" y="896"/>
                </a:lnTo>
                <a:lnTo>
                  <a:pt x="883" y="893"/>
                </a:lnTo>
                <a:lnTo>
                  <a:pt x="880" y="892"/>
                </a:lnTo>
                <a:lnTo>
                  <a:pt x="878" y="888"/>
                </a:lnTo>
                <a:lnTo>
                  <a:pt x="869" y="876"/>
                </a:lnTo>
                <a:lnTo>
                  <a:pt x="868" y="870"/>
                </a:lnTo>
                <a:lnTo>
                  <a:pt x="871" y="852"/>
                </a:lnTo>
                <a:lnTo>
                  <a:pt x="870" y="846"/>
                </a:lnTo>
                <a:lnTo>
                  <a:pt x="847" y="845"/>
                </a:lnTo>
                <a:lnTo>
                  <a:pt x="844" y="843"/>
                </a:lnTo>
                <a:lnTo>
                  <a:pt x="841" y="835"/>
                </a:lnTo>
                <a:lnTo>
                  <a:pt x="840" y="829"/>
                </a:lnTo>
                <a:lnTo>
                  <a:pt x="835" y="819"/>
                </a:lnTo>
                <a:lnTo>
                  <a:pt x="833" y="818"/>
                </a:lnTo>
                <a:lnTo>
                  <a:pt x="819" y="810"/>
                </a:lnTo>
                <a:lnTo>
                  <a:pt x="808" y="799"/>
                </a:lnTo>
                <a:lnTo>
                  <a:pt x="805" y="790"/>
                </a:lnTo>
                <a:lnTo>
                  <a:pt x="801" y="789"/>
                </a:lnTo>
                <a:lnTo>
                  <a:pt x="799" y="785"/>
                </a:lnTo>
                <a:lnTo>
                  <a:pt x="800" y="779"/>
                </a:lnTo>
                <a:lnTo>
                  <a:pt x="792" y="779"/>
                </a:lnTo>
                <a:lnTo>
                  <a:pt x="788" y="778"/>
                </a:lnTo>
                <a:lnTo>
                  <a:pt x="785" y="781"/>
                </a:lnTo>
                <a:lnTo>
                  <a:pt x="783" y="783"/>
                </a:lnTo>
                <a:lnTo>
                  <a:pt x="780" y="786"/>
                </a:lnTo>
                <a:lnTo>
                  <a:pt x="780" y="789"/>
                </a:lnTo>
                <a:lnTo>
                  <a:pt x="777" y="791"/>
                </a:lnTo>
                <a:lnTo>
                  <a:pt x="775" y="792"/>
                </a:lnTo>
                <a:lnTo>
                  <a:pt x="777" y="795"/>
                </a:lnTo>
                <a:lnTo>
                  <a:pt x="780" y="796"/>
                </a:lnTo>
                <a:lnTo>
                  <a:pt x="781" y="798"/>
                </a:lnTo>
                <a:lnTo>
                  <a:pt x="781" y="805"/>
                </a:lnTo>
                <a:lnTo>
                  <a:pt x="781" y="808"/>
                </a:lnTo>
                <a:lnTo>
                  <a:pt x="779" y="826"/>
                </a:lnTo>
                <a:lnTo>
                  <a:pt x="773" y="828"/>
                </a:lnTo>
                <a:lnTo>
                  <a:pt x="771" y="827"/>
                </a:lnTo>
                <a:lnTo>
                  <a:pt x="767" y="828"/>
                </a:lnTo>
                <a:lnTo>
                  <a:pt x="765" y="828"/>
                </a:lnTo>
                <a:lnTo>
                  <a:pt x="765" y="826"/>
                </a:lnTo>
                <a:lnTo>
                  <a:pt x="765" y="823"/>
                </a:lnTo>
                <a:lnTo>
                  <a:pt x="761" y="820"/>
                </a:lnTo>
                <a:lnTo>
                  <a:pt x="760" y="817"/>
                </a:lnTo>
                <a:lnTo>
                  <a:pt x="761" y="814"/>
                </a:lnTo>
                <a:lnTo>
                  <a:pt x="764" y="813"/>
                </a:lnTo>
                <a:lnTo>
                  <a:pt x="765" y="814"/>
                </a:lnTo>
                <a:lnTo>
                  <a:pt x="768" y="814"/>
                </a:lnTo>
                <a:lnTo>
                  <a:pt x="771" y="814"/>
                </a:lnTo>
                <a:lnTo>
                  <a:pt x="773" y="812"/>
                </a:lnTo>
                <a:lnTo>
                  <a:pt x="774" y="808"/>
                </a:lnTo>
                <a:lnTo>
                  <a:pt x="765" y="808"/>
                </a:lnTo>
                <a:lnTo>
                  <a:pt x="760" y="808"/>
                </a:lnTo>
                <a:lnTo>
                  <a:pt x="759" y="810"/>
                </a:lnTo>
                <a:lnTo>
                  <a:pt x="757" y="811"/>
                </a:lnTo>
                <a:lnTo>
                  <a:pt x="755" y="811"/>
                </a:lnTo>
                <a:lnTo>
                  <a:pt x="751" y="812"/>
                </a:lnTo>
                <a:lnTo>
                  <a:pt x="749" y="812"/>
                </a:lnTo>
                <a:lnTo>
                  <a:pt x="742" y="806"/>
                </a:lnTo>
                <a:lnTo>
                  <a:pt x="741" y="803"/>
                </a:lnTo>
                <a:lnTo>
                  <a:pt x="736" y="803"/>
                </a:lnTo>
                <a:lnTo>
                  <a:pt x="733" y="804"/>
                </a:lnTo>
                <a:lnTo>
                  <a:pt x="733" y="802"/>
                </a:lnTo>
                <a:lnTo>
                  <a:pt x="730" y="798"/>
                </a:lnTo>
                <a:lnTo>
                  <a:pt x="727" y="797"/>
                </a:lnTo>
                <a:lnTo>
                  <a:pt x="727" y="794"/>
                </a:lnTo>
                <a:lnTo>
                  <a:pt x="716" y="783"/>
                </a:lnTo>
                <a:lnTo>
                  <a:pt x="715" y="778"/>
                </a:lnTo>
                <a:lnTo>
                  <a:pt x="714" y="755"/>
                </a:lnTo>
                <a:lnTo>
                  <a:pt x="712" y="750"/>
                </a:lnTo>
                <a:lnTo>
                  <a:pt x="709" y="746"/>
                </a:lnTo>
                <a:lnTo>
                  <a:pt x="708" y="740"/>
                </a:lnTo>
                <a:lnTo>
                  <a:pt x="707" y="730"/>
                </a:lnTo>
                <a:lnTo>
                  <a:pt x="713" y="703"/>
                </a:lnTo>
                <a:lnTo>
                  <a:pt x="717" y="702"/>
                </a:lnTo>
                <a:lnTo>
                  <a:pt x="720" y="697"/>
                </a:lnTo>
                <a:lnTo>
                  <a:pt x="721" y="692"/>
                </a:lnTo>
                <a:lnTo>
                  <a:pt x="722" y="688"/>
                </a:lnTo>
                <a:lnTo>
                  <a:pt x="722" y="684"/>
                </a:lnTo>
                <a:lnTo>
                  <a:pt x="719" y="678"/>
                </a:lnTo>
                <a:lnTo>
                  <a:pt x="716" y="668"/>
                </a:lnTo>
                <a:lnTo>
                  <a:pt x="711" y="660"/>
                </a:lnTo>
                <a:lnTo>
                  <a:pt x="711" y="656"/>
                </a:lnTo>
                <a:lnTo>
                  <a:pt x="708" y="650"/>
                </a:lnTo>
                <a:lnTo>
                  <a:pt x="700" y="641"/>
                </a:lnTo>
                <a:lnTo>
                  <a:pt x="695" y="638"/>
                </a:lnTo>
                <a:lnTo>
                  <a:pt x="685" y="628"/>
                </a:lnTo>
                <a:lnTo>
                  <a:pt x="681" y="622"/>
                </a:lnTo>
                <a:lnTo>
                  <a:pt x="678" y="620"/>
                </a:lnTo>
                <a:lnTo>
                  <a:pt x="677" y="615"/>
                </a:lnTo>
                <a:lnTo>
                  <a:pt x="678" y="590"/>
                </a:lnTo>
                <a:lnTo>
                  <a:pt x="675" y="582"/>
                </a:lnTo>
                <a:lnTo>
                  <a:pt x="677" y="578"/>
                </a:lnTo>
                <a:lnTo>
                  <a:pt x="674" y="574"/>
                </a:lnTo>
                <a:lnTo>
                  <a:pt x="673" y="570"/>
                </a:lnTo>
                <a:lnTo>
                  <a:pt x="671" y="567"/>
                </a:lnTo>
                <a:lnTo>
                  <a:pt x="669" y="562"/>
                </a:lnTo>
                <a:lnTo>
                  <a:pt x="671" y="559"/>
                </a:lnTo>
                <a:lnTo>
                  <a:pt x="671" y="551"/>
                </a:lnTo>
                <a:lnTo>
                  <a:pt x="668" y="542"/>
                </a:lnTo>
                <a:lnTo>
                  <a:pt x="666" y="542"/>
                </a:lnTo>
                <a:lnTo>
                  <a:pt x="665" y="540"/>
                </a:lnTo>
                <a:lnTo>
                  <a:pt x="659" y="538"/>
                </a:lnTo>
                <a:lnTo>
                  <a:pt x="656" y="538"/>
                </a:lnTo>
                <a:lnTo>
                  <a:pt x="653" y="536"/>
                </a:lnTo>
                <a:lnTo>
                  <a:pt x="651" y="534"/>
                </a:lnTo>
                <a:lnTo>
                  <a:pt x="650" y="530"/>
                </a:lnTo>
                <a:lnTo>
                  <a:pt x="649" y="527"/>
                </a:lnTo>
                <a:lnTo>
                  <a:pt x="646" y="525"/>
                </a:lnTo>
                <a:lnTo>
                  <a:pt x="639" y="510"/>
                </a:lnTo>
                <a:lnTo>
                  <a:pt x="638" y="504"/>
                </a:lnTo>
                <a:lnTo>
                  <a:pt x="631" y="497"/>
                </a:lnTo>
                <a:lnTo>
                  <a:pt x="621" y="480"/>
                </a:lnTo>
                <a:lnTo>
                  <a:pt x="619" y="472"/>
                </a:lnTo>
                <a:lnTo>
                  <a:pt x="624" y="472"/>
                </a:lnTo>
                <a:lnTo>
                  <a:pt x="624" y="468"/>
                </a:lnTo>
                <a:lnTo>
                  <a:pt x="619" y="468"/>
                </a:lnTo>
                <a:lnTo>
                  <a:pt x="619" y="453"/>
                </a:lnTo>
                <a:lnTo>
                  <a:pt x="621" y="449"/>
                </a:lnTo>
                <a:lnTo>
                  <a:pt x="625" y="438"/>
                </a:lnTo>
                <a:lnTo>
                  <a:pt x="627" y="436"/>
                </a:lnTo>
                <a:lnTo>
                  <a:pt x="627" y="432"/>
                </a:lnTo>
                <a:lnTo>
                  <a:pt x="624" y="427"/>
                </a:lnTo>
                <a:lnTo>
                  <a:pt x="621" y="417"/>
                </a:lnTo>
                <a:lnTo>
                  <a:pt x="619" y="411"/>
                </a:lnTo>
                <a:lnTo>
                  <a:pt x="614" y="410"/>
                </a:lnTo>
                <a:lnTo>
                  <a:pt x="614" y="406"/>
                </a:lnTo>
                <a:lnTo>
                  <a:pt x="613" y="397"/>
                </a:lnTo>
                <a:lnTo>
                  <a:pt x="616" y="384"/>
                </a:lnTo>
                <a:lnTo>
                  <a:pt x="616" y="379"/>
                </a:lnTo>
                <a:lnTo>
                  <a:pt x="614" y="376"/>
                </a:lnTo>
                <a:lnTo>
                  <a:pt x="612" y="375"/>
                </a:lnTo>
                <a:lnTo>
                  <a:pt x="607" y="370"/>
                </a:lnTo>
                <a:lnTo>
                  <a:pt x="604" y="358"/>
                </a:lnTo>
                <a:lnTo>
                  <a:pt x="606" y="351"/>
                </a:lnTo>
                <a:lnTo>
                  <a:pt x="608" y="350"/>
                </a:lnTo>
                <a:lnTo>
                  <a:pt x="610" y="348"/>
                </a:lnTo>
                <a:lnTo>
                  <a:pt x="612" y="343"/>
                </a:lnTo>
                <a:lnTo>
                  <a:pt x="608" y="339"/>
                </a:lnTo>
                <a:lnTo>
                  <a:pt x="597" y="336"/>
                </a:lnTo>
                <a:lnTo>
                  <a:pt x="593" y="334"/>
                </a:lnTo>
                <a:lnTo>
                  <a:pt x="591" y="329"/>
                </a:lnTo>
                <a:lnTo>
                  <a:pt x="591" y="325"/>
                </a:lnTo>
                <a:lnTo>
                  <a:pt x="591" y="320"/>
                </a:lnTo>
                <a:lnTo>
                  <a:pt x="591" y="312"/>
                </a:lnTo>
                <a:lnTo>
                  <a:pt x="590" y="304"/>
                </a:lnTo>
                <a:lnTo>
                  <a:pt x="583" y="299"/>
                </a:lnTo>
                <a:lnTo>
                  <a:pt x="579" y="294"/>
                </a:lnTo>
                <a:lnTo>
                  <a:pt x="575" y="289"/>
                </a:lnTo>
                <a:lnTo>
                  <a:pt x="556" y="266"/>
                </a:lnTo>
                <a:lnTo>
                  <a:pt x="554" y="264"/>
                </a:lnTo>
                <a:lnTo>
                  <a:pt x="550" y="264"/>
                </a:lnTo>
                <a:lnTo>
                  <a:pt x="540" y="269"/>
                </a:lnTo>
                <a:lnTo>
                  <a:pt x="541" y="274"/>
                </a:lnTo>
                <a:lnTo>
                  <a:pt x="544" y="301"/>
                </a:lnTo>
                <a:lnTo>
                  <a:pt x="547" y="308"/>
                </a:lnTo>
                <a:lnTo>
                  <a:pt x="546" y="310"/>
                </a:lnTo>
                <a:lnTo>
                  <a:pt x="551" y="312"/>
                </a:lnTo>
                <a:lnTo>
                  <a:pt x="554" y="312"/>
                </a:lnTo>
                <a:lnTo>
                  <a:pt x="565" y="325"/>
                </a:lnTo>
                <a:lnTo>
                  <a:pt x="567" y="327"/>
                </a:lnTo>
                <a:lnTo>
                  <a:pt x="568" y="331"/>
                </a:lnTo>
                <a:lnTo>
                  <a:pt x="567" y="334"/>
                </a:lnTo>
                <a:lnTo>
                  <a:pt x="564" y="337"/>
                </a:lnTo>
                <a:lnTo>
                  <a:pt x="554" y="339"/>
                </a:lnTo>
                <a:lnTo>
                  <a:pt x="551" y="336"/>
                </a:lnTo>
                <a:lnTo>
                  <a:pt x="551" y="335"/>
                </a:lnTo>
                <a:lnTo>
                  <a:pt x="544" y="326"/>
                </a:lnTo>
                <a:lnTo>
                  <a:pt x="535" y="318"/>
                </a:lnTo>
                <a:lnTo>
                  <a:pt x="533" y="316"/>
                </a:lnTo>
                <a:lnTo>
                  <a:pt x="533" y="309"/>
                </a:lnTo>
                <a:lnTo>
                  <a:pt x="532" y="303"/>
                </a:lnTo>
                <a:lnTo>
                  <a:pt x="529" y="298"/>
                </a:lnTo>
                <a:lnTo>
                  <a:pt x="538" y="279"/>
                </a:lnTo>
                <a:lnTo>
                  <a:pt x="538" y="275"/>
                </a:lnTo>
                <a:lnTo>
                  <a:pt x="536" y="271"/>
                </a:lnTo>
                <a:lnTo>
                  <a:pt x="533" y="268"/>
                </a:lnTo>
                <a:lnTo>
                  <a:pt x="526" y="265"/>
                </a:lnTo>
                <a:lnTo>
                  <a:pt x="526" y="262"/>
                </a:lnTo>
                <a:lnTo>
                  <a:pt x="525" y="260"/>
                </a:lnTo>
                <a:lnTo>
                  <a:pt x="521" y="256"/>
                </a:lnTo>
                <a:lnTo>
                  <a:pt x="520" y="249"/>
                </a:lnTo>
                <a:lnTo>
                  <a:pt x="519" y="248"/>
                </a:lnTo>
                <a:lnTo>
                  <a:pt x="517" y="247"/>
                </a:lnTo>
                <a:lnTo>
                  <a:pt x="516" y="243"/>
                </a:lnTo>
                <a:lnTo>
                  <a:pt x="519" y="243"/>
                </a:lnTo>
                <a:lnTo>
                  <a:pt x="523" y="236"/>
                </a:lnTo>
                <a:lnTo>
                  <a:pt x="526" y="234"/>
                </a:lnTo>
                <a:lnTo>
                  <a:pt x="531" y="231"/>
                </a:lnTo>
                <a:lnTo>
                  <a:pt x="531" y="228"/>
                </a:lnTo>
                <a:lnTo>
                  <a:pt x="525" y="228"/>
                </a:lnTo>
                <a:lnTo>
                  <a:pt x="520" y="225"/>
                </a:lnTo>
                <a:lnTo>
                  <a:pt x="506" y="215"/>
                </a:lnTo>
                <a:lnTo>
                  <a:pt x="489" y="207"/>
                </a:lnTo>
                <a:lnTo>
                  <a:pt x="489" y="204"/>
                </a:lnTo>
                <a:lnTo>
                  <a:pt x="491" y="198"/>
                </a:lnTo>
                <a:lnTo>
                  <a:pt x="491" y="195"/>
                </a:lnTo>
                <a:lnTo>
                  <a:pt x="489" y="194"/>
                </a:lnTo>
                <a:lnTo>
                  <a:pt x="489" y="190"/>
                </a:lnTo>
                <a:lnTo>
                  <a:pt x="488" y="189"/>
                </a:lnTo>
                <a:lnTo>
                  <a:pt x="487" y="186"/>
                </a:lnTo>
                <a:lnTo>
                  <a:pt x="485" y="179"/>
                </a:lnTo>
                <a:lnTo>
                  <a:pt x="478" y="169"/>
                </a:lnTo>
                <a:lnTo>
                  <a:pt x="478" y="164"/>
                </a:lnTo>
                <a:lnTo>
                  <a:pt x="473" y="160"/>
                </a:lnTo>
                <a:lnTo>
                  <a:pt x="472" y="148"/>
                </a:lnTo>
                <a:lnTo>
                  <a:pt x="473" y="141"/>
                </a:lnTo>
                <a:lnTo>
                  <a:pt x="465" y="126"/>
                </a:lnTo>
                <a:lnTo>
                  <a:pt x="461" y="123"/>
                </a:lnTo>
                <a:lnTo>
                  <a:pt x="456" y="121"/>
                </a:lnTo>
                <a:lnTo>
                  <a:pt x="452" y="117"/>
                </a:lnTo>
                <a:lnTo>
                  <a:pt x="447" y="116"/>
                </a:lnTo>
                <a:lnTo>
                  <a:pt x="432" y="110"/>
                </a:lnTo>
                <a:lnTo>
                  <a:pt x="429" y="108"/>
                </a:lnTo>
                <a:lnTo>
                  <a:pt x="425" y="106"/>
                </a:lnTo>
                <a:lnTo>
                  <a:pt x="424" y="101"/>
                </a:lnTo>
                <a:lnTo>
                  <a:pt x="421" y="98"/>
                </a:lnTo>
                <a:lnTo>
                  <a:pt x="417" y="93"/>
                </a:lnTo>
                <a:lnTo>
                  <a:pt x="414" y="93"/>
                </a:lnTo>
                <a:lnTo>
                  <a:pt x="412" y="92"/>
                </a:lnTo>
                <a:lnTo>
                  <a:pt x="412" y="81"/>
                </a:lnTo>
                <a:lnTo>
                  <a:pt x="409" y="77"/>
                </a:lnTo>
                <a:lnTo>
                  <a:pt x="406" y="75"/>
                </a:lnTo>
                <a:lnTo>
                  <a:pt x="402" y="70"/>
                </a:lnTo>
                <a:lnTo>
                  <a:pt x="401" y="64"/>
                </a:lnTo>
                <a:lnTo>
                  <a:pt x="400" y="54"/>
                </a:lnTo>
                <a:lnTo>
                  <a:pt x="401" y="37"/>
                </a:lnTo>
                <a:lnTo>
                  <a:pt x="179" y="18"/>
                </a:lnTo>
                <a:lnTo>
                  <a:pt x="175" y="14"/>
                </a:lnTo>
                <a:lnTo>
                  <a:pt x="172" y="14"/>
                </a:lnTo>
                <a:lnTo>
                  <a:pt x="170" y="15"/>
                </a:lnTo>
                <a:lnTo>
                  <a:pt x="167" y="14"/>
                </a:lnTo>
                <a:lnTo>
                  <a:pt x="165" y="6"/>
                </a:lnTo>
                <a:lnTo>
                  <a:pt x="165" y="3"/>
                </a:lnTo>
                <a:lnTo>
                  <a:pt x="164" y="0"/>
                </a:lnTo>
                <a:lnTo>
                  <a:pt x="162" y="2"/>
                </a:lnTo>
                <a:lnTo>
                  <a:pt x="159" y="8"/>
                </a:lnTo>
                <a:lnTo>
                  <a:pt x="154" y="10"/>
                </a:lnTo>
                <a:lnTo>
                  <a:pt x="151" y="14"/>
                </a:lnTo>
                <a:lnTo>
                  <a:pt x="147" y="16"/>
                </a:lnTo>
                <a:lnTo>
                  <a:pt x="146" y="18"/>
                </a:lnTo>
                <a:lnTo>
                  <a:pt x="144" y="22"/>
                </a:lnTo>
                <a:lnTo>
                  <a:pt x="142" y="26"/>
                </a:lnTo>
                <a:lnTo>
                  <a:pt x="144" y="29"/>
                </a:lnTo>
                <a:lnTo>
                  <a:pt x="152" y="24"/>
                </a:lnTo>
                <a:lnTo>
                  <a:pt x="155" y="25"/>
                </a:lnTo>
                <a:lnTo>
                  <a:pt x="156" y="28"/>
                </a:lnTo>
                <a:lnTo>
                  <a:pt x="155" y="30"/>
                </a:lnTo>
                <a:lnTo>
                  <a:pt x="151" y="33"/>
                </a:lnTo>
                <a:lnTo>
                  <a:pt x="154" y="40"/>
                </a:lnTo>
                <a:lnTo>
                  <a:pt x="157" y="41"/>
                </a:lnTo>
                <a:lnTo>
                  <a:pt x="163" y="41"/>
                </a:lnTo>
                <a:lnTo>
                  <a:pt x="164" y="38"/>
                </a:lnTo>
                <a:lnTo>
                  <a:pt x="164" y="29"/>
                </a:lnTo>
                <a:lnTo>
                  <a:pt x="165" y="28"/>
                </a:lnTo>
                <a:lnTo>
                  <a:pt x="167" y="30"/>
                </a:lnTo>
                <a:lnTo>
                  <a:pt x="170" y="35"/>
                </a:lnTo>
                <a:lnTo>
                  <a:pt x="171" y="40"/>
                </a:lnTo>
                <a:lnTo>
                  <a:pt x="172" y="40"/>
                </a:lnTo>
                <a:lnTo>
                  <a:pt x="173" y="37"/>
                </a:lnTo>
                <a:lnTo>
                  <a:pt x="175" y="36"/>
                </a:lnTo>
                <a:lnTo>
                  <a:pt x="179" y="36"/>
                </a:lnTo>
                <a:lnTo>
                  <a:pt x="181" y="37"/>
                </a:lnTo>
                <a:lnTo>
                  <a:pt x="181" y="40"/>
                </a:lnTo>
                <a:lnTo>
                  <a:pt x="182" y="45"/>
                </a:lnTo>
                <a:lnTo>
                  <a:pt x="182" y="52"/>
                </a:lnTo>
                <a:lnTo>
                  <a:pt x="180" y="52"/>
                </a:lnTo>
                <a:lnTo>
                  <a:pt x="180" y="49"/>
                </a:lnTo>
                <a:lnTo>
                  <a:pt x="176" y="47"/>
                </a:lnTo>
                <a:lnTo>
                  <a:pt x="174" y="48"/>
                </a:lnTo>
                <a:lnTo>
                  <a:pt x="171" y="48"/>
                </a:lnTo>
                <a:lnTo>
                  <a:pt x="168" y="49"/>
                </a:lnTo>
                <a:lnTo>
                  <a:pt x="165" y="49"/>
                </a:lnTo>
                <a:lnTo>
                  <a:pt x="164" y="51"/>
                </a:lnTo>
                <a:lnTo>
                  <a:pt x="158" y="49"/>
                </a:lnTo>
                <a:lnTo>
                  <a:pt x="152" y="49"/>
                </a:lnTo>
                <a:lnTo>
                  <a:pt x="150" y="50"/>
                </a:lnTo>
                <a:lnTo>
                  <a:pt x="153" y="55"/>
                </a:lnTo>
                <a:lnTo>
                  <a:pt x="147" y="52"/>
                </a:lnTo>
                <a:lnTo>
                  <a:pt x="135" y="48"/>
                </a:lnTo>
                <a:lnTo>
                  <a:pt x="133" y="46"/>
                </a:lnTo>
                <a:lnTo>
                  <a:pt x="133" y="38"/>
                </a:lnTo>
                <a:lnTo>
                  <a:pt x="135" y="35"/>
                </a:lnTo>
                <a:lnTo>
                  <a:pt x="136" y="32"/>
                </a:lnTo>
                <a:lnTo>
                  <a:pt x="138" y="30"/>
                </a:lnTo>
                <a:lnTo>
                  <a:pt x="135" y="28"/>
                </a:lnTo>
                <a:lnTo>
                  <a:pt x="132" y="29"/>
                </a:lnTo>
                <a:lnTo>
                  <a:pt x="130" y="29"/>
                </a:lnTo>
                <a:lnTo>
                  <a:pt x="129" y="31"/>
                </a:lnTo>
                <a:lnTo>
                  <a:pt x="127" y="33"/>
                </a:lnTo>
                <a:lnTo>
                  <a:pt x="117" y="38"/>
                </a:lnTo>
                <a:lnTo>
                  <a:pt x="115" y="41"/>
                </a:lnTo>
                <a:lnTo>
                  <a:pt x="115" y="44"/>
                </a:lnTo>
                <a:lnTo>
                  <a:pt x="111" y="44"/>
                </a:lnTo>
                <a:lnTo>
                  <a:pt x="107" y="45"/>
                </a:lnTo>
                <a:lnTo>
                  <a:pt x="103" y="45"/>
                </a:lnTo>
                <a:lnTo>
                  <a:pt x="92" y="48"/>
                </a:lnTo>
                <a:lnTo>
                  <a:pt x="81" y="46"/>
                </a:lnTo>
                <a:lnTo>
                  <a:pt x="77" y="47"/>
                </a:lnTo>
                <a:lnTo>
                  <a:pt x="71" y="47"/>
                </a:lnTo>
                <a:lnTo>
                  <a:pt x="65" y="44"/>
                </a:lnTo>
                <a:lnTo>
                  <a:pt x="62" y="40"/>
                </a:lnTo>
                <a:lnTo>
                  <a:pt x="58" y="35"/>
                </a:lnTo>
                <a:lnTo>
                  <a:pt x="55" y="35"/>
                </a:lnTo>
                <a:lnTo>
                  <a:pt x="52" y="37"/>
                </a:lnTo>
                <a:lnTo>
                  <a:pt x="47" y="37"/>
                </a:lnTo>
                <a:lnTo>
                  <a:pt x="43" y="35"/>
                </a:lnTo>
                <a:lnTo>
                  <a:pt x="35" y="30"/>
                </a:lnTo>
                <a:lnTo>
                  <a:pt x="32" y="29"/>
                </a:lnTo>
                <a:lnTo>
                  <a:pt x="23" y="31"/>
                </a:lnTo>
                <a:lnTo>
                  <a:pt x="17" y="29"/>
                </a:lnTo>
                <a:lnTo>
                  <a:pt x="13" y="26"/>
                </a:lnTo>
                <a:lnTo>
                  <a:pt x="9" y="28"/>
                </a:lnTo>
                <a:lnTo>
                  <a:pt x="5" y="28"/>
                </a:lnTo>
                <a:lnTo>
                  <a:pt x="1" y="29"/>
                </a:lnTo>
                <a:lnTo>
                  <a:pt x="0" y="32"/>
                </a:lnTo>
                <a:lnTo>
                  <a:pt x="5" y="42"/>
                </a:lnTo>
                <a:lnTo>
                  <a:pt x="9" y="45"/>
                </a:lnTo>
                <a:lnTo>
                  <a:pt x="13" y="57"/>
                </a:lnTo>
                <a:lnTo>
                  <a:pt x="17" y="58"/>
                </a:lnTo>
                <a:lnTo>
                  <a:pt x="18" y="62"/>
                </a:lnTo>
                <a:lnTo>
                  <a:pt x="20" y="62"/>
                </a:lnTo>
                <a:lnTo>
                  <a:pt x="20" y="59"/>
                </a:lnTo>
                <a:lnTo>
                  <a:pt x="23" y="58"/>
                </a:lnTo>
                <a:lnTo>
                  <a:pt x="27" y="59"/>
                </a:lnTo>
                <a:lnTo>
                  <a:pt x="29" y="64"/>
                </a:lnTo>
                <a:lnTo>
                  <a:pt x="33" y="65"/>
                </a:lnTo>
                <a:lnTo>
                  <a:pt x="35" y="64"/>
                </a:lnTo>
                <a:lnTo>
                  <a:pt x="39" y="61"/>
                </a:lnTo>
                <a:lnTo>
                  <a:pt x="40" y="62"/>
                </a:lnTo>
                <a:lnTo>
                  <a:pt x="43" y="65"/>
                </a:lnTo>
                <a:lnTo>
                  <a:pt x="44" y="70"/>
                </a:lnTo>
                <a:lnTo>
                  <a:pt x="39" y="78"/>
                </a:lnTo>
                <a:lnTo>
                  <a:pt x="42" y="81"/>
                </a:lnTo>
                <a:lnTo>
                  <a:pt x="46" y="84"/>
                </a:lnTo>
                <a:lnTo>
                  <a:pt x="49" y="87"/>
                </a:lnTo>
                <a:lnTo>
                  <a:pt x="51" y="92"/>
                </a:lnTo>
                <a:lnTo>
                  <a:pt x="52" y="96"/>
                </a:lnTo>
                <a:lnTo>
                  <a:pt x="55" y="98"/>
                </a:lnTo>
                <a:lnTo>
                  <a:pt x="57" y="101"/>
                </a:lnTo>
                <a:lnTo>
                  <a:pt x="61" y="101"/>
                </a:lnTo>
                <a:lnTo>
                  <a:pt x="64" y="98"/>
                </a:lnTo>
                <a:lnTo>
                  <a:pt x="73" y="102"/>
                </a:lnTo>
                <a:lnTo>
                  <a:pt x="84" y="111"/>
                </a:lnTo>
                <a:lnTo>
                  <a:pt x="88" y="114"/>
                </a:lnTo>
                <a:lnTo>
                  <a:pt x="91" y="116"/>
                </a:lnTo>
                <a:lnTo>
                  <a:pt x="92" y="121"/>
                </a:lnTo>
                <a:lnTo>
                  <a:pt x="94" y="124"/>
                </a:lnTo>
                <a:lnTo>
                  <a:pt x="96" y="137"/>
                </a:lnTo>
                <a:lnTo>
                  <a:pt x="94" y="144"/>
                </a:lnTo>
                <a:lnTo>
                  <a:pt x="91" y="149"/>
                </a:lnTo>
                <a:lnTo>
                  <a:pt x="91" y="156"/>
                </a:lnTo>
                <a:lnTo>
                  <a:pt x="92" y="158"/>
                </a:lnTo>
                <a:lnTo>
                  <a:pt x="95" y="159"/>
                </a:lnTo>
                <a:lnTo>
                  <a:pt x="97" y="162"/>
                </a:lnTo>
                <a:lnTo>
                  <a:pt x="97" y="167"/>
                </a:lnTo>
                <a:lnTo>
                  <a:pt x="99" y="169"/>
                </a:lnTo>
                <a:lnTo>
                  <a:pt x="103" y="169"/>
                </a:lnTo>
                <a:lnTo>
                  <a:pt x="107" y="170"/>
                </a:lnTo>
                <a:lnTo>
                  <a:pt x="110" y="172"/>
                </a:lnTo>
                <a:lnTo>
                  <a:pt x="111" y="177"/>
                </a:lnTo>
                <a:lnTo>
                  <a:pt x="114" y="180"/>
                </a:lnTo>
                <a:lnTo>
                  <a:pt x="117" y="181"/>
                </a:lnTo>
                <a:lnTo>
                  <a:pt x="120" y="179"/>
                </a:lnTo>
                <a:lnTo>
                  <a:pt x="130" y="176"/>
                </a:lnTo>
                <a:lnTo>
                  <a:pt x="147" y="179"/>
                </a:lnTo>
                <a:lnTo>
                  <a:pt x="150" y="181"/>
                </a:lnTo>
                <a:lnTo>
                  <a:pt x="157" y="192"/>
                </a:lnTo>
                <a:lnTo>
                  <a:pt x="160" y="197"/>
                </a:lnTo>
                <a:lnTo>
                  <a:pt x="164" y="204"/>
                </a:lnTo>
                <a:lnTo>
                  <a:pt x="164" y="208"/>
                </a:lnTo>
                <a:lnTo>
                  <a:pt x="167" y="215"/>
                </a:lnTo>
                <a:lnTo>
                  <a:pt x="171" y="216"/>
                </a:lnTo>
                <a:lnTo>
                  <a:pt x="171" y="218"/>
                </a:lnTo>
                <a:lnTo>
                  <a:pt x="171" y="221"/>
                </a:lnTo>
                <a:lnTo>
                  <a:pt x="173" y="221"/>
                </a:lnTo>
                <a:lnTo>
                  <a:pt x="191" y="216"/>
                </a:lnTo>
                <a:lnTo>
                  <a:pt x="199" y="221"/>
                </a:lnTo>
                <a:lnTo>
                  <a:pt x="206" y="227"/>
                </a:lnTo>
                <a:lnTo>
                  <a:pt x="211" y="229"/>
                </a:lnTo>
                <a:lnTo>
                  <a:pt x="212" y="234"/>
                </a:lnTo>
                <a:lnTo>
                  <a:pt x="213" y="235"/>
                </a:lnTo>
                <a:lnTo>
                  <a:pt x="215" y="244"/>
                </a:lnTo>
                <a:lnTo>
                  <a:pt x="217" y="250"/>
                </a:lnTo>
                <a:lnTo>
                  <a:pt x="225" y="255"/>
                </a:lnTo>
                <a:lnTo>
                  <a:pt x="234" y="259"/>
                </a:lnTo>
                <a:lnTo>
                  <a:pt x="237" y="262"/>
                </a:lnTo>
                <a:lnTo>
                  <a:pt x="236" y="265"/>
                </a:lnTo>
                <a:lnTo>
                  <a:pt x="233" y="264"/>
                </a:lnTo>
                <a:lnTo>
                  <a:pt x="229" y="261"/>
                </a:lnTo>
                <a:lnTo>
                  <a:pt x="225" y="259"/>
                </a:lnTo>
                <a:lnTo>
                  <a:pt x="225" y="262"/>
                </a:lnTo>
                <a:lnTo>
                  <a:pt x="226" y="264"/>
                </a:lnTo>
                <a:lnTo>
                  <a:pt x="235" y="268"/>
                </a:lnTo>
                <a:lnTo>
                  <a:pt x="237" y="272"/>
                </a:lnTo>
                <a:lnTo>
                  <a:pt x="247" y="272"/>
                </a:lnTo>
                <a:lnTo>
                  <a:pt x="262" y="259"/>
                </a:lnTo>
                <a:lnTo>
                  <a:pt x="264" y="255"/>
                </a:lnTo>
                <a:lnTo>
                  <a:pt x="265" y="251"/>
                </a:lnTo>
                <a:lnTo>
                  <a:pt x="263" y="251"/>
                </a:lnTo>
                <a:lnTo>
                  <a:pt x="262" y="253"/>
                </a:lnTo>
                <a:lnTo>
                  <a:pt x="258" y="253"/>
                </a:lnTo>
                <a:lnTo>
                  <a:pt x="257" y="253"/>
                </a:lnTo>
                <a:lnTo>
                  <a:pt x="259" y="246"/>
                </a:lnTo>
                <a:lnTo>
                  <a:pt x="262" y="244"/>
                </a:lnTo>
                <a:lnTo>
                  <a:pt x="267" y="243"/>
                </a:lnTo>
                <a:lnTo>
                  <a:pt x="285" y="244"/>
                </a:lnTo>
                <a:lnTo>
                  <a:pt x="287" y="249"/>
                </a:lnTo>
                <a:lnTo>
                  <a:pt x="277" y="251"/>
                </a:lnTo>
                <a:lnTo>
                  <a:pt x="272" y="250"/>
                </a:lnTo>
                <a:lnTo>
                  <a:pt x="268" y="251"/>
                </a:lnTo>
                <a:lnTo>
                  <a:pt x="269" y="253"/>
                </a:lnTo>
                <a:lnTo>
                  <a:pt x="271" y="256"/>
                </a:lnTo>
                <a:lnTo>
                  <a:pt x="280" y="258"/>
                </a:lnTo>
                <a:lnTo>
                  <a:pt x="294" y="264"/>
                </a:lnTo>
                <a:lnTo>
                  <a:pt x="296" y="267"/>
                </a:lnTo>
                <a:lnTo>
                  <a:pt x="301" y="266"/>
                </a:lnTo>
                <a:lnTo>
                  <a:pt x="303" y="262"/>
                </a:lnTo>
                <a:lnTo>
                  <a:pt x="304" y="259"/>
                </a:lnTo>
                <a:lnTo>
                  <a:pt x="306" y="256"/>
                </a:lnTo>
                <a:lnTo>
                  <a:pt x="310" y="254"/>
                </a:lnTo>
                <a:lnTo>
                  <a:pt x="313" y="254"/>
                </a:lnTo>
                <a:lnTo>
                  <a:pt x="315" y="249"/>
                </a:lnTo>
                <a:lnTo>
                  <a:pt x="314" y="244"/>
                </a:lnTo>
                <a:lnTo>
                  <a:pt x="315" y="239"/>
                </a:lnTo>
                <a:lnTo>
                  <a:pt x="319" y="230"/>
                </a:lnTo>
                <a:lnTo>
                  <a:pt x="324" y="223"/>
                </a:lnTo>
                <a:lnTo>
                  <a:pt x="326" y="221"/>
                </a:lnTo>
                <a:lnTo>
                  <a:pt x="328" y="222"/>
                </a:lnTo>
                <a:lnTo>
                  <a:pt x="328" y="229"/>
                </a:lnTo>
                <a:lnTo>
                  <a:pt x="331" y="242"/>
                </a:lnTo>
                <a:lnTo>
                  <a:pt x="329" y="247"/>
                </a:lnTo>
                <a:lnTo>
                  <a:pt x="326" y="253"/>
                </a:lnTo>
                <a:lnTo>
                  <a:pt x="321" y="254"/>
                </a:lnTo>
                <a:lnTo>
                  <a:pt x="317" y="257"/>
                </a:lnTo>
                <a:lnTo>
                  <a:pt x="315" y="259"/>
                </a:lnTo>
                <a:lnTo>
                  <a:pt x="314" y="263"/>
                </a:lnTo>
                <a:lnTo>
                  <a:pt x="312" y="264"/>
                </a:lnTo>
                <a:lnTo>
                  <a:pt x="313" y="266"/>
                </a:lnTo>
                <a:lnTo>
                  <a:pt x="315" y="266"/>
                </a:lnTo>
                <a:lnTo>
                  <a:pt x="320" y="266"/>
                </a:lnTo>
                <a:lnTo>
                  <a:pt x="321" y="264"/>
                </a:lnTo>
                <a:lnTo>
                  <a:pt x="323" y="262"/>
                </a:lnTo>
                <a:lnTo>
                  <a:pt x="326" y="261"/>
                </a:lnTo>
                <a:lnTo>
                  <a:pt x="328" y="261"/>
                </a:lnTo>
                <a:lnTo>
                  <a:pt x="331" y="258"/>
                </a:lnTo>
                <a:lnTo>
                  <a:pt x="333" y="255"/>
                </a:lnTo>
                <a:lnTo>
                  <a:pt x="334" y="255"/>
                </a:lnTo>
                <a:lnTo>
                  <a:pt x="336" y="260"/>
                </a:lnTo>
                <a:lnTo>
                  <a:pt x="334" y="262"/>
                </a:lnTo>
                <a:lnTo>
                  <a:pt x="334" y="265"/>
                </a:lnTo>
                <a:lnTo>
                  <a:pt x="333" y="266"/>
                </a:lnTo>
                <a:lnTo>
                  <a:pt x="331" y="268"/>
                </a:lnTo>
                <a:lnTo>
                  <a:pt x="329" y="271"/>
                </a:lnTo>
                <a:lnTo>
                  <a:pt x="327" y="270"/>
                </a:lnTo>
                <a:lnTo>
                  <a:pt x="326" y="272"/>
                </a:lnTo>
                <a:lnTo>
                  <a:pt x="327" y="274"/>
                </a:lnTo>
                <a:lnTo>
                  <a:pt x="327" y="283"/>
                </a:lnTo>
                <a:lnTo>
                  <a:pt x="331" y="286"/>
                </a:lnTo>
                <a:lnTo>
                  <a:pt x="335" y="290"/>
                </a:lnTo>
                <a:lnTo>
                  <a:pt x="341" y="304"/>
                </a:lnTo>
                <a:lnTo>
                  <a:pt x="343" y="306"/>
                </a:lnTo>
                <a:lnTo>
                  <a:pt x="343" y="310"/>
                </a:lnTo>
                <a:lnTo>
                  <a:pt x="341" y="310"/>
                </a:lnTo>
                <a:lnTo>
                  <a:pt x="343" y="314"/>
                </a:lnTo>
                <a:lnTo>
                  <a:pt x="345" y="317"/>
                </a:lnTo>
                <a:lnTo>
                  <a:pt x="345" y="320"/>
                </a:lnTo>
                <a:lnTo>
                  <a:pt x="336" y="317"/>
                </a:lnTo>
                <a:lnTo>
                  <a:pt x="335" y="320"/>
                </a:lnTo>
                <a:lnTo>
                  <a:pt x="337" y="323"/>
                </a:lnTo>
                <a:lnTo>
                  <a:pt x="341" y="325"/>
                </a:lnTo>
                <a:lnTo>
                  <a:pt x="345" y="331"/>
                </a:lnTo>
                <a:lnTo>
                  <a:pt x="353" y="336"/>
                </a:lnTo>
                <a:lnTo>
                  <a:pt x="357" y="334"/>
                </a:lnTo>
                <a:lnTo>
                  <a:pt x="376" y="342"/>
                </a:lnTo>
                <a:lnTo>
                  <a:pt x="379" y="342"/>
                </a:lnTo>
                <a:lnTo>
                  <a:pt x="380" y="347"/>
                </a:lnTo>
                <a:lnTo>
                  <a:pt x="383" y="350"/>
                </a:lnTo>
                <a:lnTo>
                  <a:pt x="378" y="350"/>
                </a:lnTo>
                <a:lnTo>
                  <a:pt x="371" y="348"/>
                </a:lnTo>
                <a:lnTo>
                  <a:pt x="367" y="345"/>
                </a:lnTo>
                <a:lnTo>
                  <a:pt x="363" y="346"/>
                </a:lnTo>
                <a:lnTo>
                  <a:pt x="363" y="348"/>
                </a:lnTo>
                <a:lnTo>
                  <a:pt x="365" y="350"/>
                </a:lnTo>
                <a:lnTo>
                  <a:pt x="378" y="358"/>
                </a:lnTo>
                <a:lnTo>
                  <a:pt x="381" y="359"/>
                </a:lnTo>
                <a:lnTo>
                  <a:pt x="384" y="358"/>
                </a:lnTo>
                <a:lnTo>
                  <a:pt x="387" y="362"/>
                </a:lnTo>
                <a:lnTo>
                  <a:pt x="390" y="362"/>
                </a:lnTo>
                <a:lnTo>
                  <a:pt x="390" y="366"/>
                </a:lnTo>
                <a:lnTo>
                  <a:pt x="391" y="367"/>
                </a:lnTo>
                <a:lnTo>
                  <a:pt x="397" y="374"/>
                </a:lnTo>
                <a:lnTo>
                  <a:pt x="398" y="374"/>
                </a:lnTo>
                <a:lnTo>
                  <a:pt x="400" y="371"/>
                </a:lnTo>
                <a:lnTo>
                  <a:pt x="401" y="370"/>
                </a:lnTo>
                <a:lnTo>
                  <a:pt x="404" y="370"/>
                </a:lnTo>
                <a:lnTo>
                  <a:pt x="407" y="370"/>
                </a:lnTo>
                <a:lnTo>
                  <a:pt x="409" y="372"/>
                </a:lnTo>
                <a:lnTo>
                  <a:pt x="407" y="375"/>
                </a:lnTo>
                <a:lnTo>
                  <a:pt x="407" y="378"/>
                </a:lnTo>
                <a:lnTo>
                  <a:pt x="410" y="380"/>
                </a:lnTo>
                <a:lnTo>
                  <a:pt x="414" y="382"/>
                </a:lnTo>
                <a:lnTo>
                  <a:pt x="427" y="388"/>
                </a:lnTo>
                <a:lnTo>
                  <a:pt x="433" y="383"/>
                </a:lnTo>
                <a:lnTo>
                  <a:pt x="436" y="383"/>
                </a:lnTo>
                <a:lnTo>
                  <a:pt x="440" y="386"/>
                </a:lnTo>
                <a:lnTo>
                  <a:pt x="447" y="397"/>
                </a:lnTo>
                <a:lnTo>
                  <a:pt x="457" y="420"/>
                </a:lnTo>
                <a:lnTo>
                  <a:pt x="459" y="423"/>
                </a:lnTo>
                <a:lnTo>
                  <a:pt x="463" y="423"/>
                </a:lnTo>
                <a:lnTo>
                  <a:pt x="467" y="412"/>
                </a:lnTo>
                <a:lnTo>
                  <a:pt x="469" y="417"/>
                </a:lnTo>
                <a:lnTo>
                  <a:pt x="470" y="420"/>
                </a:lnTo>
                <a:lnTo>
                  <a:pt x="468" y="423"/>
                </a:lnTo>
                <a:lnTo>
                  <a:pt x="467" y="428"/>
                </a:lnTo>
                <a:lnTo>
                  <a:pt x="476" y="443"/>
                </a:lnTo>
                <a:lnTo>
                  <a:pt x="480" y="449"/>
                </a:lnTo>
                <a:lnTo>
                  <a:pt x="480" y="452"/>
                </a:lnTo>
                <a:lnTo>
                  <a:pt x="480" y="453"/>
                </a:lnTo>
                <a:lnTo>
                  <a:pt x="478" y="455"/>
                </a:lnTo>
                <a:lnTo>
                  <a:pt x="477" y="463"/>
                </a:lnTo>
                <a:lnTo>
                  <a:pt x="479" y="469"/>
                </a:lnTo>
                <a:lnTo>
                  <a:pt x="481" y="484"/>
                </a:lnTo>
                <a:lnTo>
                  <a:pt x="483" y="485"/>
                </a:lnTo>
                <a:lnTo>
                  <a:pt x="485" y="495"/>
                </a:lnTo>
                <a:lnTo>
                  <a:pt x="483" y="500"/>
                </a:lnTo>
                <a:lnTo>
                  <a:pt x="483" y="502"/>
                </a:lnTo>
                <a:lnTo>
                  <a:pt x="481" y="509"/>
                </a:lnTo>
                <a:lnTo>
                  <a:pt x="481" y="520"/>
                </a:lnTo>
                <a:lnTo>
                  <a:pt x="483" y="525"/>
                </a:lnTo>
                <a:lnTo>
                  <a:pt x="486" y="524"/>
                </a:lnTo>
                <a:lnTo>
                  <a:pt x="486" y="520"/>
                </a:lnTo>
                <a:lnTo>
                  <a:pt x="487" y="517"/>
                </a:lnTo>
                <a:lnTo>
                  <a:pt x="487" y="513"/>
                </a:lnTo>
                <a:lnTo>
                  <a:pt x="489" y="509"/>
                </a:lnTo>
                <a:lnTo>
                  <a:pt x="489" y="485"/>
                </a:lnTo>
                <a:lnTo>
                  <a:pt x="491" y="482"/>
                </a:lnTo>
                <a:lnTo>
                  <a:pt x="491" y="479"/>
                </a:lnTo>
                <a:lnTo>
                  <a:pt x="492" y="474"/>
                </a:lnTo>
                <a:lnTo>
                  <a:pt x="495" y="474"/>
                </a:lnTo>
                <a:lnTo>
                  <a:pt x="495" y="476"/>
                </a:lnTo>
                <a:lnTo>
                  <a:pt x="495" y="479"/>
                </a:lnTo>
                <a:lnTo>
                  <a:pt x="495" y="482"/>
                </a:lnTo>
                <a:lnTo>
                  <a:pt x="494" y="487"/>
                </a:lnTo>
                <a:lnTo>
                  <a:pt x="495" y="492"/>
                </a:lnTo>
                <a:lnTo>
                  <a:pt x="495" y="495"/>
                </a:lnTo>
                <a:lnTo>
                  <a:pt x="493" y="504"/>
                </a:lnTo>
                <a:lnTo>
                  <a:pt x="494" y="506"/>
                </a:lnTo>
                <a:lnTo>
                  <a:pt x="495" y="508"/>
                </a:lnTo>
                <a:lnTo>
                  <a:pt x="495" y="514"/>
                </a:lnTo>
                <a:lnTo>
                  <a:pt x="492" y="516"/>
                </a:lnTo>
                <a:lnTo>
                  <a:pt x="492" y="520"/>
                </a:lnTo>
                <a:lnTo>
                  <a:pt x="487" y="538"/>
                </a:lnTo>
                <a:lnTo>
                  <a:pt x="487" y="541"/>
                </a:lnTo>
                <a:lnTo>
                  <a:pt x="494" y="541"/>
                </a:lnTo>
                <a:lnTo>
                  <a:pt x="496" y="543"/>
                </a:lnTo>
                <a:lnTo>
                  <a:pt x="490" y="545"/>
                </a:lnTo>
                <a:lnTo>
                  <a:pt x="487" y="545"/>
                </a:lnTo>
                <a:lnTo>
                  <a:pt x="486" y="547"/>
                </a:lnTo>
                <a:lnTo>
                  <a:pt x="485" y="548"/>
                </a:lnTo>
                <a:lnTo>
                  <a:pt x="483" y="550"/>
                </a:lnTo>
                <a:lnTo>
                  <a:pt x="481" y="551"/>
                </a:lnTo>
                <a:lnTo>
                  <a:pt x="481" y="554"/>
                </a:lnTo>
                <a:lnTo>
                  <a:pt x="485" y="554"/>
                </a:lnTo>
                <a:lnTo>
                  <a:pt x="485" y="558"/>
                </a:lnTo>
                <a:lnTo>
                  <a:pt x="482" y="563"/>
                </a:lnTo>
                <a:lnTo>
                  <a:pt x="481" y="566"/>
                </a:lnTo>
                <a:lnTo>
                  <a:pt x="479" y="568"/>
                </a:lnTo>
                <a:lnTo>
                  <a:pt x="480" y="571"/>
                </a:lnTo>
                <a:lnTo>
                  <a:pt x="478" y="572"/>
                </a:lnTo>
                <a:lnTo>
                  <a:pt x="478" y="574"/>
                </a:lnTo>
                <a:lnTo>
                  <a:pt x="480" y="575"/>
                </a:lnTo>
                <a:lnTo>
                  <a:pt x="481" y="577"/>
                </a:lnTo>
                <a:lnTo>
                  <a:pt x="480" y="583"/>
                </a:lnTo>
                <a:lnTo>
                  <a:pt x="478" y="585"/>
                </a:lnTo>
                <a:lnTo>
                  <a:pt x="478" y="590"/>
                </a:lnTo>
                <a:lnTo>
                  <a:pt x="474" y="596"/>
                </a:lnTo>
                <a:lnTo>
                  <a:pt x="468" y="600"/>
                </a:lnTo>
                <a:lnTo>
                  <a:pt x="468" y="605"/>
                </a:lnTo>
                <a:lnTo>
                  <a:pt x="470" y="607"/>
                </a:lnTo>
                <a:lnTo>
                  <a:pt x="465" y="614"/>
                </a:lnTo>
                <a:lnTo>
                  <a:pt x="463" y="623"/>
                </a:lnTo>
                <a:lnTo>
                  <a:pt x="464" y="625"/>
                </a:lnTo>
                <a:lnTo>
                  <a:pt x="463" y="627"/>
                </a:lnTo>
                <a:lnTo>
                  <a:pt x="463" y="630"/>
                </a:lnTo>
                <a:lnTo>
                  <a:pt x="463" y="633"/>
                </a:lnTo>
                <a:lnTo>
                  <a:pt x="463" y="635"/>
                </a:lnTo>
                <a:lnTo>
                  <a:pt x="459" y="646"/>
                </a:lnTo>
                <a:lnTo>
                  <a:pt x="457" y="650"/>
                </a:lnTo>
                <a:lnTo>
                  <a:pt x="456" y="653"/>
                </a:lnTo>
                <a:lnTo>
                  <a:pt x="456" y="656"/>
                </a:lnTo>
                <a:lnTo>
                  <a:pt x="457" y="665"/>
                </a:lnTo>
                <a:lnTo>
                  <a:pt x="460" y="664"/>
                </a:lnTo>
                <a:lnTo>
                  <a:pt x="460" y="662"/>
                </a:lnTo>
                <a:lnTo>
                  <a:pt x="463" y="661"/>
                </a:lnTo>
                <a:lnTo>
                  <a:pt x="464" y="659"/>
                </a:lnTo>
                <a:lnTo>
                  <a:pt x="464" y="657"/>
                </a:lnTo>
                <a:lnTo>
                  <a:pt x="463" y="655"/>
                </a:lnTo>
                <a:lnTo>
                  <a:pt x="463" y="652"/>
                </a:lnTo>
                <a:lnTo>
                  <a:pt x="464" y="650"/>
                </a:lnTo>
                <a:lnTo>
                  <a:pt x="467" y="647"/>
                </a:lnTo>
                <a:lnTo>
                  <a:pt x="467" y="643"/>
                </a:lnTo>
                <a:lnTo>
                  <a:pt x="468" y="639"/>
                </a:lnTo>
                <a:lnTo>
                  <a:pt x="470" y="633"/>
                </a:lnTo>
                <a:lnTo>
                  <a:pt x="472" y="631"/>
                </a:lnTo>
                <a:lnTo>
                  <a:pt x="474" y="633"/>
                </a:lnTo>
                <a:lnTo>
                  <a:pt x="474" y="638"/>
                </a:lnTo>
                <a:lnTo>
                  <a:pt x="472" y="641"/>
                </a:lnTo>
                <a:lnTo>
                  <a:pt x="473" y="644"/>
                </a:lnTo>
                <a:lnTo>
                  <a:pt x="475" y="646"/>
                </a:lnTo>
                <a:lnTo>
                  <a:pt x="473" y="648"/>
                </a:lnTo>
                <a:lnTo>
                  <a:pt x="475" y="650"/>
                </a:lnTo>
                <a:lnTo>
                  <a:pt x="472" y="650"/>
                </a:lnTo>
                <a:lnTo>
                  <a:pt x="470" y="651"/>
                </a:lnTo>
                <a:lnTo>
                  <a:pt x="471" y="655"/>
                </a:lnTo>
                <a:lnTo>
                  <a:pt x="471" y="657"/>
                </a:lnTo>
                <a:lnTo>
                  <a:pt x="468" y="660"/>
                </a:lnTo>
                <a:lnTo>
                  <a:pt x="468" y="662"/>
                </a:lnTo>
                <a:lnTo>
                  <a:pt x="467" y="664"/>
                </a:lnTo>
                <a:lnTo>
                  <a:pt x="467" y="666"/>
                </a:lnTo>
                <a:lnTo>
                  <a:pt x="468" y="670"/>
                </a:lnTo>
                <a:lnTo>
                  <a:pt x="470" y="673"/>
                </a:lnTo>
                <a:lnTo>
                  <a:pt x="467" y="680"/>
                </a:lnTo>
                <a:lnTo>
                  <a:pt x="469" y="682"/>
                </a:lnTo>
                <a:lnTo>
                  <a:pt x="471" y="686"/>
                </a:lnTo>
                <a:lnTo>
                  <a:pt x="472" y="686"/>
                </a:lnTo>
                <a:lnTo>
                  <a:pt x="473" y="690"/>
                </a:lnTo>
                <a:lnTo>
                  <a:pt x="473" y="694"/>
                </a:lnTo>
                <a:lnTo>
                  <a:pt x="478" y="692"/>
                </a:lnTo>
                <a:lnTo>
                  <a:pt x="479" y="690"/>
                </a:lnTo>
                <a:lnTo>
                  <a:pt x="479" y="686"/>
                </a:lnTo>
                <a:lnTo>
                  <a:pt x="478" y="682"/>
                </a:lnTo>
                <a:lnTo>
                  <a:pt x="478" y="670"/>
                </a:lnTo>
                <a:lnTo>
                  <a:pt x="477" y="665"/>
                </a:lnTo>
                <a:lnTo>
                  <a:pt x="481" y="665"/>
                </a:lnTo>
                <a:lnTo>
                  <a:pt x="485" y="666"/>
                </a:lnTo>
                <a:lnTo>
                  <a:pt x="485" y="667"/>
                </a:lnTo>
                <a:lnTo>
                  <a:pt x="481" y="668"/>
                </a:lnTo>
                <a:lnTo>
                  <a:pt x="481" y="672"/>
                </a:lnTo>
                <a:lnTo>
                  <a:pt x="483" y="673"/>
                </a:lnTo>
                <a:lnTo>
                  <a:pt x="485" y="676"/>
                </a:lnTo>
                <a:lnTo>
                  <a:pt x="485" y="680"/>
                </a:lnTo>
                <a:lnTo>
                  <a:pt x="485" y="683"/>
                </a:lnTo>
                <a:lnTo>
                  <a:pt x="485" y="686"/>
                </a:lnTo>
                <a:lnTo>
                  <a:pt x="488" y="688"/>
                </a:lnTo>
                <a:lnTo>
                  <a:pt x="491" y="686"/>
                </a:lnTo>
                <a:lnTo>
                  <a:pt x="493" y="684"/>
                </a:lnTo>
                <a:lnTo>
                  <a:pt x="494" y="683"/>
                </a:lnTo>
                <a:lnTo>
                  <a:pt x="495" y="682"/>
                </a:lnTo>
                <a:lnTo>
                  <a:pt x="492" y="677"/>
                </a:lnTo>
                <a:lnTo>
                  <a:pt x="491" y="669"/>
                </a:lnTo>
                <a:lnTo>
                  <a:pt x="491" y="663"/>
                </a:lnTo>
                <a:lnTo>
                  <a:pt x="489" y="659"/>
                </a:lnTo>
                <a:lnTo>
                  <a:pt x="490" y="655"/>
                </a:lnTo>
                <a:lnTo>
                  <a:pt x="492" y="655"/>
                </a:lnTo>
                <a:lnTo>
                  <a:pt x="494" y="658"/>
                </a:lnTo>
                <a:lnTo>
                  <a:pt x="494" y="668"/>
                </a:lnTo>
                <a:lnTo>
                  <a:pt x="508" y="698"/>
                </a:lnTo>
                <a:lnTo>
                  <a:pt x="512" y="700"/>
                </a:lnTo>
                <a:lnTo>
                  <a:pt x="514" y="708"/>
                </a:lnTo>
                <a:lnTo>
                  <a:pt x="514" y="730"/>
                </a:lnTo>
                <a:lnTo>
                  <a:pt x="517" y="731"/>
                </a:lnTo>
                <a:lnTo>
                  <a:pt x="520" y="731"/>
                </a:lnTo>
                <a:lnTo>
                  <a:pt x="524" y="733"/>
                </a:lnTo>
                <a:lnTo>
                  <a:pt x="526" y="731"/>
                </a:lnTo>
                <a:lnTo>
                  <a:pt x="523" y="730"/>
                </a:lnTo>
                <a:lnTo>
                  <a:pt x="521" y="726"/>
                </a:lnTo>
                <a:lnTo>
                  <a:pt x="518" y="723"/>
                </a:lnTo>
                <a:lnTo>
                  <a:pt x="519" y="720"/>
                </a:lnTo>
                <a:lnTo>
                  <a:pt x="518" y="717"/>
                </a:lnTo>
                <a:lnTo>
                  <a:pt x="518" y="715"/>
                </a:lnTo>
                <a:lnTo>
                  <a:pt x="521" y="714"/>
                </a:lnTo>
                <a:lnTo>
                  <a:pt x="522" y="716"/>
                </a:lnTo>
                <a:lnTo>
                  <a:pt x="523" y="718"/>
                </a:lnTo>
                <a:lnTo>
                  <a:pt x="521" y="719"/>
                </a:lnTo>
                <a:lnTo>
                  <a:pt x="521" y="722"/>
                </a:lnTo>
                <a:lnTo>
                  <a:pt x="523" y="723"/>
                </a:lnTo>
                <a:lnTo>
                  <a:pt x="529" y="723"/>
                </a:lnTo>
                <a:lnTo>
                  <a:pt x="530" y="722"/>
                </a:lnTo>
                <a:lnTo>
                  <a:pt x="533" y="722"/>
                </a:lnTo>
                <a:lnTo>
                  <a:pt x="535" y="725"/>
                </a:lnTo>
                <a:lnTo>
                  <a:pt x="538" y="725"/>
                </a:lnTo>
                <a:lnTo>
                  <a:pt x="540" y="722"/>
                </a:lnTo>
                <a:lnTo>
                  <a:pt x="538" y="721"/>
                </a:lnTo>
                <a:lnTo>
                  <a:pt x="538" y="719"/>
                </a:lnTo>
                <a:lnTo>
                  <a:pt x="539" y="716"/>
                </a:lnTo>
                <a:lnTo>
                  <a:pt x="537" y="714"/>
                </a:lnTo>
                <a:lnTo>
                  <a:pt x="540" y="713"/>
                </a:lnTo>
                <a:lnTo>
                  <a:pt x="541" y="714"/>
                </a:lnTo>
                <a:lnTo>
                  <a:pt x="545" y="717"/>
                </a:lnTo>
                <a:lnTo>
                  <a:pt x="545" y="722"/>
                </a:lnTo>
                <a:lnTo>
                  <a:pt x="551" y="743"/>
                </a:lnTo>
                <a:lnTo>
                  <a:pt x="555" y="744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101" name="02bc" descr="as asdasasdasas&#10;">
            <a:extLst>
              <a:ext uri="{FF2B5EF4-FFF2-40B4-BE49-F238E27FC236}">
                <a16:creationId xmlns:a16="http://schemas.microsoft.com/office/drawing/2014/main" id="{CFE6193F-8604-D2B5-1DBB-09BE2BB6324A}"/>
              </a:ext>
            </a:extLst>
          </p:cNvPr>
          <p:cNvSpPr>
            <a:spLocks/>
          </p:cNvSpPr>
          <p:nvPr/>
        </p:nvSpPr>
        <p:spPr bwMode="auto">
          <a:xfrm>
            <a:off x="2761493" y="1879531"/>
            <a:ext cx="833151" cy="1205101"/>
          </a:xfrm>
          <a:custGeom>
            <a:avLst/>
            <a:gdLst/>
            <a:ahLst/>
            <a:cxnLst>
              <a:cxn ang="0">
                <a:pos x="337" y="144"/>
              </a:cxn>
              <a:cxn ang="0">
                <a:pos x="334" y="148"/>
              </a:cxn>
              <a:cxn ang="0">
                <a:pos x="350" y="169"/>
              </a:cxn>
              <a:cxn ang="0">
                <a:pos x="373" y="187"/>
              </a:cxn>
              <a:cxn ang="0">
                <a:pos x="372" y="235"/>
              </a:cxn>
              <a:cxn ang="0">
                <a:pos x="360" y="283"/>
              </a:cxn>
              <a:cxn ang="0">
                <a:pos x="365" y="332"/>
              </a:cxn>
              <a:cxn ang="0">
                <a:pos x="381" y="385"/>
              </a:cxn>
              <a:cxn ang="0">
                <a:pos x="377" y="479"/>
              </a:cxn>
              <a:cxn ang="0">
                <a:pos x="377" y="522"/>
              </a:cxn>
              <a:cxn ang="0">
                <a:pos x="395" y="539"/>
              </a:cxn>
              <a:cxn ang="0">
                <a:pos x="412" y="557"/>
              </a:cxn>
              <a:cxn ang="0">
                <a:pos x="430" y="581"/>
              </a:cxn>
              <a:cxn ang="0">
                <a:pos x="455" y="610"/>
              </a:cxn>
              <a:cxn ang="0">
                <a:pos x="485" y="645"/>
              </a:cxn>
              <a:cxn ang="0">
                <a:pos x="514" y="669"/>
              </a:cxn>
              <a:cxn ang="0">
                <a:pos x="536" y="704"/>
              </a:cxn>
              <a:cxn ang="0">
                <a:pos x="541" y="722"/>
              </a:cxn>
              <a:cxn ang="0">
                <a:pos x="536" y="749"/>
              </a:cxn>
              <a:cxn ang="0">
                <a:pos x="550" y="769"/>
              </a:cxn>
              <a:cxn ang="0">
                <a:pos x="566" y="759"/>
              </a:cxn>
              <a:cxn ang="0">
                <a:pos x="568" y="789"/>
              </a:cxn>
              <a:cxn ang="0">
                <a:pos x="588" y="790"/>
              </a:cxn>
              <a:cxn ang="0">
                <a:pos x="599" y="843"/>
              </a:cxn>
              <a:cxn ang="0">
                <a:pos x="623" y="852"/>
              </a:cxn>
              <a:cxn ang="0">
                <a:pos x="646" y="862"/>
              </a:cxn>
              <a:cxn ang="0">
                <a:pos x="657" y="906"/>
              </a:cxn>
              <a:cxn ang="0">
                <a:pos x="642" y="952"/>
              </a:cxn>
              <a:cxn ang="0">
                <a:pos x="422" y="912"/>
              </a:cxn>
              <a:cxn ang="0">
                <a:pos x="436" y="859"/>
              </a:cxn>
              <a:cxn ang="0">
                <a:pos x="427" y="819"/>
              </a:cxn>
              <a:cxn ang="0">
                <a:pos x="412" y="808"/>
              </a:cxn>
              <a:cxn ang="0">
                <a:pos x="406" y="786"/>
              </a:cxn>
              <a:cxn ang="0">
                <a:pos x="388" y="755"/>
              </a:cxn>
              <a:cxn ang="0">
                <a:pos x="365" y="744"/>
              </a:cxn>
              <a:cxn ang="0">
                <a:pos x="355" y="717"/>
              </a:cxn>
              <a:cxn ang="0">
                <a:pos x="339" y="695"/>
              </a:cxn>
              <a:cxn ang="0">
                <a:pos x="290" y="647"/>
              </a:cxn>
              <a:cxn ang="0">
                <a:pos x="247" y="619"/>
              </a:cxn>
              <a:cxn ang="0">
                <a:pos x="226" y="599"/>
              </a:cxn>
              <a:cxn ang="0">
                <a:pos x="194" y="579"/>
              </a:cxn>
              <a:cxn ang="0">
                <a:pos x="184" y="529"/>
              </a:cxn>
              <a:cxn ang="0">
                <a:pos x="177" y="501"/>
              </a:cxn>
              <a:cxn ang="0">
                <a:pos x="178" y="457"/>
              </a:cxn>
              <a:cxn ang="0">
                <a:pos x="154" y="435"/>
              </a:cxn>
              <a:cxn ang="0">
                <a:pos x="158" y="411"/>
              </a:cxn>
              <a:cxn ang="0">
                <a:pos x="156" y="427"/>
              </a:cxn>
              <a:cxn ang="0">
                <a:pos x="151" y="437"/>
              </a:cxn>
              <a:cxn ang="0">
                <a:pos x="137" y="349"/>
              </a:cxn>
              <a:cxn ang="0">
                <a:pos x="111" y="315"/>
              </a:cxn>
              <a:cxn ang="0">
                <a:pos x="114" y="282"/>
              </a:cxn>
              <a:cxn ang="0">
                <a:pos x="91" y="235"/>
              </a:cxn>
              <a:cxn ang="0">
                <a:pos x="73" y="210"/>
              </a:cxn>
              <a:cxn ang="0">
                <a:pos x="69" y="193"/>
              </a:cxn>
              <a:cxn ang="0">
                <a:pos x="54" y="159"/>
              </a:cxn>
              <a:cxn ang="0">
                <a:pos x="78" y="154"/>
              </a:cxn>
              <a:cxn ang="0">
                <a:pos x="83" y="147"/>
              </a:cxn>
              <a:cxn ang="0">
                <a:pos x="58" y="123"/>
              </a:cxn>
              <a:cxn ang="0">
                <a:pos x="37" y="90"/>
              </a:cxn>
              <a:cxn ang="0">
                <a:pos x="21" y="53"/>
              </a:cxn>
              <a:cxn ang="0">
                <a:pos x="371" y="71"/>
              </a:cxn>
              <a:cxn ang="0">
                <a:pos x="374" y="111"/>
              </a:cxn>
              <a:cxn ang="0">
                <a:pos x="365" y="177"/>
              </a:cxn>
            </a:cxnLst>
            <a:rect l="0" t="0" r="r" b="b"/>
            <a:pathLst>
              <a:path w="660" h="953">
                <a:moveTo>
                  <a:pt x="365" y="177"/>
                </a:moveTo>
                <a:lnTo>
                  <a:pt x="364" y="171"/>
                </a:lnTo>
                <a:lnTo>
                  <a:pt x="359" y="166"/>
                </a:lnTo>
                <a:lnTo>
                  <a:pt x="351" y="157"/>
                </a:lnTo>
                <a:lnTo>
                  <a:pt x="345" y="153"/>
                </a:lnTo>
                <a:lnTo>
                  <a:pt x="341" y="151"/>
                </a:lnTo>
                <a:lnTo>
                  <a:pt x="339" y="151"/>
                </a:lnTo>
                <a:lnTo>
                  <a:pt x="337" y="144"/>
                </a:lnTo>
                <a:lnTo>
                  <a:pt x="337" y="141"/>
                </a:lnTo>
                <a:lnTo>
                  <a:pt x="335" y="137"/>
                </a:lnTo>
                <a:lnTo>
                  <a:pt x="332" y="137"/>
                </a:lnTo>
                <a:lnTo>
                  <a:pt x="329" y="137"/>
                </a:lnTo>
                <a:lnTo>
                  <a:pt x="328" y="140"/>
                </a:lnTo>
                <a:lnTo>
                  <a:pt x="331" y="141"/>
                </a:lnTo>
                <a:lnTo>
                  <a:pt x="331" y="143"/>
                </a:lnTo>
                <a:lnTo>
                  <a:pt x="334" y="148"/>
                </a:lnTo>
                <a:lnTo>
                  <a:pt x="331" y="153"/>
                </a:lnTo>
                <a:lnTo>
                  <a:pt x="334" y="153"/>
                </a:lnTo>
                <a:lnTo>
                  <a:pt x="339" y="153"/>
                </a:lnTo>
                <a:lnTo>
                  <a:pt x="341" y="154"/>
                </a:lnTo>
                <a:lnTo>
                  <a:pt x="343" y="162"/>
                </a:lnTo>
                <a:lnTo>
                  <a:pt x="345" y="165"/>
                </a:lnTo>
                <a:lnTo>
                  <a:pt x="347" y="167"/>
                </a:lnTo>
                <a:lnTo>
                  <a:pt x="350" y="169"/>
                </a:lnTo>
                <a:lnTo>
                  <a:pt x="352" y="169"/>
                </a:lnTo>
                <a:lnTo>
                  <a:pt x="354" y="171"/>
                </a:lnTo>
                <a:lnTo>
                  <a:pt x="355" y="174"/>
                </a:lnTo>
                <a:lnTo>
                  <a:pt x="356" y="177"/>
                </a:lnTo>
                <a:lnTo>
                  <a:pt x="358" y="178"/>
                </a:lnTo>
                <a:lnTo>
                  <a:pt x="363" y="185"/>
                </a:lnTo>
                <a:lnTo>
                  <a:pt x="366" y="185"/>
                </a:lnTo>
                <a:lnTo>
                  <a:pt x="373" y="187"/>
                </a:lnTo>
                <a:lnTo>
                  <a:pt x="374" y="203"/>
                </a:lnTo>
                <a:lnTo>
                  <a:pt x="378" y="204"/>
                </a:lnTo>
                <a:lnTo>
                  <a:pt x="381" y="209"/>
                </a:lnTo>
                <a:lnTo>
                  <a:pt x="381" y="215"/>
                </a:lnTo>
                <a:lnTo>
                  <a:pt x="382" y="219"/>
                </a:lnTo>
                <a:lnTo>
                  <a:pt x="378" y="225"/>
                </a:lnTo>
                <a:lnTo>
                  <a:pt x="375" y="228"/>
                </a:lnTo>
                <a:lnTo>
                  <a:pt x="372" y="235"/>
                </a:lnTo>
                <a:lnTo>
                  <a:pt x="371" y="240"/>
                </a:lnTo>
                <a:lnTo>
                  <a:pt x="369" y="245"/>
                </a:lnTo>
                <a:lnTo>
                  <a:pt x="366" y="262"/>
                </a:lnTo>
                <a:lnTo>
                  <a:pt x="365" y="264"/>
                </a:lnTo>
                <a:lnTo>
                  <a:pt x="362" y="266"/>
                </a:lnTo>
                <a:lnTo>
                  <a:pt x="361" y="271"/>
                </a:lnTo>
                <a:lnTo>
                  <a:pt x="358" y="277"/>
                </a:lnTo>
                <a:lnTo>
                  <a:pt x="360" y="283"/>
                </a:lnTo>
                <a:lnTo>
                  <a:pt x="360" y="291"/>
                </a:lnTo>
                <a:lnTo>
                  <a:pt x="357" y="307"/>
                </a:lnTo>
                <a:lnTo>
                  <a:pt x="357" y="315"/>
                </a:lnTo>
                <a:lnTo>
                  <a:pt x="361" y="323"/>
                </a:lnTo>
                <a:lnTo>
                  <a:pt x="365" y="325"/>
                </a:lnTo>
                <a:lnTo>
                  <a:pt x="367" y="327"/>
                </a:lnTo>
                <a:lnTo>
                  <a:pt x="368" y="328"/>
                </a:lnTo>
                <a:lnTo>
                  <a:pt x="365" y="332"/>
                </a:lnTo>
                <a:lnTo>
                  <a:pt x="364" y="338"/>
                </a:lnTo>
                <a:lnTo>
                  <a:pt x="365" y="343"/>
                </a:lnTo>
                <a:lnTo>
                  <a:pt x="377" y="349"/>
                </a:lnTo>
                <a:lnTo>
                  <a:pt x="384" y="356"/>
                </a:lnTo>
                <a:lnTo>
                  <a:pt x="384" y="357"/>
                </a:lnTo>
                <a:lnTo>
                  <a:pt x="383" y="374"/>
                </a:lnTo>
                <a:lnTo>
                  <a:pt x="381" y="379"/>
                </a:lnTo>
                <a:lnTo>
                  <a:pt x="381" y="385"/>
                </a:lnTo>
                <a:lnTo>
                  <a:pt x="377" y="404"/>
                </a:lnTo>
                <a:lnTo>
                  <a:pt x="376" y="409"/>
                </a:lnTo>
                <a:lnTo>
                  <a:pt x="377" y="425"/>
                </a:lnTo>
                <a:lnTo>
                  <a:pt x="382" y="441"/>
                </a:lnTo>
                <a:lnTo>
                  <a:pt x="383" y="451"/>
                </a:lnTo>
                <a:lnTo>
                  <a:pt x="383" y="455"/>
                </a:lnTo>
                <a:lnTo>
                  <a:pt x="378" y="475"/>
                </a:lnTo>
                <a:lnTo>
                  <a:pt x="377" y="479"/>
                </a:lnTo>
                <a:lnTo>
                  <a:pt x="377" y="483"/>
                </a:lnTo>
                <a:lnTo>
                  <a:pt x="377" y="489"/>
                </a:lnTo>
                <a:lnTo>
                  <a:pt x="376" y="494"/>
                </a:lnTo>
                <a:lnTo>
                  <a:pt x="376" y="499"/>
                </a:lnTo>
                <a:lnTo>
                  <a:pt x="379" y="505"/>
                </a:lnTo>
                <a:lnTo>
                  <a:pt x="379" y="510"/>
                </a:lnTo>
                <a:lnTo>
                  <a:pt x="377" y="518"/>
                </a:lnTo>
                <a:lnTo>
                  <a:pt x="377" y="522"/>
                </a:lnTo>
                <a:lnTo>
                  <a:pt x="379" y="524"/>
                </a:lnTo>
                <a:lnTo>
                  <a:pt x="382" y="524"/>
                </a:lnTo>
                <a:lnTo>
                  <a:pt x="385" y="527"/>
                </a:lnTo>
                <a:lnTo>
                  <a:pt x="387" y="532"/>
                </a:lnTo>
                <a:lnTo>
                  <a:pt x="390" y="532"/>
                </a:lnTo>
                <a:lnTo>
                  <a:pt x="392" y="533"/>
                </a:lnTo>
                <a:lnTo>
                  <a:pt x="394" y="535"/>
                </a:lnTo>
                <a:lnTo>
                  <a:pt x="395" y="539"/>
                </a:lnTo>
                <a:lnTo>
                  <a:pt x="397" y="542"/>
                </a:lnTo>
                <a:lnTo>
                  <a:pt x="401" y="545"/>
                </a:lnTo>
                <a:lnTo>
                  <a:pt x="403" y="548"/>
                </a:lnTo>
                <a:lnTo>
                  <a:pt x="406" y="549"/>
                </a:lnTo>
                <a:lnTo>
                  <a:pt x="406" y="551"/>
                </a:lnTo>
                <a:lnTo>
                  <a:pt x="409" y="555"/>
                </a:lnTo>
                <a:lnTo>
                  <a:pt x="410" y="557"/>
                </a:lnTo>
                <a:lnTo>
                  <a:pt x="412" y="557"/>
                </a:lnTo>
                <a:lnTo>
                  <a:pt x="415" y="559"/>
                </a:lnTo>
                <a:lnTo>
                  <a:pt x="415" y="563"/>
                </a:lnTo>
                <a:lnTo>
                  <a:pt x="413" y="570"/>
                </a:lnTo>
                <a:lnTo>
                  <a:pt x="413" y="575"/>
                </a:lnTo>
                <a:lnTo>
                  <a:pt x="412" y="581"/>
                </a:lnTo>
                <a:lnTo>
                  <a:pt x="419" y="591"/>
                </a:lnTo>
                <a:lnTo>
                  <a:pt x="422" y="589"/>
                </a:lnTo>
                <a:lnTo>
                  <a:pt x="430" y="581"/>
                </a:lnTo>
                <a:lnTo>
                  <a:pt x="433" y="583"/>
                </a:lnTo>
                <a:lnTo>
                  <a:pt x="434" y="584"/>
                </a:lnTo>
                <a:lnTo>
                  <a:pt x="441" y="589"/>
                </a:lnTo>
                <a:lnTo>
                  <a:pt x="444" y="597"/>
                </a:lnTo>
                <a:lnTo>
                  <a:pt x="448" y="599"/>
                </a:lnTo>
                <a:lnTo>
                  <a:pt x="449" y="602"/>
                </a:lnTo>
                <a:lnTo>
                  <a:pt x="453" y="608"/>
                </a:lnTo>
                <a:lnTo>
                  <a:pt x="455" y="610"/>
                </a:lnTo>
                <a:lnTo>
                  <a:pt x="456" y="612"/>
                </a:lnTo>
                <a:lnTo>
                  <a:pt x="462" y="615"/>
                </a:lnTo>
                <a:lnTo>
                  <a:pt x="467" y="624"/>
                </a:lnTo>
                <a:lnTo>
                  <a:pt x="470" y="627"/>
                </a:lnTo>
                <a:lnTo>
                  <a:pt x="472" y="629"/>
                </a:lnTo>
                <a:lnTo>
                  <a:pt x="475" y="632"/>
                </a:lnTo>
                <a:lnTo>
                  <a:pt x="478" y="637"/>
                </a:lnTo>
                <a:lnTo>
                  <a:pt x="485" y="645"/>
                </a:lnTo>
                <a:lnTo>
                  <a:pt x="487" y="650"/>
                </a:lnTo>
                <a:lnTo>
                  <a:pt x="491" y="652"/>
                </a:lnTo>
                <a:lnTo>
                  <a:pt x="494" y="655"/>
                </a:lnTo>
                <a:lnTo>
                  <a:pt x="498" y="657"/>
                </a:lnTo>
                <a:lnTo>
                  <a:pt x="501" y="661"/>
                </a:lnTo>
                <a:lnTo>
                  <a:pt x="501" y="664"/>
                </a:lnTo>
                <a:lnTo>
                  <a:pt x="505" y="667"/>
                </a:lnTo>
                <a:lnTo>
                  <a:pt x="514" y="669"/>
                </a:lnTo>
                <a:lnTo>
                  <a:pt x="517" y="675"/>
                </a:lnTo>
                <a:lnTo>
                  <a:pt x="517" y="677"/>
                </a:lnTo>
                <a:lnTo>
                  <a:pt x="522" y="683"/>
                </a:lnTo>
                <a:lnTo>
                  <a:pt x="527" y="685"/>
                </a:lnTo>
                <a:lnTo>
                  <a:pt x="527" y="689"/>
                </a:lnTo>
                <a:lnTo>
                  <a:pt x="533" y="694"/>
                </a:lnTo>
                <a:lnTo>
                  <a:pt x="536" y="699"/>
                </a:lnTo>
                <a:lnTo>
                  <a:pt x="536" y="704"/>
                </a:lnTo>
                <a:lnTo>
                  <a:pt x="531" y="707"/>
                </a:lnTo>
                <a:lnTo>
                  <a:pt x="533" y="708"/>
                </a:lnTo>
                <a:lnTo>
                  <a:pt x="535" y="710"/>
                </a:lnTo>
                <a:lnTo>
                  <a:pt x="533" y="712"/>
                </a:lnTo>
                <a:lnTo>
                  <a:pt x="534" y="716"/>
                </a:lnTo>
                <a:lnTo>
                  <a:pt x="536" y="717"/>
                </a:lnTo>
                <a:lnTo>
                  <a:pt x="539" y="719"/>
                </a:lnTo>
                <a:lnTo>
                  <a:pt x="541" y="722"/>
                </a:lnTo>
                <a:lnTo>
                  <a:pt x="541" y="724"/>
                </a:lnTo>
                <a:lnTo>
                  <a:pt x="544" y="739"/>
                </a:lnTo>
                <a:lnTo>
                  <a:pt x="544" y="743"/>
                </a:lnTo>
                <a:lnTo>
                  <a:pt x="540" y="743"/>
                </a:lnTo>
                <a:lnTo>
                  <a:pt x="537" y="743"/>
                </a:lnTo>
                <a:lnTo>
                  <a:pt x="536" y="745"/>
                </a:lnTo>
                <a:lnTo>
                  <a:pt x="536" y="747"/>
                </a:lnTo>
                <a:lnTo>
                  <a:pt x="536" y="749"/>
                </a:lnTo>
                <a:lnTo>
                  <a:pt x="536" y="754"/>
                </a:lnTo>
                <a:lnTo>
                  <a:pt x="536" y="761"/>
                </a:lnTo>
                <a:lnTo>
                  <a:pt x="538" y="769"/>
                </a:lnTo>
                <a:lnTo>
                  <a:pt x="536" y="776"/>
                </a:lnTo>
                <a:lnTo>
                  <a:pt x="542" y="781"/>
                </a:lnTo>
                <a:lnTo>
                  <a:pt x="547" y="781"/>
                </a:lnTo>
                <a:lnTo>
                  <a:pt x="547" y="776"/>
                </a:lnTo>
                <a:lnTo>
                  <a:pt x="550" y="769"/>
                </a:lnTo>
                <a:lnTo>
                  <a:pt x="550" y="766"/>
                </a:lnTo>
                <a:lnTo>
                  <a:pt x="549" y="764"/>
                </a:lnTo>
                <a:lnTo>
                  <a:pt x="551" y="759"/>
                </a:lnTo>
                <a:lnTo>
                  <a:pt x="553" y="759"/>
                </a:lnTo>
                <a:lnTo>
                  <a:pt x="556" y="759"/>
                </a:lnTo>
                <a:lnTo>
                  <a:pt x="561" y="760"/>
                </a:lnTo>
                <a:lnTo>
                  <a:pt x="565" y="757"/>
                </a:lnTo>
                <a:lnTo>
                  <a:pt x="566" y="759"/>
                </a:lnTo>
                <a:lnTo>
                  <a:pt x="569" y="761"/>
                </a:lnTo>
                <a:lnTo>
                  <a:pt x="569" y="764"/>
                </a:lnTo>
                <a:lnTo>
                  <a:pt x="569" y="769"/>
                </a:lnTo>
                <a:lnTo>
                  <a:pt x="570" y="775"/>
                </a:lnTo>
                <a:lnTo>
                  <a:pt x="565" y="781"/>
                </a:lnTo>
                <a:lnTo>
                  <a:pt x="564" y="785"/>
                </a:lnTo>
                <a:lnTo>
                  <a:pt x="566" y="785"/>
                </a:lnTo>
                <a:lnTo>
                  <a:pt x="568" y="789"/>
                </a:lnTo>
                <a:lnTo>
                  <a:pt x="566" y="791"/>
                </a:lnTo>
                <a:lnTo>
                  <a:pt x="565" y="793"/>
                </a:lnTo>
                <a:lnTo>
                  <a:pt x="568" y="795"/>
                </a:lnTo>
                <a:lnTo>
                  <a:pt x="571" y="796"/>
                </a:lnTo>
                <a:lnTo>
                  <a:pt x="575" y="796"/>
                </a:lnTo>
                <a:lnTo>
                  <a:pt x="580" y="793"/>
                </a:lnTo>
                <a:lnTo>
                  <a:pt x="583" y="791"/>
                </a:lnTo>
                <a:lnTo>
                  <a:pt x="588" y="790"/>
                </a:lnTo>
                <a:lnTo>
                  <a:pt x="591" y="790"/>
                </a:lnTo>
                <a:lnTo>
                  <a:pt x="594" y="799"/>
                </a:lnTo>
                <a:lnTo>
                  <a:pt x="594" y="811"/>
                </a:lnTo>
                <a:lnTo>
                  <a:pt x="593" y="818"/>
                </a:lnTo>
                <a:lnTo>
                  <a:pt x="594" y="819"/>
                </a:lnTo>
                <a:lnTo>
                  <a:pt x="595" y="823"/>
                </a:lnTo>
                <a:lnTo>
                  <a:pt x="593" y="826"/>
                </a:lnTo>
                <a:lnTo>
                  <a:pt x="599" y="843"/>
                </a:lnTo>
                <a:lnTo>
                  <a:pt x="601" y="846"/>
                </a:lnTo>
                <a:lnTo>
                  <a:pt x="603" y="847"/>
                </a:lnTo>
                <a:lnTo>
                  <a:pt x="607" y="848"/>
                </a:lnTo>
                <a:lnTo>
                  <a:pt x="609" y="847"/>
                </a:lnTo>
                <a:lnTo>
                  <a:pt x="614" y="851"/>
                </a:lnTo>
                <a:lnTo>
                  <a:pt x="616" y="852"/>
                </a:lnTo>
                <a:lnTo>
                  <a:pt x="620" y="851"/>
                </a:lnTo>
                <a:lnTo>
                  <a:pt x="623" y="852"/>
                </a:lnTo>
                <a:lnTo>
                  <a:pt x="626" y="852"/>
                </a:lnTo>
                <a:lnTo>
                  <a:pt x="629" y="851"/>
                </a:lnTo>
                <a:lnTo>
                  <a:pt x="636" y="851"/>
                </a:lnTo>
                <a:lnTo>
                  <a:pt x="639" y="852"/>
                </a:lnTo>
                <a:lnTo>
                  <a:pt x="641" y="857"/>
                </a:lnTo>
                <a:lnTo>
                  <a:pt x="644" y="857"/>
                </a:lnTo>
                <a:lnTo>
                  <a:pt x="646" y="857"/>
                </a:lnTo>
                <a:lnTo>
                  <a:pt x="646" y="862"/>
                </a:lnTo>
                <a:lnTo>
                  <a:pt x="645" y="867"/>
                </a:lnTo>
                <a:lnTo>
                  <a:pt x="645" y="873"/>
                </a:lnTo>
                <a:lnTo>
                  <a:pt x="649" y="880"/>
                </a:lnTo>
                <a:lnTo>
                  <a:pt x="646" y="884"/>
                </a:lnTo>
                <a:lnTo>
                  <a:pt x="644" y="889"/>
                </a:lnTo>
                <a:lnTo>
                  <a:pt x="649" y="896"/>
                </a:lnTo>
                <a:lnTo>
                  <a:pt x="654" y="901"/>
                </a:lnTo>
                <a:lnTo>
                  <a:pt x="657" y="906"/>
                </a:lnTo>
                <a:lnTo>
                  <a:pt x="659" y="912"/>
                </a:lnTo>
                <a:lnTo>
                  <a:pt x="658" y="915"/>
                </a:lnTo>
                <a:lnTo>
                  <a:pt x="656" y="918"/>
                </a:lnTo>
                <a:lnTo>
                  <a:pt x="653" y="926"/>
                </a:lnTo>
                <a:lnTo>
                  <a:pt x="654" y="943"/>
                </a:lnTo>
                <a:lnTo>
                  <a:pt x="653" y="945"/>
                </a:lnTo>
                <a:lnTo>
                  <a:pt x="643" y="951"/>
                </a:lnTo>
                <a:lnTo>
                  <a:pt x="642" y="952"/>
                </a:lnTo>
                <a:lnTo>
                  <a:pt x="421" y="933"/>
                </a:lnTo>
                <a:lnTo>
                  <a:pt x="422" y="930"/>
                </a:lnTo>
                <a:lnTo>
                  <a:pt x="425" y="929"/>
                </a:lnTo>
                <a:lnTo>
                  <a:pt x="422" y="926"/>
                </a:lnTo>
                <a:lnTo>
                  <a:pt x="419" y="921"/>
                </a:lnTo>
                <a:lnTo>
                  <a:pt x="421" y="915"/>
                </a:lnTo>
                <a:lnTo>
                  <a:pt x="419" y="913"/>
                </a:lnTo>
                <a:lnTo>
                  <a:pt x="422" y="912"/>
                </a:lnTo>
                <a:lnTo>
                  <a:pt x="428" y="903"/>
                </a:lnTo>
                <a:lnTo>
                  <a:pt x="435" y="890"/>
                </a:lnTo>
                <a:lnTo>
                  <a:pt x="431" y="888"/>
                </a:lnTo>
                <a:lnTo>
                  <a:pt x="427" y="888"/>
                </a:lnTo>
                <a:lnTo>
                  <a:pt x="425" y="886"/>
                </a:lnTo>
                <a:lnTo>
                  <a:pt x="424" y="884"/>
                </a:lnTo>
                <a:lnTo>
                  <a:pt x="433" y="869"/>
                </a:lnTo>
                <a:lnTo>
                  <a:pt x="436" y="859"/>
                </a:lnTo>
                <a:lnTo>
                  <a:pt x="441" y="834"/>
                </a:lnTo>
                <a:lnTo>
                  <a:pt x="439" y="829"/>
                </a:lnTo>
                <a:lnTo>
                  <a:pt x="437" y="828"/>
                </a:lnTo>
                <a:lnTo>
                  <a:pt x="437" y="825"/>
                </a:lnTo>
                <a:lnTo>
                  <a:pt x="434" y="823"/>
                </a:lnTo>
                <a:lnTo>
                  <a:pt x="431" y="823"/>
                </a:lnTo>
                <a:lnTo>
                  <a:pt x="427" y="822"/>
                </a:lnTo>
                <a:lnTo>
                  <a:pt x="427" y="819"/>
                </a:lnTo>
                <a:lnTo>
                  <a:pt x="426" y="817"/>
                </a:lnTo>
                <a:lnTo>
                  <a:pt x="427" y="815"/>
                </a:lnTo>
                <a:lnTo>
                  <a:pt x="427" y="812"/>
                </a:lnTo>
                <a:lnTo>
                  <a:pt x="425" y="809"/>
                </a:lnTo>
                <a:lnTo>
                  <a:pt x="421" y="810"/>
                </a:lnTo>
                <a:lnTo>
                  <a:pt x="417" y="808"/>
                </a:lnTo>
                <a:lnTo>
                  <a:pt x="415" y="808"/>
                </a:lnTo>
                <a:lnTo>
                  <a:pt x="412" y="808"/>
                </a:lnTo>
                <a:lnTo>
                  <a:pt x="411" y="806"/>
                </a:lnTo>
                <a:lnTo>
                  <a:pt x="412" y="803"/>
                </a:lnTo>
                <a:lnTo>
                  <a:pt x="413" y="802"/>
                </a:lnTo>
                <a:lnTo>
                  <a:pt x="410" y="799"/>
                </a:lnTo>
                <a:lnTo>
                  <a:pt x="407" y="799"/>
                </a:lnTo>
                <a:lnTo>
                  <a:pt x="406" y="797"/>
                </a:lnTo>
                <a:lnTo>
                  <a:pt x="407" y="789"/>
                </a:lnTo>
                <a:lnTo>
                  <a:pt x="406" y="786"/>
                </a:lnTo>
                <a:lnTo>
                  <a:pt x="404" y="785"/>
                </a:lnTo>
                <a:lnTo>
                  <a:pt x="401" y="785"/>
                </a:lnTo>
                <a:lnTo>
                  <a:pt x="399" y="783"/>
                </a:lnTo>
                <a:lnTo>
                  <a:pt x="398" y="770"/>
                </a:lnTo>
                <a:lnTo>
                  <a:pt x="395" y="769"/>
                </a:lnTo>
                <a:lnTo>
                  <a:pt x="393" y="759"/>
                </a:lnTo>
                <a:lnTo>
                  <a:pt x="391" y="757"/>
                </a:lnTo>
                <a:lnTo>
                  <a:pt x="388" y="755"/>
                </a:lnTo>
                <a:lnTo>
                  <a:pt x="387" y="753"/>
                </a:lnTo>
                <a:lnTo>
                  <a:pt x="383" y="751"/>
                </a:lnTo>
                <a:lnTo>
                  <a:pt x="379" y="750"/>
                </a:lnTo>
                <a:lnTo>
                  <a:pt x="375" y="751"/>
                </a:lnTo>
                <a:lnTo>
                  <a:pt x="373" y="752"/>
                </a:lnTo>
                <a:lnTo>
                  <a:pt x="371" y="751"/>
                </a:lnTo>
                <a:lnTo>
                  <a:pt x="370" y="747"/>
                </a:lnTo>
                <a:lnTo>
                  <a:pt x="365" y="744"/>
                </a:lnTo>
                <a:lnTo>
                  <a:pt x="363" y="743"/>
                </a:lnTo>
                <a:lnTo>
                  <a:pt x="360" y="737"/>
                </a:lnTo>
                <a:lnTo>
                  <a:pt x="358" y="735"/>
                </a:lnTo>
                <a:lnTo>
                  <a:pt x="360" y="728"/>
                </a:lnTo>
                <a:lnTo>
                  <a:pt x="360" y="723"/>
                </a:lnTo>
                <a:lnTo>
                  <a:pt x="357" y="720"/>
                </a:lnTo>
                <a:lnTo>
                  <a:pt x="357" y="718"/>
                </a:lnTo>
                <a:lnTo>
                  <a:pt x="355" y="717"/>
                </a:lnTo>
                <a:lnTo>
                  <a:pt x="353" y="715"/>
                </a:lnTo>
                <a:lnTo>
                  <a:pt x="347" y="713"/>
                </a:lnTo>
                <a:lnTo>
                  <a:pt x="345" y="708"/>
                </a:lnTo>
                <a:lnTo>
                  <a:pt x="342" y="708"/>
                </a:lnTo>
                <a:lnTo>
                  <a:pt x="341" y="707"/>
                </a:lnTo>
                <a:lnTo>
                  <a:pt x="341" y="702"/>
                </a:lnTo>
                <a:lnTo>
                  <a:pt x="339" y="701"/>
                </a:lnTo>
                <a:lnTo>
                  <a:pt x="339" y="695"/>
                </a:lnTo>
                <a:lnTo>
                  <a:pt x="329" y="685"/>
                </a:lnTo>
                <a:lnTo>
                  <a:pt x="323" y="673"/>
                </a:lnTo>
                <a:lnTo>
                  <a:pt x="317" y="669"/>
                </a:lnTo>
                <a:lnTo>
                  <a:pt x="306" y="657"/>
                </a:lnTo>
                <a:lnTo>
                  <a:pt x="303" y="654"/>
                </a:lnTo>
                <a:lnTo>
                  <a:pt x="300" y="650"/>
                </a:lnTo>
                <a:lnTo>
                  <a:pt x="297" y="647"/>
                </a:lnTo>
                <a:lnTo>
                  <a:pt x="290" y="647"/>
                </a:lnTo>
                <a:lnTo>
                  <a:pt x="269" y="639"/>
                </a:lnTo>
                <a:lnTo>
                  <a:pt x="265" y="639"/>
                </a:lnTo>
                <a:lnTo>
                  <a:pt x="261" y="637"/>
                </a:lnTo>
                <a:lnTo>
                  <a:pt x="260" y="639"/>
                </a:lnTo>
                <a:lnTo>
                  <a:pt x="256" y="626"/>
                </a:lnTo>
                <a:lnTo>
                  <a:pt x="254" y="624"/>
                </a:lnTo>
                <a:lnTo>
                  <a:pt x="253" y="622"/>
                </a:lnTo>
                <a:lnTo>
                  <a:pt x="247" y="619"/>
                </a:lnTo>
                <a:lnTo>
                  <a:pt x="245" y="614"/>
                </a:lnTo>
                <a:lnTo>
                  <a:pt x="242" y="610"/>
                </a:lnTo>
                <a:lnTo>
                  <a:pt x="239" y="608"/>
                </a:lnTo>
                <a:lnTo>
                  <a:pt x="237" y="607"/>
                </a:lnTo>
                <a:lnTo>
                  <a:pt x="236" y="604"/>
                </a:lnTo>
                <a:lnTo>
                  <a:pt x="231" y="603"/>
                </a:lnTo>
                <a:lnTo>
                  <a:pt x="230" y="601"/>
                </a:lnTo>
                <a:lnTo>
                  <a:pt x="226" y="599"/>
                </a:lnTo>
                <a:lnTo>
                  <a:pt x="224" y="601"/>
                </a:lnTo>
                <a:lnTo>
                  <a:pt x="222" y="602"/>
                </a:lnTo>
                <a:lnTo>
                  <a:pt x="220" y="602"/>
                </a:lnTo>
                <a:lnTo>
                  <a:pt x="216" y="597"/>
                </a:lnTo>
                <a:lnTo>
                  <a:pt x="212" y="586"/>
                </a:lnTo>
                <a:lnTo>
                  <a:pt x="209" y="583"/>
                </a:lnTo>
                <a:lnTo>
                  <a:pt x="197" y="579"/>
                </a:lnTo>
                <a:lnTo>
                  <a:pt x="194" y="579"/>
                </a:lnTo>
                <a:lnTo>
                  <a:pt x="192" y="573"/>
                </a:lnTo>
                <a:lnTo>
                  <a:pt x="186" y="565"/>
                </a:lnTo>
                <a:lnTo>
                  <a:pt x="189" y="560"/>
                </a:lnTo>
                <a:lnTo>
                  <a:pt x="192" y="549"/>
                </a:lnTo>
                <a:lnTo>
                  <a:pt x="190" y="547"/>
                </a:lnTo>
                <a:lnTo>
                  <a:pt x="191" y="540"/>
                </a:lnTo>
                <a:lnTo>
                  <a:pt x="190" y="535"/>
                </a:lnTo>
                <a:lnTo>
                  <a:pt x="184" y="529"/>
                </a:lnTo>
                <a:lnTo>
                  <a:pt x="172" y="527"/>
                </a:lnTo>
                <a:lnTo>
                  <a:pt x="172" y="522"/>
                </a:lnTo>
                <a:lnTo>
                  <a:pt x="171" y="519"/>
                </a:lnTo>
                <a:lnTo>
                  <a:pt x="173" y="516"/>
                </a:lnTo>
                <a:lnTo>
                  <a:pt x="175" y="512"/>
                </a:lnTo>
                <a:lnTo>
                  <a:pt x="177" y="510"/>
                </a:lnTo>
                <a:lnTo>
                  <a:pt x="178" y="505"/>
                </a:lnTo>
                <a:lnTo>
                  <a:pt x="177" y="501"/>
                </a:lnTo>
                <a:lnTo>
                  <a:pt x="178" y="495"/>
                </a:lnTo>
                <a:lnTo>
                  <a:pt x="177" y="491"/>
                </a:lnTo>
                <a:lnTo>
                  <a:pt x="176" y="489"/>
                </a:lnTo>
                <a:lnTo>
                  <a:pt x="175" y="483"/>
                </a:lnTo>
                <a:lnTo>
                  <a:pt x="177" y="473"/>
                </a:lnTo>
                <a:lnTo>
                  <a:pt x="178" y="469"/>
                </a:lnTo>
                <a:lnTo>
                  <a:pt x="179" y="463"/>
                </a:lnTo>
                <a:lnTo>
                  <a:pt x="178" y="457"/>
                </a:lnTo>
                <a:lnTo>
                  <a:pt x="175" y="451"/>
                </a:lnTo>
                <a:lnTo>
                  <a:pt x="173" y="445"/>
                </a:lnTo>
                <a:lnTo>
                  <a:pt x="171" y="444"/>
                </a:lnTo>
                <a:lnTo>
                  <a:pt x="164" y="441"/>
                </a:lnTo>
                <a:lnTo>
                  <a:pt x="161" y="440"/>
                </a:lnTo>
                <a:lnTo>
                  <a:pt x="161" y="437"/>
                </a:lnTo>
                <a:lnTo>
                  <a:pt x="159" y="435"/>
                </a:lnTo>
                <a:lnTo>
                  <a:pt x="154" y="435"/>
                </a:lnTo>
                <a:lnTo>
                  <a:pt x="161" y="432"/>
                </a:lnTo>
                <a:lnTo>
                  <a:pt x="162" y="429"/>
                </a:lnTo>
                <a:lnTo>
                  <a:pt x="162" y="425"/>
                </a:lnTo>
                <a:lnTo>
                  <a:pt x="160" y="419"/>
                </a:lnTo>
                <a:lnTo>
                  <a:pt x="157" y="417"/>
                </a:lnTo>
                <a:lnTo>
                  <a:pt x="155" y="414"/>
                </a:lnTo>
                <a:lnTo>
                  <a:pt x="155" y="413"/>
                </a:lnTo>
                <a:lnTo>
                  <a:pt x="158" y="411"/>
                </a:lnTo>
                <a:lnTo>
                  <a:pt x="156" y="409"/>
                </a:lnTo>
                <a:lnTo>
                  <a:pt x="153" y="408"/>
                </a:lnTo>
                <a:lnTo>
                  <a:pt x="151" y="408"/>
                </a:lnTo>
                <a:lnTo>
                  <a:pt x="152" y="411"/>
                </a:lnTo>
                <a:lnTo>
                  <a:pt x="154" y="414"/>
                </a:lnTo>
                <a:lnTo>
                  <a:pt x="155" y="422"/>
                </a:lnTo>
                <a:lnTo>
                  <a:pt x="157" y="425"/>
                </a:lnTo>
                <a:lnTo>
                  <a:pt x="156" y="427"/>
                </a:lnTo>
                <a:lnTo>
                  <a:pt x="154" y="429"/>
                </a:lnTo>
                <a:lnTo>
                  <a:pt x="151" y="427"/>
                </a:lnTo>
                <a:lnTo>
                  <a:pt x="149" y="424"/>
                </a:lnTo>
                <a:lnTo>
                  <a:pt x="147" y="424"/>
                </a:lnTo>
                <a:lnTo>
                  <a:pt x="147" y="427"/>
                </a:lnTo>
                <a:lnTo>
                  <a:pt x="148" y="430"/>
                </a:lnTo>
                <a:lnTo>
                  <a:pt x="148" y="434"/>
                </a:lnTo>
                <a:lnTo>
                  <a:pt x="151" y="437"/>
                </a:lnTo>
                <a:lnTo>
                  <a:pt x="151" y="441"/>
                </a:lnTo>
                <a:lnTo>
                  <a:pt x="148" y="440"/>
                </a:lnTo>
                <a:lnTo>
                  <a:pt x="140" y="417"/>
                </a:lnTo>
                <a:lnTo>
                  <a:pt x="139" y="395"/>
                </a:lnTo>
                <a:lnTo>
                  <a:pt x="140" y="391"/>
                </a:lnTo>
                <a:lnTo>
                  <a:pt x="139" y="357"/>
                </a:lnTo>
                <a:lnTo>
                  <a:pt x="140" y="355"/>
                </a:lnTo>
                <a:lnTo>
                  <a:pt x="137" y="349"/>
                </a:lnTo>
                <a:lnTo>
                  <a:pt x="133" y="345"/>
                </a:lnTo>
                <a:lnTo>
                  <a:pt x="127" y="331"/>
                </a:lnTo>
                <a:lnTo>
                  <a:pt x="126" y="325"/>
                </a:lnTo>
                <a:lnTo>
                  <a:pt x="122" y="324"/>
                </a:lnTo>
                <a:lnTo>
                  <a:pt x="116" y="325"/>
                </a:lnTo>
                <a:lnTo>
                  <a:pt x="114" y="324"/>
                </a:lnTo>
                <a:lnTo>
                  <a:pt x="112" y="320"/>
                </a:lnTo>
                <a:lnTo>
                  <a:pt x="111" y="315"/>
                </a:lnTo>
                <a:lnTo>
                  <a:pt x="112" y="304"/>
                </a:lnTo>
                <a:lnTo>
                  <a:pt x="112" y="300"/>
                </a:lnTo>
                <a:lnTo>
                  <a:pt x="114" y="296"/>
                </a:lnTo>
                <a:lnTo>
                  <a:pt x="112" y="291"/>
                </a:lnTo>
                <a:lnTo>
                  <a:pt x="111" y="287"/>
                </a:lnTo>
                <a:lnTo>
                  <a:pt x="109" y="285"/>
                </a:lnTo>
                <a:lnTo>
                  <a:pt x="112" y="283"/>
                </a:lnTo>
                <a:lnTo>
                  <a:pt x="114" y="282"/>
                </a:lnTo>
                <a:lnTo>
                  <a:pt x="113" y="271"/>
                </a:lnTo>
                <a:lnTo>
                  <a:pt x="103" y="255"/>
                </a:lnTo>
                <a:lnTo>
                  <a:pt x="101" y="255"/>
                </a:lnTo>
                <a:lnTo>
                  <a:pt x="98" y="248"/>
                </a:lnTo>
                <a:lnTo>
                  <a:pt x="94" y="246"/>
                </a:lnTo>
                <a:lnTo>
                  <a:pt x="93" y="241"/>
                </a:lnTo>
                <a:lnTo>
                  <a:pt x="93" y="238"/>
                </a:lnTo>
                <a:lnTo>
                  <a:pt x="91" y="235"/>
                </a:lnTo>
                <a:lnTo>
                  <a:pt x="90" y="233"/>
                </a:lnTo>
                <a:lnTo>
                  <a:pt x="87" y="233"/>
                </a:lnTo>
                <a:lnTo>
                  <a:pt x="87" y="229"/>
                </a:lnTo>
                <a:lnTo>
                  <a:pt x="85" y="225"/>
                </a:lnTo>
                <a:lnTo>
                  <a:pt x="79" y="218"/>
                </a:lnTo>
                <a:lnTo>
                  <a:pt x="76" y="218"/>
                </a:lnTo>
                <a:lnTo>
                  <a:pt x="73" y="219"/>
                </a:lnTo>
                <a:lnTo>
                  <a:pt x="73" y="210"/>
                </a:lnTo>
                <a:lnTo>
                  <a:pt x="69" y="206"/>
                </a:lnTo>
                <a:lnTo>
                  <a:pt x="67" y="207"/>
                </a:lnTo>
                <a:lnTo>
                  <a:pt x="61" y="201"/>
                </a:lnTo>
                <a:lnTo>
                  <a:pt x="61" y="198"/>
                </a:lnTo>
                <a:lnTo>
                  <a:pt x="61" y="195"/>
                </a:lnTo>
                <a:lnTo>
                  <a:pt x="63" y="193"/>
                </a:lnTo>
                <a:lnTo>
                  <a:pt x="65" y="193"/>
                </a:lnTo>
                <a:lnTo>
                  <a:pt x="69" y="193"/>
                </a:lnTo>
                <a:lnTo>
                  <a:pt x="70" y="192"/>
                </a:lnTo>
                <a:lnTo>
                  <a:pt x="65" y="187"/>
                </a:lnTo>
                <a:lnTo>
                  <a:pt x="67" y="182"/>
                </a:lnTo>
                <a:lnTo>
                  <a:pt x="65" y="172"/>
                </a:lnTo>
                <a:lnTo>
                  <a:pt x="63" y="169"/>
                </a:lnTo>
                <a:lnTo>
                  <a:pt x="60" y="167"/>
                </a:lnTo>
                <a:lnTo>
                  <a:pt x="56" y="165"/>
                </a:lnTo>
                <a:lnTo>
                  <a:pt x="54" y="159"/>
                </a:lnTo>
                <a:lnTo>
                  <a:pt x="50" y="154"/>
                </a:lnTo>
                <a:lnTo>
                  <a:pt x="53" y="151"/>
                </a:lnTo>
                <a:lnTo>
                  <a:pt x="58" y="151"/>
                </a:lnTo>
                <a:lnTo>
                  <a:pt x="63" y="153"/>
                </a:lnTo>
                <a:lnTo>
                  <a:pt x="65" y="157"/>
                </a:lnTo>
                <a:lnTo>
                  <a:pt x="71" y="158"/>
                </a:lnTo>
                <a:lnTo>
                  <a:pt x="76" y="161"/>
                </a:lnTo>
                <a:lnTo>
                  <a:pt x="78" y="154"/>
                </a:lnTo>
                <a:lnTo>
                  <a:pt x="81" y="150"/>
                </a:lnTo>
                <a:lnTo>
                  <a:pt x="81" y="153"/>
                </a:lnTo>
                <a:lnTo>
                  <a:pt x="80" y="156"/>
                </a:lnTo>
                <a:lnTo>
                  <a:pt x="80" y="160"/>
                </a:lnTo>
                <a:lnTo>
                  <a:pt x="81" y="164"/>
                </a:lnTo>
                <a:lnTo>
                  <a:pt x="83" y="165"/>
                </a:lnTo>
                <a:lnTo>
                  <a:pt x="85" y="147"/>
                </a:lnTo>
                <a:lnTo>
                  <a:pt x="83" y="147"/>
                </a:lnTo>
                <a:lnTo>
                  <a:pt x="80" y="146"/>
                </a:lnTo>
                <a:lnTo>
                  <a:pt x="80" y="142"/>
                </a:lnTo>
                <a:lnTo>
                  <a:pt x="79" y="137"/>
                </a:lnTo>
                <a:lnTo>
                  <a:pt x="69" y="137"/>
                </a:lnTo>
                <a:lnTo>
                  <a:pt x="69" y="133"/>
                </a:lnTo>
                <a:lnTo>
                  <a:pt x="61" y="129"/>
                </a:lnTo>
                <a:lnTo>
                  <a:pt x="58" y="128"/>
                </a:lnTo>
                <a:lnTo>
                  <a:pt x="58" y="123"/>
                </a:lnTo>
                <a:lnTo>
                  <a:pt x="53" y="117"/>
                </a:lnTo>
                <a:lnTo>
                  <a:pt x="49" y="117"/>
                </a:lnTo>
                <a:lnTo>
                  <a:pt x="46" y="116"/>
                </a:lnTo>
                <a:lnTo>
                  <a:pt x="44" y="115"/>
                </a:lnTo>
                <a:lnTo>
                  <a:pt x="41" y="107"/>
                </a:lnTo>
                <a:lnTo>
                  <a:pt x="37" y="103"/>
                </a:lnTo>
                <a:lnTo>
                  <a:pt x="35" y="99"/>
                </a:lnTo>
                <a:lnTo>
                  <a:pt x="37" y="90"/>
                </a:lnTo>
                <a:lnTo>
                  <a:pt x="37" y="86"/>
                </a:lnTo>
                <a:lnTo>
                  <a:pt x="36" y="81"/>
                </a:lnTo>
                <a:lnTo>
                  <a:pt x="33" y="75"/>
                </a:lnTo>
                <a:lnTo>
                  <a:pt x="31" y="67"/>
                </a:lnTo>
                <a:lnTo>
                  <a:pt x="31" y="63"/>
                </a:lnTo>
                <a:lnTo>
                  <a:pt x="29" y="58"/>
                </a:lnTo>
                <a:lnTo>
                  <a:pt x="25" y="55"/>
                </a:lnTo>
                <a:lnTo>
                  <a:pt x="21" y="53"/>
                </a:lnTo>
                <a:lnTo>
                  <a:pt x="0" y="0"/>
                </a:lnTo>
                <a:lnTo>
                  <a:pt x="408" y="17"/>
                </a:lnTo>
                <a:lnTo>
                  <a:pt x="408" y="31"/>
                </a:lnTo>
                <a:lnTo>
                  <a:pt x="398" y="39"/>
                </a:lnTo>
                <a:lnTo>
                  <a:pt x="391" y="42"/>
                </a:lnTo>
                <a:lnTo>
                  <a:pt x="388" y="54"/>
                </a:lnTo>
                <a:lnTo>
                  <a:pt x="374" y="69"/>
                </a:lnTo>
                <a:lnTo>
                  <a:pt x="371" y="71"/>
                </a:lnTo>
                <a:lnTo>
                  <a:pt x="369" y="73"/>
                </a:lnTo>
                <a:lnTo>
                  <a:pt x="367" y="77"/>
                </a:lnTo>
                <a:lnTo>
                  <a:pt x="361" y="87"/>
                </a:lnTo>
                <a:lnTo>
                  <a:pt x="364" y="93"/>
                </a:lnTo>
                <a:lnTo>
                  <a:pt x="369" y="97"/>
                </a:lnTo>
                <a:lnTo>
                  <a:pt x="371" y="104"/>
                </a:lnTo>
                <a:lnTo>
                  <a:pt x="375" y="106"/>
                </a:lnTo>
                <a:lnTo>
                  <a:pt x="374" y="111"/>
                </a:lnTo>
                <a:lnTo>
                  <a:pt x="372" y="112"/>
                </a:lnTo>
                <a:lnTo>
                  <a:pt x="371" y="115"/>
                </a:lnTo>
                <a:lnTo>
                  <a:pt x="374" y="125"/>
                </a:lnTo>
                <a:lnTo>
                  <a:pt x="374" y="140"/>
                </a:lnTo>
                <a:lnTo>
                  <a:pt x="371" y="151"/>
                </a:lnTo>
                <a:lnTo>
                  <a:pt x="366" y="161"/>
                </a:lnTo>
                <a:lnTo>
                  <a:pt x="365" y="163"/>
                </a:lnTo>
                <a:lnTo>
                  <a:pt x="365" y="177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102" name="01ags">
            <a:extLst>
              <a:ext uri="{FF2B5EF4-FFF2-40B4-BE49-F238E27FC236}">
                <a16:creationId xmlns:a16="http://schemas.microsoft.com/office/drawing/2014/main" id="{F8B50016-1FAF-9F0B-0F7A-36068EB5E8B7}"/>
              </a:ext>
            </a:extLst>
          </p:cNvPr>
          <p:cNvSpPr>
            <a:spLocks/>
          </p:cNvSpPr>
          <p:nvPr/>
        </p:nvSpPr>
        <p:spPr bwMode="auto">
          <a:xfrm>
            <a:off x="5702248" y="4542933"/>
            <a:ext cx="251087" cy="194187"/>
          </a:xfrm>
          <a:custGeom>
            <a:avLst/>
            <a:gdLst/>
            <a:ahLst/>
            <a:cxnLst>
              <a:cxn ang="0">
                <a:pos x="28" y="153"/>
              </a:cxn>
              <a:cxn ang="0">
                <a:pos x="20" y="150"/>
              </a:cxn>
              <a:cxn ang="0">
                <a:pos x="4" y="134"/>
              </a:cxn>
              <a:cxn ang="0">
                <a:pos x="0" y="124"/>
              </a:cxn>
              <a:cxn ang="0">
                <a:pos x="1" y="98"/>
              </a:cxn>
              <a:cxn ang="0">
                <a:pos x="4" y="86"/>
              </a:cxn>
              <a:cxn ang="0">
                <a:pos x="11" y="75"/>
              </a:cxn>
              <a:cxn ang="0">
                <a:pos x="21" y="67"/>
              </a:cxn>
              <a:cxn ang="0">
                <a:pos x="42" y="56"/>
              </a:cxn>
              <a:cxn ang="0">
                <a:pos x="44" y="54"/>
              </a:cxn>
              <a:cxn ang="0">
                <a:pos x="46" y="53"/>
              </a:cxn>
              <a:cxn ang="0">
                <a:pos x="53" y="46"/>
              </a:cxn>
              <a:cxn ang="0">
                <a:pos x="60" y="35"/>
              </a:cxn>
              <a:cxn ang="0">
                <a:pos x="66" y="31"/>
              </a:cxn>
              <a:cxn ang="0">
                <a:pos x="71" y="34"/>
              </a:cxn>
              <a:cxn ang="0">
                <a:pos x="84" y="28"/>
              </a:cxn>
              <a:cxn ang="0">
                <a:pos x="91" y="23"/>
              </a:cxn>
              <a:cxn ang="0">
                <a:pos x="92" y="22"/>
              </a:cxn>
              <a:cxn ang="0">
                <a:pos x="97" y="20"/>
              </a:cxn>
              <a:cxn ang="0">
                <a:pos x="106" y="20"/>
              </a:cxn>
              <a:cxn ang="0">
                <a:pos x="110" y="17"/>
              </a:cxn>
              <a:cxn ang="0">
                <a:pos x="124" y="0"/>
              </a:cxn>
              <a:cxn ang="0">
                <a:pos x="129" y="2"/>
              </a:cxn>
              <a:cxn ang="0">
                <a:pos x="132" y="10"/>
              </a:cxn>
              <a:cxn ang="0">
                <a:pos x="134" y="10"/>
              </a:cxn>
              <a:cxn ang="0">
                <a:pos x="138" y="18"/>
              </a:cxn>
              <a:cxn ang="0">
                <a:pos x="142" y="20"/>
              </a:cxn>
              <a:cxn ang="0">
                <a:pos x="153" y="22"/>
              </a:cxn>
              <a:cxn ang="0">
                <a:pos x="154" y="30"/>
              </a:cxn>
              <a:cxn ang="0">
                <a:pos x="161" y="42"/>
              </a:cxn>
              <a:cxn ang="0">
                <a:pos x="170" y="51"/>
              </a:cxn>
              <a:cxn ang="0">
                <a:pos x="171" y="60"/>
              </a:cxn>
              <a:cxn ang="0">
                <a:pos x="168" y="70"/>
              </a:cxn>
              <a:cxn ang="0">
                <a:pos x="173" y="75"/>
              </a:cxn>
              <a:cxn ang="0">
                <a:pos x="180" y="78"/>
              </a:cxn>
              <a:cxn ang="0">
                <a:pos x="188" y="87"/>
              </a:cxn>
              <a:cxn ang="0">
                <a:pos x="189" y="89"/>
              </a:cxn>
              <a:cxn ang="0">
                <a:pos x="197" y="91"/>
              </a:cxn>
              <a:cxn ang="0">
                <a:pos x="194" y="102"/>
              </a:cxn>
              <a:cxn ang="0">
                <a:pos x="189" y="109"/>
              </a:cxn>
              <a:cxn ang="0">
                <a:pos x="181" y="113"/>
              </a:cxn>
              <a:cxn ang="0">
                <a:pos x="173" y="116"/>
              </a:cxn>
              <a:cxn ang="0">
                <a:pos x="166" y="122"/>
              </a:cxn>
              <a:cxn ang="0">
                <a:pos x="160" y="125"/>
              </a:cxn>
              <a:cxn ang="0">
                <a:pos x="148" y="143"/>
              </a:cxn>
              <a:cxn ang="0">
                <a:pos x="140" y="148"/>
              </a:cxn>
              <a:cxn ang="0">
                <a:pos x="130" y="150"/>
              </a:cxn>
              <a:cxn ang="0">
                <a:pos x="123" y="154"/>
              </a:cxn>
              <a:cxn ang="0">
                <a:pos x="108" y="152"/>
              </a:cxn>
              <a:cxn ang="0">
                <a:pos x="80" y="142"/>
              </a:cxn>
              <a:cxn ang="0">
                <a:pos x="68" y="135"/>
              </a:cxn>
              <a:cxn ang="0">
                <a:pos x="57" y="136"/>
              </a:cxn>
              <a:cxn ang="0">
                <a:pos x="51" y="136"/>
              </a:cxn>
              <a:cxn ang="0">
                <a:pos x="46" y="142"/>
              </a:cxn>
              <a:cxn ang="0">
                <a:pos x="36" y="142"/>
              </a:cxn>
              <a:cxn ang="0">
                <a:pos x="28" y="153"/>
              </a:cxn>
            </a:cxnLst>
            <a:rect l="0" t="0" r="r" b="b"/>
            <a:pathLst>
              <a:path w="198" h="155">
                <a:moveTo>
                  <a:pt x="28" y="153"/>
                </a:moveTo>
                <a:lnTo>
                  <a:pt x="20" y="150"/>
                </a:lnTo>
                <a:lnTo>
                  <a:pt x="4" y="134"/>
                </a:lnTo>
                <a:lnTo>
                  <a:pt x="0" y="124"/>
                </a:lnTo>
                <a:lnTo>
                  <a:pt x="1" y="98"/>
                </a:lnTo>
                <a:lnTo>
                  <a:pt x="4" y="86"/>
                </a:lnTo>
                <a:lnTo>
                  <a:pt x="11" y="75"/>
                </a:lnTo>
                <a:lnTo>
                  <a:pt x="21" y="67"/>
                </a:lnTo>
                <a:lnTo>
                  <a:pt x="42" y="56"/>
                </a:lnTo>
                <a:lnTo>
                  <a:pt x="44" y="54"/>
                </a:lnTo>
                <a:lnTo>
                  <a:pt x="46" y="53"/>
                </a:lnTo>
                <a:lnTo>
                  <a:pt x="53" y="46"/>
                </a:lnTo>
                <a:lnTo>
                  <a:pt x="60" y="35"/>
                </a:lnTo>
                <a:lnTo>
                  <a:pt x="66" y="31"/>
                </a:lnTo>
                <a:lnTo>
                  <a:pt x="71" y="34"/>
                </a:lnTo>
                <a:lnTo>
                  <a:pt x="84" y="28"/>
                </a:lnTo>
                <a:lnTo>
                  <a:pt x="91" y="23"/>
                </a:lnTo>
                <a:lnTo>
                  <a:pt x="92" y="22"/>
                </a:lnTo>
                <a:lnTo>
                  <a:pt x="97" y="20"/>
                </a:lnTo>
                <a:lnTo>
                  <a:pt x="106" y="20"/>
                </a:lnTo>
                <a:lnTo>
                  <a:pt x="110" y="17"/>
                </a:lnTo>
                <a:lnTo>
                  <a:pt x="124" y="0"/>
                </a:lnTo>
                <a:lnTo>
                  <a:pt x="129" y="2"/>
                </a:lnTo>
                <a:lnTo>
                  <a:pt x="132" y="10"/>
                </a:lnTo>
                <a:lnTo>
                  <a:pt x="134" y="10"/>
                </a:lnTo>
                <a:lnTo>
                  <a:pt x="138" y="18"/>
                </a:lnTo>
                <a:lnTo>
                  <a:pt x="142" y="20"/>
                </a:lnTo>
                <a:lnTo>
                  <a:pt x="153" y="22"/>
                </a:lnTo>
                <a:lnTo>
                  <a:pt x="154" y="30"/>
                </a:lnTo>
                <a:lnTo>
                  <a:pt x="161" y="42"/>
                </a:lnTo>
                <a:lnTo>
                  <a:pt x="170" y="51"/>
                </a:lnTo>
                <a:lnTo>
                  <a:pt x="171" y="60"/>
                </a:lnTo>
                <a:lnTo>
                  <a:pt x="168" y="70"/>
                </a:lnTo>
                <a:lnTo>
                  <a:pt x="173" y="75"/>
                </a:lnTo>
                <a:lnTo>
                  <a:pt x="180" y="78"/>
                </a:lnTo>
                <a:lnTo>
                  <a:pt x="188" y="87"/>
                </a:lnTo>
                <a:lnTo>
                  <a:pt x="189" y="89"/>
                </a:lnTo>
                <a:lnTo>
                  <a:pt x="197" y="91"/>
                </a:lnTo>
                <a:lnTo>
                  <a:pt x="194" y="102"/>
                </a:lnTo>
                <a:lnTo>
                  <a:pt x="189" y="109"/>
                </a:lnTo>
                <a:lnTo>
                  <a:pt x="181" y="113"/>
                </a:lnTo>
                <a:lnTo>
                  <a:pt x="173" y="116"/>
                </a:lnTo>
                <a:lnTo>
                  <a:pt x="166" y="122"/>
                </a:lnTo>
                <a:lnTo>
                  <a:pt x="160" y="125"/>
                </a:lnTo>
                <a:lnTo>
                  <a:pt x="148" y="143"/>
                </a:lnTo>
                <a:lnTo>
                  <a:pt x="140" y="148"/>
                </a:lnTo>
                <a:lnTo>
                  <a:pt x="130" y="150"/>
                </a:lnTo>
                <a:lnTo>
                  <a:pt x="123" y="154"/>
                </a:lnTo>
                <a:lnTo>
                  <a:pt x="108" y="152"/>
                </a:lnTo>
                <a:lnTo>
                  <a:pt x="80" y="142"/>
                </a:lnTo>
                <a:lnTo>
                  <a:pt x="68" y="135"/>
                </a:lnTo>
                <a:lnTo>
                  <a:pt x="57" y="136"/>
                </a:lnTo>
                <a:lnTo>
                  <a:pt x="51" y="136"/>
                </a:lnTo>
                <a:lnTo>
                  <a:pt x="46" y="142"/>
                </a:lnTo>
                <a:lnTo>
                  <a:pt x="36" y="142"/>
                </a:lnTo>
                <a:lnTo>
                  <a:pt x="28" y="153"/>
                </a:lnTo>
              </a:path>
            </a:pathLst>
          </a:custGeom>
          <a:solidFill>
            <a:schemeClr val="bg1"/>
          </a:solidFill>
          <a:ln w="9525">
            <a:solidFill>
              <a:srgbClr val="3C3C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MX" sz="3200" noProof="0"/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B28BED00-1C35-310A-90FF-2405533BB73C}"/>
              </a:ext>
            </a:extLst>
          </p:cNvPr>
          <p:cNvSpPr txBox="1">
            <a:spLocks/>
          </p:cNvSpPr>
          <p:nvPr/>
        </p:nvSpPr>
        <p:spPr>
          <a:xfrm>
            <a:off x="486623" y="4396125"/>
            <a:ext cx="2331935" cy="105311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1000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s-MX" altLang="ko-KR" sz="1000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el uso de color de mapas, seguir la </a:t>
            </a:r>
            <a:r>
              <a:rPr lang="es-MX" altLang="ko-KR" sz="1000" i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Guía para la visualización de  gráficas, mapas y tablas:</a:t>
            </a:r>
          </a:p>
          <a:p>
            <a:pPr marL="0" indent="0">
              <a:buNone/>
            </a:pPr>
            <a:r>
              <a:rPr lang="es-MX" altLang="ko-KR" sz="1000" dirty="0">
                <a:solidFill>
                  <a:srgbClr val="365580"/>
                </a:solidFill>
                <a:latin typeface="Arial"/>
                <a:ea typeface="맑은 고딕"/>
                <a:cs typeface="Arial"/>
                <a:hlinkClick r:id="rId2"/>
              </a:rPr>
              <a:t>https://intranet.inegi.org.mx/docs/Imagen_Institucional/Guia_visualizacion_grafica_mapas.pdf</a:t>
            </a:r>
            <a:r>
              <a:rPr lang="es-MX" altLang="ko-KR" sz="1000" dirty="0">
                <a:solidFill>
                  <a:srgbClr val="365580"/>
                </a:solidFill>
                <a:latin typeface="Arial"/>
                <a:ea typeface="맑은 고딕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1138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3A016-2F49-69F6-70F3-BB8F4B6E9D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5309F2-D779-44FF-D1CE-4C965DBF45E6}"/>
              </a:ext>
            </a:extLst>
          </p:cNvPr>
          <p:cNvSpPr txBox="1">
            <a:spLocks/>
          </p:cNvSpPr>
          <p:nvPr/>
        </p:nvSpPr>
        <p:spPr>
          <a:xfrm>
            <a:off x="0" y="859199"/>
            <a:ext cx="1219199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2400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Mapa por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0E5628E-2AFD-758A-1031-F887C1E94990}"/>
              </a:ext>
            </a:extLst>
          </p:cNvPr>
          <p:cNvSpPr txBox="1">
            <a:spLocks/>
          </p:cNvSpPr>
          <p:nvPr/>
        </p:nvSpPr>
        <p:spPr>
          <a:xfrm>
            <a:off x="0" y="1233714"/>
            <a:ext cx="1219199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000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entidades federativas</a:t>
            </a:r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F7575A76-B195-23BE-C6B1-61987FFC07E1}"/>
              </a:ext>
            </a:extLst>
          </p:cNvPr>
          <p:cNvSpPr txBox="1">
            <a:spLocks/>
          </p:cNvSpPr>
          <p:nvPr/>
        </p:nvSpPr>
        <p:spPr>
          <a:xfrm>
            <a:off x="85570" y="5550734"/>
            <a:ext cx="2331935" cy="105311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1000" b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s-MX" altLang="ko-KR" sz="1000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el uso de color de mapas, seguir la </a:t>
            </a:r>
            <a:r>
              <a:rPr lang="es-MX" altLang="ko-KR" sz="1000" i="1" dirty="0">
                <a:solidFill>
                  <a:srgbClr val="3655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Guía para la visualización de  gráficas, mapas y tablas:</a:t>
            </a:r>
          </a:p>
          <a:p>
            <a:pPr marL="0" indent="0">
              <a:buNone/>
            </a:pPr>
            <a:r>
              <a:rPr lang="es-MX" altLang="ko-KR" sz="1000" dirty="0">
                <a:solidFill>
                  <a:srgbClr val="365580"/>
                </a:solidFill>
                <a:latin typeface="Arial"/>
                <a:ea typeface="맑은 고딕"/>
                <a:cs typeface="Arial"/>
                <a:hlinkClick r:id="rId2"/>
              </a:rPr>
              <a:t>https://intranet.inegi.org.mx/docs/Imagen_Institucional/Guia_visualizacion_grafica_mapas.pdf</a:t>
            </a:r>
            <a:r>
              <a:rPr lang="es-MX" altLang="ko-KR" sz="1000" dirty="0">
                <a:solidFill>
                  <a:srgbClr val="365580"/>
                </a:solidFill>
                <a:latin typeface="Arial"/>
                <a:ea typeface="맑은 고딕"/>
                <a:cs typeface="Arial"/>
              </a:rPr>
              <a:t>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26E9E2FA-B714-2E71-DE60-0995F9EC9FDD}"/>
              </a:ext>
            </a:extLst>
          </p:cNvPr>
          <p:cNvGrpSpPr>
            <a:grpSpLocks noChangeAspect="1"/>
          </p:cNvGrpSpPr>
          <p:nvPr/>
        </p:nvGrpSpPr>
        <p:grpSpPr>
          <a:xfrm>
            <a:off x="2821448" y="1886401"/>
            <a:ext cx="6549102" cy="4608000"/>
            <a:chOff x="6096000" y="1182036"/>
            <a:chExt cx="5628132" cy="3960000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7B802530-1C63-A791-62D5-8FD952531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917" t="8293" r="3401" b="6260"/>
            <a:stretch>
              <a:fillRect/>
            </a:stretch>
          </p:blipFill>
          <p:spPr>
            <a:xfrm>
              <a:off x="6096000" y="1182036"/>
              <a:ext cx="5628132" cy="3960000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/>
          </p:spPr>
        </p:pic>
        <p:sp>
          <p:nvSpPr>
            <p:cNvPr id="5" name="Freeform 2466">
              <a:extLst>
                <a:ext uri="{FF2B5EF4-FFF2-40B4-BE49-F238E27FC236}">
                  <a16:creationId xmlns:a16="http://schemas.microsoft.com/office/drawing/2014/main" id="{E87F0404-1FED-9EC1-E5EB-E8251994AD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9036" y="1348159"/>
              <a:ext cx="673100" cy="971550"/>
            </a:xfrm>
            <a:custGeom>
              <a:avLst/>
              <a:gdLst>
                <a:gd name="T0" fmla="*/ 0 w 1472"/>
                <a:gd name="T1" fmla="*/ 32 h 2124"/>
                <a:gd name="T2" fmla="*/ 72 w 1472"/>
                <a:gd name="T3" fmla="*/ 204 h 2124"/>
                <a:gd name="T4" fmla="*/ 112 w 1472"/>
                <a:gd name="T5" fmla="*/ 268 h 2124"/>
                <a:gd name="T6" fmla="*/ 128 w 1472"/>
                <a:gd name="T7" fmla="*/ 384 h 2124"/>
                <a:gd name="T8" fmla="*/ 176 w 1472"/>
                <a:gd name="T9" fmla="*/ 504 h 2124"/>
                <a:gd name="T10" fmla="*/ 244 w 1472"/>
                <a:gd name="T11" fmla="*/ 644 h 2124"/>
                <a:gd name="T12" fmla="*/ 264 w 1472"/>
                <a:gd name="T13" fmla="*/ 736 h 2124"/>
                <a:gd name="T14" fmla="*/ 324 w 1472"/>
                <a:gd name="T15" fmla="*/ 812 h 2124"/>
                <a:gd name="T16" fmla="*/ 312 w 1472"/>
                <a:gd name="T17" fmla="*/ 944 h 2124"/>
                <a:gd name="T18" fmla="*/ 396 w 1472"/>
                <a:gd name="T19" fmla="*/ 1064 h 2124"/>
                <a:gd name="T20" fmla="*/ 408 w 1472"/>
                <a:gd name="T21" fmla="*/ 1184 h 2124"/>
                <a:gd name="T22" fmla="*/ 440 w 1472"/>
                <a:gd name="T23" fmla="*/ 1288 h 2124"/>
                <a:gd name="T24" fmla="*/ 556 w 1472"/>
                <a:gd name="T25" fmla="*/ 1372 h 2124"/>
                <a:gd name="T26" fmla="*/ 640 w 1472"/>
                <a:gd name="T27" fmla="*/ 1436 h 2124"/>
                <a:gd name="T28" fmla="*/ 756 w 1472"/>
                <a:gd name="T29" fmla="*/ 1552 h 2124"/>
                <a:gd name="T30" fmla="*/ 800 w 1472"/>
                <a:gd name="T31" fmla="*/ 1636 h 2124"/>
                <a:gd name="T32" fmla="*/ 912 w 1472"/>
                <a:gd name="T33" fmla="*/ 1772 h 2124"/>
                <a:gd name="T34" fmla="*/ 976 w 1472"/>
                <a:gd name="T35" fmla="*/ 1848 h 2124"/>
                <a:gd name="T36" fmla="*/ 960 w 1472"/>
                <a:gd name="T37" fmla="*/ 1976 h 2124"/>
                <a:gd name="T38" fmla="*/ 940 w 1472"/>
                <a:gd name="T39" fmla="*/ 2048 h 2124"/>
                <a:gd name="T40" fmla="*/ 1044 w 1472"/>
                <a:gd name="T41" fmla="*/ 2092 h 2124"/>
                <a:gd name="T42" fmla="*/ 1240 w 1472"/>
                <a:gd name="T43" fmla="*/ 2104 h 2124"/>
                <a:gd name="T44" fmla="*/ 1392 w 1472"/>
                <a:gd name="T45" fmla="*/ 2116 h 2124"/>
                <a:gd name="T46" fmla="*/ 1464 w 1472"/>
                <a:gd name="T47" fmla="*/ 2048 h 2124"/>
                <a:gd name="T48" fmla="*/ 1452 w 1472"/>
                <a:gd name="T49" fmla="*/ 1940 h 2124"/>
                <a:gd name="T50" fmla="*/ 1352 w 1472"/>
                <a:gd name="T51" fmla="*/ 1884 h 2124"/>
                <a:gd name="T52" fmla="*/ 1296 w 1472"/>
                <a:gd name="T53" fmla="*/ 1752 h 2124"/>
                <a:gd name="T54" fmla="*/ 1236 w 1472"/>
                <a:gd name="T55" fmla="*/ 1692 h 2124"/>
                <a:gd name="T56" fmla="*/ 1204 w 1472"/>
                <a:gd name="T57" fmla="*/ 1648 h 2124"/>
                <a:gd name="T58" fmla="*/ 1172 w 1472"/>
                <a:gd name="T59" fmla="*/ 1532 h 2124"/>
                <a:gd name="T60" fmla="*/ 1044 w 1472"/>
                <a:gd name="T61" fmla="*/ 1396 h 2124"/>
                <a:gd name="T62" fmla="*/ 932 w 1472"/>
                <a:gd name="T63" fmla="*/ 1320 h 2124"/>
                <a:gd name="T64" fmla="*/ 860 w 1472"/>
                <a:gd name="T65" fmla="*/ 1200 h 2124"/>
                <a:gd name="T66" fmla="*/ 836 w 1472"/>
                <a:gd name="T67" fmla="*/ 1064 h 2124"/>
                <a:gd name="T68" fmla="*/ 828 w 1472"/>
                <a:gd name="T69" fmla="*/ 880 h 2124"/>
                <a:gd name="T70" fmla="*/ 792 w 1472"/>
                <a:gd name="T71" fmla="*/ 752 h 2124"/>
                <a:gd name="T72" fmla="*/ 776 w 1472"/>
                <a:gd name="T73" fmla="*/ 676 h 2124"/>
                <a:gd name="T74" fmla="*/ 800 w 1472"/>
                <a:gd name="T75" fmla="*/ 536 h 2124"/>
                <a:gd name="T76" fmla="*/ 832 w 1472"/>
                <a:gd name="T77" fmla="*/ 464 h 2124"/>
                <a:gd name="T78" fmla="*/ 784 w 1472"/>
                <a:gd name="T79" fmla="*/ 356 h 2124"/>
                <a:gd name="T80" fmla="*/ 776 w 1472"/>
                <a:gd name="T81" fmla="*/ 180 h 2124"/>
                <a:gd name="T82" fmla="*/ 864 w 1472"/>
                <a:gd name="T83" fmla="*/ 68 h 2124"/>
                <a:gd name="T84" fmla="*/ 688 w 1472"/>
                <a:gd name="T85" fmla="*/ 4 h 2124"/>
                <a:gd name="T86" fmla="*/ 844 w 1472"/>
                <a:gd name="T87" fmla="*/ 424 h 2124"/>
                <a:gd name="T88" fmla="*/ 856 w 1472"/>
                <a:gd name="T89" fmla="*/ 472 h 2124"/>
                <a:gd name="T90" fmla="*/ 876 w 1472"/>
                <a:gd name="T91" fmla="*/ 456 h 2124"/>
                <a:gd name="T92" fmla="*/ 852 w 1472"/>
                <a:gd name="T93" fmla="*/ 420 h 2124"/>
                <a:gd name="T94" fmla="*/ 1216 w 1472"/>
                <a:gd name="T95" fmla="*/ 1432 h 2124"/>
                <a:gd name="T96" fmla="*/ 1208 w 1472"/>
                <a:gd name="T97" fmla="*/ 1492 h 2124"/>
                <a:gd name="T98" fmla="*/ 1256 w 1472"/>
                <a:gd name="T99" fmla="*/ 1552 h 2124"/>
                <a:gd name="T100" fmla="*/ 1308 w 1472"/>
                <a:gd name="T101" fmla="*/ 1620 h 2124"/>
                <a:gd name="T102" fmla="*/ 1356 w 1472"/>
                <a:gd name="T103" fmla="*/ 1644 h 2124"/>
                <a:gd name="T104" fmla="*/ 1308 w 1472"/>
                <a:gd name="T105" fmla="*/ 1548 h 2124"/>
                <a:gd name="T106" fmla="*/ 1268 w 1472"/>
                <a:gd name="T107" fmla="*/ 1464 h 2124"/>
                <a:gd name="T108" fmla="*/ 528 w 1472"/>
                <a:gd name="T109" fmla="*/ 1904 h 2124"/>
                <a:gd name="T110" fmla="*/ 504 w 1472"/>
                <a:gd name="T111" fmla="*/ 1968 h 2124"/>
                <a:gd name="T112" fmla="*/ 500 w 1472"/>
                <a:gd name="T113" fmla="*/ 2000 h 2124"/>
                <a:gd name="T114" fmla="*/ 524 w 1472"/>
                <a:gd name="T115" fmla="*/ 2032 h 2124"/>
                <a:gd name="T116" fmla="*/ 556 w 1472"/>
                <a:gd name="T117" fmla="*/ 1964 h 2124"/>
                <a:gd name="T118" fmla="*/ 548 w 1472"/>
                <a:gd name="T119" fmla="*/ 1892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72" h="2124">
                  <a:moveTo>
                    <a:pt x="164" y="0"/>
                  </a:moveTo>
                  <a:lnTo>
                    <a:pt x="140" y="0"/>
                  </a:lnTo>
                  <a:lnTo>
                    <a:pt x="136" y="0"/>
                  </a:lnTo>
                  <a:lnTo>
                    <a:pt x="112" y="0"/>
                  </a:lnTo>
                  <a:lnTo>
                    <a:pt x="52" y="0"/>
                  </a:lnTo>
                  <a:lnTo>
                    <a:pt x="36" y="0"/>
                  </a:lnTo>
                  <a:lnTo>
                    <a:pt x="1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20" y="104"/>
                  </a:lnTo>
                  <a:lnTo>
                    <a:pt x="32" y="124"/>
                  </a:lnTo>
                  <a:lnTo>
                    <a:pt x="40" y="128"/>
                  </a:lnTo>
                  <a:lnTo>
                    <a:pt x="48" y="128"/>
                  </a:lnTo>
                  <a:lnTo>
                    <a:pt x="52" y="132"/>
                  </a:lnTo>
                  <a:lnTo>
                    <a:pt x="60" y="140"/>
                  </a:lnTo>
                  <a:lnTo>
                    <a:pt x="64" y="144"/>
                  </a:lnTo>
                  <a:lnTo>
                    <a:pt x="72" y="184"/>
                  </a:lnTo>
                  <a:lnTo>
                    <a:pt x="72" y="192"/>
                  </a:lnTo>
                  <a:lnTo>
                    <a:pt x="72" y="204"/>
                  </a:lnTo>
                  <a:lnTo>
                    <a:pt x="72" y="216"/>
                  </a:lnTo>
                  <a:lnTo>
                    <a:pt x="68" y="220"/>
                  </a:lnTo>
                  <a:lnTo>
                    <a:pt x="68" y="232"/>
                  </a:lnTo>
                  <a:lnTo>
                    <a:pt x="72" y="240"/>
                  </a:lnTo>
                  <a:lnTo>
                    <a:pt x="76" y="244"/>
                  </a:lnTo>
                  <a:lnTo>
                    <a:pt x="80" y="252"/>
                  </a:lnTo>
                  <a:lnTo>
                    <a:pt x="84" y="252"/>
                  </a:lnTo>
                  <a:lnTo>
                    <a:pt x="92" y="256"/>
                  </a:lnTo>
                  <a:lnTo>
                    <a:pt x="100" y="256"/>
                  </a:lnTo>
                  <a:lnTo>
                    <a:pt x="108" y="260"/>
                  </a:lnTo>
                  <a:lnTo>
                    <a:pt x="108" y="264"/>
                  </a:lnTo>
                  <a:lnTo>
                    <a:pt x="112" y="268"/>
                  </a:lnTo>
                  <a:lnTo>
                    <a:pt x="112" y="280"/>
                  </a:lnTo>
                  <a:lnTo>
                    <a:pt x="120" y="292"/>
                  </a:lnTo>
                  <a:lnTo>
                    <a:pt x="136" y="304"/>
                  </a:lnTo>
                  <a:lnTo>
                    <a:pt x="156" y="316"/>
                  </a:lnTo>
                  <a:lnTo>
                    <a:pt x="160" y="324"/>
                  </a:lnTo>
                  <a:lnTo>
                    <a:pt x="160" y="332"/>
                  </a:lnTo>
                  <a:lnTo>
                    <a:pt x="160" y="336"/>
                  </a:lnTo>
                  <a:lnTo>
                    <a:pt x="156" y="352"/>
                  </a:lnTo>
                  <a:lnTo>
                    <a:pt x="152" y="364"/>
                  </a:lnTo>
                  <a:lnTo>
                    <a:pt x="148" y="368"/>
                  </a:lnTo>
                  <a:lnTo>
                    <a:pt x="140" y="372"/>
                  </a:lnTo>
                  <a:lnTo>
                    <a:pt x="128" y="384"/>
                  </a:lnTo>
                  <a:lnTo>
                    <a:pt x="132" y="388"/>
                  </a:lnTo>
                  <a:lnTo>
                    <a:pt x="136" y="396"/>
                  </a:lnTo>
                  <a:lnTo>
                    <a:pt x="140" y="404"/>
                  </a:lnTo>
                  <a:lnTo>
                    <a:pt x="136" y="408"/>
                  </a:lnTo>
                  <a:lnTo>
                    <a:pt x="132" y="416"/>
                  </a:lnTo>
                  <a:lnTo>
                    <a:pt x="132" y="420"/>
                  </a:lnTo>
                  <a:lnTo>
                    <a:pt x="124" y="436"/>
                  </a:lnTo>
                  <a:lnTo>
                    <a:pt x="124" y="448"/>
                  </a:lnTo>
                  <a:lnTo>
                    <a:pt x="132" y="464"/>
                  </a:lnTo>
                  <a:lnTo>
                    <a:pt x="148" y="480"/>
                  </a:lnTo>
                  <a:lnTo>
                    <a:pt x="172" y="500"/>
                  </a:lnTo>
                  <a:lnTo>
                    <a:pt x="176" y="504"/>
                  </a:lnTo>
                  <a:lnTo>
                    <a:pt x="184" y="520"/>
                  </a:lnTo>
                  <a:lnTo>
                    <a:pt x="184" y="524"/>
                  </a:lnTo>
                  <a:lnTo>
                    <a:pt x="188" y="532"/>
                  </a:lnTo>
                  <a:lnTo>
                    <a:pt x="188" y="536"/>
                  </a:lnTo>
                  <a:lnTo>
                    <a:pt x="200" y="556"/>
                  </a:lnTo>
                  <a:lnTo>
                    <a:pt x="208" y="564"/>
                  </a:lnTo>
                  <a:lnTo>
                    <a:pt x="216" y="576"/>
                  </a:lnTo>
                  <a:lnTo>
                    <a:pt x="224" y="588"/>
                  </a:lnTo>
                  <a:lnTo>
                    <a:pt x="228" y="592"/>
                  </a:lnTo>
                  <a:lnTo>
                    <a:pt x="240" y="632"/>
                  </a:lnTo>
                  <a:lnTo>
                    <a:pt x="244" y="640"/>
                  </a:lnTo>
                  <a:lnTo>
                    <a:pt x="244" y="644"/>
                  </a:lnTo>
                  <a:lnTo>
                    <a:pt x="240" y="652"/>
                  </a:lnTo>
                  <a:lnTo>
                    <a:pt x="240" y="660"/>
                  </a:lnTo>
                  <a:lnTo>
                    <a:pt x="232" y="688"/>
                  </a:lnTo>
                  <a:lnTo>
                    <a:pt x="232" y="692"/>
                  </a:lnTo>
                  <a:lnTo>
                    <a:pt x="228" y="704"/>
                  </a:lnTo>
                  <a:lnTo>
                    <a:pt x="224" y="708"/>
                  </a:lnTo>
                  <a:lnTo>
                    <a:pt x="224" y="716"/>
                  </a:lnTo>
                  <a:lnTo>
                    <a:pt x="232" y="720"/>
                  </a:lnTo>
                  <a:lnTo>
                    <a:pt x="236" y="720"/>
                  </a:lnTo>
                  <a:lnTo>
                    <a:pt x="244" y="716"/>
                  </a:lnTo>
                  <a:lnTo>
                    <a:pt x="248" y="716"/>
                  </a:lnTo>
                  <a:lnTo>
                    <a:pt x="264" y="736"/>
                  </a:lnTo>
                  <a:lnTo>
                    <a:pt x="268" y="740"/>
                  </a:lnTo>
                  <a:lnTo>
                    <a:pt x="268" y="744"/>
                  </a:lnTo>
                  <a:lnTo>
                    <a:pt x="268" y="748"/>
                  </a:lnTo>
                  <a:lnTo>
                    <a:pt x="272" y="752"/>
                  </a:lnTo>
                  <a:lnTo>
                    <a:pt x="272" y="760"/>
                  </a:lnTo>
                  <a:lnTo>
                    <a:pt x="280" y="764"/>
                  </a:lnTo>
                  <a:lnTo>
                    <a:pt x="296" y="776"/>
                  </a:lnTo>
                  <a:lnTo>
                    <a:pt x="316" y="788"/>
                  </a:lnTo>
                  <a:lnTo>
                    <a:pt x="320" y="792"/>
                  </a:lnTo>
                  <a:lnTo>
                    <a:pt x="320" y="800"/>
                  </a:lnTo>
                  <a:lnTo>
                    <a:pt x="324" y="804"/>
                  </a:lnTo>
                  <a:lnTo>
                    <a:pt x="324" y="812"/>
                  </a:lnTo>
                  <a:lnTo>
                    <a:pt x="328" y="852"/>
                  </a:lnTo>
                  <a:lnTo>
                    <a:pt x="328" y="856"/>
                  </a:lnTo>
                  <a:lnTo>
                    <a:pt x="328" y="864"/>
                  </a:lnTo>
                  <a:lnTo>
                    <a:pt x="328" y="872"/>
                  </a:lnTo>
                  <a:lnTo>
                    <a:pt x="324" y="884"/>
                  </a:lnTo>
                  <a:lnTo>
                    <a:pt x="324" y="896"/>
                  </a:lnTo>
                  <a:lnTo>
                    <a:pt x="320" y="900"/>
                  </a:lnTo>
                  <a:lnTo>
                    <a:pt x="316" y="920"/>
                  </a:lnTo>
                  <a:lnTo>
                    <a:pt x="316" y="924"/>
                  </a:lnTo>
                  <a:lnTo>
                    <a:pt x="312" y="932"/>
                  </a:lnTo>
                  <a:lnTo>
                    <a:pt x="312" y="936"/>
                  </a:lnTo>
                  <a:lnTo>
                    <a:pt x="312" y="944"/>
                  </a:lnTo>
                  <a:lnTo>
                    <a:pt x="316" y="952"/>
                  </a:lnTo>
                  <a:lnTo>
                    <a:pt x="332" y="956"/>
                  </a:lnTo>
                  <a:lnTo>
                    <a:pt x="340" y="960"/>
                  </a:lnTo>
                  <a:lnTo>
                    <a:pt x="364" y="980"/>
                  </a:lnTo>
                  <a:lnTo>
                    <a:pt x="376" y="992"/>
                  </a:lnTo>
                  <a:lnTo>
                    <a:pt x="384" y="1000"/>
                  </a:lnTo>
                  <a:lnTo>
                    <a:pt x="388" y="1008"/>
                  </a:lnTo>
                  <a:lnTo>
                    <a:pt x="392" y="1020"/>
                  </a:lnTo>
                  <a:lnTo>
                    <a:pt x="396" y="1028"/>
                  </a:lnTo>
                  <a:lnTo>
                    <a:pt x="396" y="1036"/>
                  </a:lnTo>
                  <a:lnTo>
                    <a:pt x="396" y="1048"/>
                  </a:lnTo>
                  <a:lnTo>
                    <a:pt x="396" y="1064"/>
                  </a:lnTo>
                  <a:lnTo>
                    <a:pt x="396" y="1072"/>
                  </a:lnTo>
                  <a:lnTo>
                    <a:pt x="396" y="1076"/>
                  </a:lnTo>
                  <a:lnTo>
                    <a:pt x="392" y="1100"/>
                  </a:lnTo>
                  <a:lnTo>
                    <a:pt x="396" y="1112"/>
                  </a:lnTo>
                  <a:lnTo>
                    <a:pt x="396" y="1120"/>
                  </a:lnTo>
                  <a:lnTo>
                    <a:pt x="392" y="1132"/>
                  </a:lnTo>
                  <a:lnTo>
                    <a:pt x="392" y="1136"/>
                  </a:lnTo>
                  <a:lnTo>
                    <a:pt x="388" y="1144"/>
                  </a:lnTo>
                  <a:lnTo>
                    <a:pt x="384" y="1160"/>
                  </a:lnTo>
                  <a:lnTo>
                    <a:pt x="396" y="1176"/>
                  </a:lnTo>
                  <a:lnTo>
                    <a:pt x="400" y="1180"/>
                  </a:lnTo>
                  <a:lnTo>
                    <a:pt x="408" y="1184"/>
                  </a:lnTo>
                  <a:lnTo>
                    <a:pt x="416" y="1200"/>
                  </a:lnTo>
                  <a:lnTo>
                    <a:pt x="420" y="1208"/>
                  </a:lnTo>
                  <a:lnTo>
                    <a:pt x="420" y="1224"/>
                  </a:lnTo>
                  <a:lnTo>
                    <a:pt x="424" y="1232"/>
                  </a:lnTo>
                  <a:lnTo>
                    <a:pt x="424" y="1236"/>
                  </a:lnTo>
                  <a:lnTo>
                    <a:pt x="420" y="1244"/>
                  </a:lnTo>
                  <a:lnTo>
                    <a:pt x="416" y="1252"/>
                  </a:lnTo>
                  <a:lnTo>
                    <a:pt x="416" y="1260"/>
                  </a:lnTo>
                  <a:lnTo>
                    <a:pt x="416" y="1268"/>
                  </a:lnTo>
                  <a:lnTo>
                    <a:pt x="428" y="1280"/>
                  </a:lnTo>
                  <a:lnTo>
                    <a:pt x="432" y="1284"/>
                  </a:lnTo>
                  <a:lnTo>
                    <a:pt x="440" y="1288"/>
                  </a:lnTo>
                  <a:lnTo>
                    <a:pt x="456" y="1304"/>
                  </a:lnTo>
                  <a:lnTo>
                    <a:pt x="460" y="1304"/>
                  </a:lnTo>
                  <a:lnTo>
                    <a:pt x="468" y="1316"/>
                  </a:lnTo>
                  <a:lnTo>
                    <a:pt x="472" y="1324"/>
                  </a:lnTo>
                  <a:lnTo>
                    <a:pt x="480" y="1332"/>
                  </a:lnTo>
                  <a:lnTo>
                    <a:pt x="488" y="1332"/>
                  </a:lnTo>
                  <a:lnTo>
                    <a:pt x="496" y="1332"/>
                  </a:lnTo>
                  <a:lnTo>
                    <a:pt x="504" y="1332"/>
                  </a:lnTo>
                  <a:lnTo>
                    <a:pt x="508" y="1340"/>
                  </a:lnTo>
                  <a:lnTo>
                    <a:pt x="516" y="1348"/>
                  </a:lnTo>
                  <a:lnTo>
                    <a:pt x="544" y="1364"/>
                  </a:lnTo>
                  <a:lnTo>
                    <a:pt x="556" y="1372"/>
                  </a:lnTo>
                  <a:lnTo>
                    <a:pt x="560" y="1376"/>
                  </a:lnTo>
                  <a:lnTo>
                    <a:pt x="576" y="1388"/>
                  </a:lnTo>
                  <a:lnTo>
                    <a:pt x="580" y="1396"/>
                  </a:lnTo>
                  <a:lnTo>
                    <a:pt x="588" y="1408"/>
                  </a:lnTo>
                  <a:lnTo>
                    <a:pt x="592" y="1412"/>
                  </a:lnTo>
                  <a:lnTo>
                    <a:pt x="592" y="1420"/>
                  </a:lnTo>
                  <a:lnTo>
                    <a:pt x="604" y="1428"/>
                  </a:lnTo>
                  <a:lnTo>
                    <a:pt x="608" y="1432"/>
                  </a:lnTo>
                  <a:lnTo>
                    <a:pt x="616" y="1432"/>
                  </a:lnTo>
                  <a:lnTo>
                    <a:pt x="628" y="1432"/>
                  </a:lnTo>
                  <a:lnTo>
                    <a:pt x="636" y="1436"/>
                  </a:lnTo>
                  <a:lnTo>
                    <a:pt x="640" y="1436"/>
                  </a:lnTo>
                  <a:lnTo>
                    <a:pt x="668" y="1452"/>
                  </a:lnTo>
                  <a:lnTo>
                    <a:pt x="672" y="1456"/>
                  </a:lnTo>
                  <a:lnTo>
                    <a:pt x="684" y="1464"/>
                  </a:lnTo>
                  <a:lnTo>
                    <a:pt x="684" y="1468"/>
                  </a:lnTo>
                  <a:lnTo>
                    <a:pt x="704" y="1492"/>
                  </a:lnTo>
                  <a:lnTo>
                    <a:pt x="716" y="1512"/>
                  </a:lnTo>
                  <a:lnTo>
                    <a:pt x="720" y="1516"/>
                  </a:lnTo>
                  <a:lnTo>
                    <a:pt x="732" y="1536"/>
                  </a:lnTo>
                  <a:lnTo>
                    <a:pt x="740" y="1540"/>
                  </a:lnTo>
                  <a:lnTo>
                    <a:pt x="744" y="1540"/>
                  </a:lnTo>
                  <a:lnTo>
                    <a:pt x="752" y="1548"/>
                  </a:lnTo>
                  <a:lnTo>
                    <a:pt x="756" y="1552"/>
                  </a:lnTo>
                  <a:lnTo>
                    <a:pt x="756" y="1560"/>
                  </a:lnTo>
                  <a:lnTo>
                    <a:pt x="756" y="1564"/>
                  </a:lnTo>
                  <a:lnTo>
                    <a:pt x="760" y="1580"/>
                  </a:lnTo>
                  <a:lnTo>
                    <a:pt x="768" y="1580"/>
                  </a:lnTo>
                  <a:lnTo>
                    <a:pt x="772" y="1584"/>
                  </a:lnTo>
                  <a:lnTo>
                    <a:pt x="792" y="1592"/>
                  </a:lnTo>
                  <a:lnTo>
                    <a:pt x="796" y="1596"/>
                  </a:lnTo>
                  <a:lnTo>
                    <a:pt x="800" y="1604"/>
                  </a:lnTo>
                  <a:lnTo>
                    <a:pt x="800" y="1612"/>
                  </a:lnTo>
                  <a:lnTo>
                    <a:pt x="800" y="1620"/>
                  </a:lnTo>
                  <a:lnTo>
                    <a:pt x="800" y="1632"/>
                  </a:lnTo>
                  <a:lnTo>
                    <a:pt x="800" y="1636"/>
                  </a:lnTo>
                  <a:lnTo>
                    <a:pt x="808" y="1644"/>
                  </a:lnTo>
                  <a:lnTo>
                    <a:pt x="820" y="1656"/>
                  </a:lnTo>
                  <a:lnTo>
                    <a:pt x="832" y="1664"/>
                  </a:lnTo>
                  <a:lnTo>
                    <a:pt x="840" y="1664"/>
                  </a:lnTo>
                  <a:lnTo>
                    <a:pt x="848" y="1672"/>
                  </a:lnTo>
                  <a:lnTo>
                    <a:pt x="868" y="1692"/>
                  </a:lnTo>
                  <a:lnTo>
                    <a:pt x="872" y="1700"/>
                  </a:lnTo>
                  <a:lnTo>
                    <a:pt x="876" y="1720"/>
                  </a:lnTo>
                  <a:lnTo>
                    <a:pt x="876" y="1724"/>
                  </a:lnTo>
                  <a:lnTo>
                    <a:pt x="888" y="1740"/>
                  </a:lnTo>
                  <a:lnTo>
                    <a:pt x="904" y="1764"/>
                  </a:lnTo>
                  <a:lnTo>
                    <a:pt x="912" y="1772"/>
                  </a:lnTo>
                  <a:lnTo>
                    <a:pt x="912" y="1776"/>
                  </a:lnTo>
                  <a:lnTo>
                    <a:pt x="928" y="1792"/>
                  </a:lnTo>
                  <a:lnTo>
                    <a:pt x="936" y="1792"/>
                  </a:lnTo>
                  <a:lnTo>
                    <a:pt x="944" y="1792"/>
                  </a:lnTo>
                  <a:lnTo>
                    <a:pt x="948" y="1796"/>
                  </a:lnTo>
                  <a:lnTo>
                    <a:pt x="956" y="1800"/>
                  </a:lnTo>
                  <a:lnTo>
                    <a:pt x="956" y="1808"/>
                  </a:lnTo>
                  <a:lnTo>
                    <a:pt x="956" y="1816"/>
                  </a:lnTo>
                  <a:lnTo>
                    <a:pt x="956" y="1824"/>
                  </a:lnTo>
                  <a:lnTo>
                    <a:pt x="964" y="1836"/>
                  </a:lnTo>
                  <a:lnTo>
                    <a:pt x="972" y="1840"/>
                  </a:lnTo>
                  <a:lnTo>
                    <a:pt x="976" y="1848"/>
                  </a:lnTo>
                  <a:lnTo>
                    <a:pt x="988" y="1860"/>
                  </a:lnTo>
                  <a:lnTo>
                    <a:pt x="992" y="1888"/>
                  </a:lnTo>
                  <a:lnTo>
                    <a:pt x="992" y="1896"/>
                  </a:lnTo>
                  <a:lnTo>
                    <a:pt x="992" y="1900"/>
                  </a:lnTo>
                  <a:lnTo>
                    <a:pt x="988" y="1912"/>
                  </a:lnTo>
                  <a:lnTo>
                    <a:pt x="980" y="1924"/>
                  </a:lnTo>
                  <a:lnTo>
                    <a:pt x="976" y="1936"/>
                  </a:lnTo>
                  <a:lnTo>
                    <a:pt x="972" y="1944"/>
                  </a:lnTo>
                  <a:lnTo>
                    <a:pt x="968" y="1948"/>
                  </a:lnTo>
                  <a:lnTo>
                    <a:pt x="964" y="1960"/>
                  </a:lnTo>
                  <a:lnTo>
                    <a:pt x="960" y="1964"/>
                  </a:lnTo>
                  <a:lnTo>
                    <a:pt x="960" y="1976"/>
                  </a:lnTo>
                  <a:lnTo>
                    <a:pt x="968" y="1980"/>
                  </a:lnTo>
                  <a:lnTo>
                    <a:pt x="972" y="1972"/>
                  </a:lnTo>
                  <a:lnTo>
                    <a:pt x="980" y="1976"/>
                  </a:lnTo>
                  <a:lnTo>
                    <a:pt x="984" y="1992"/>
                  </a:lnTo>
                  <a:lnTo>
                    <a:pt x="984" y="2000"/>
                  </a:lnTo>
                  <a:lnTo>
                    <a:pt x="984" y="2016"/>
                  </a:lnTo>
                  <a:lnTo>
                    <a:pt x="980" y="2040"/>
                  </a:lnTo>
                  <a:lnTo>
                    <a:pt x="964" y="2060"/>
                  </a:lnTo>
                  <a:lnTo>
                    <a:pt x="952" y="2056"/>
                  </a:lnTo>
                  <a:lnTo>
                    <a:pt x="952" y="2052"/>
                  </a:lnTo>
                  <a:lnTo>
                    <a:pt x="948" y="2048"/>
                  </a:lnTo>
                  <a:lnTo>
                    <a:pt x="940" y="2048"/>
                  </a:lnTo>
                  <a:lnTo>
                    <a:pt x="932" y="2060"/>
                  </a:lnTo>
                  <a:lnTo>
                    <a:pt x="928" y="2068"/>
                  </a:lnTo>
                  <a:lnTo>
                    <a:pt x="924" y="2072"/>
                  </a:lnTo>
                  <a:lnTo>
                    <a:pt x="916" y="2080"/>
                  </a:lnTo>
                  <a:lnTo>
                    <a:pt x="932" y="2080"/>
                  </a:lnTo>
                  <a:lnTo>
                    <a:pt x="948" y="2084"/>
                  </a:lnTo>
                  <a:lnTo>
                    <a:pt x="968" y="2084"/>
                  </a:lnTo>
                  <a:lnTo>
                    <a:pt x="984" y="2084"/>
                  </a:lnTo>
                  <a:lnTo>
                    <a:pt x="996" y="2088"/>
                  </a:lnTo>
                  <a:lnTo>
                    <a:pt x="1012" y="2088"/>
                  </a:lnTo>
                  <a:lnTo>
                    <a:pt x="1024" y="2088"/>
                  </a:lnTo>
                  <a:lnTo>
                    <a:pt x="1044" y="2092"/>
                  </a:lnTo>
                  <a:lnTo>
                    <a:pt x="1056" y="2092"/>
                  </a:lnTo>
                  <a:lnTo>
                    <a:pt x="1076" y="2092"/>
                  </a:lnTo>
                  <a:lnTo>
                    <a:pt x="1092" y="2096"/>
                  </a:lnTo>
                  <a:lnTo>
                    <a:pt x="1112" y="2096"/>
                  </a:lnTo>
                  <a:lnTo>
                    <a:pt x="1128" y="2096"/>
                  </a:lnTo>
                  <a:lnTo>
                    <a:pt x="1140" y="2096"/>
                  </a:lnTo>
                  <a:lnTo>
                    <a:pt x="1156" y="2100"/>
                  </a:lnTo>
                  <a:lnTo>
                    <a:pt x="1168" y="2100"/>
                  </a:lnTo>
                  <a:lnTo>
                    <a:pt x="1192" y="2104"/>
                  </a:lnTo>
                  <a:lnTo>
                    <a:pt x="1212" y="2104"/>
                  </a:lnTo>
                  <a:lnTo>
                    <a:pt x="1224" y="2104"/>
                  </a:lnTo>
                  <a:lnTo>
                    <a:pt x="1240" y="2104"/>
                  </a:lnTo>
                  <a:lnTo>
                    <a:pt x="1252" y="2108"/>
                  </a:lnTo>
                  <a:lnTo>
                    <a:pt x="1264" y="2108"/>
                  </a:lnTo>
                  <a:lnTo>
                    <a:pt x="1272" y="2108"/>
                  </a:lnTo>
                  <a:lnTo>
                    <a:pt x="1288" y="2108"/>
                  </a:lnTo>
                  <a:lnTo>
                    <a:pt x="1304" y="2112"/>
                  </a:lnTo>
                  <a:lnTo>
                    <a:pt x="1312" y="2112"/>
                  </a:lnTo>
                  <a:lnTo>
                    <a:pt x="1324" y="2112"/>
                  </a:lnTo>
                  <a:lnTo>
                    <a:pt x="1332" y="2112"/>
                  </a:lnTo>
                  <a:lnTo>
                    <a:pt x="1336" y="2112"/>
                  </a:lnTo>
                  <a:lnTo>
                    <a:pt x="1352" y="2116"/>
                  </a:lnTo>
                  <a:lnTo>
                    <a:pt x="1372" y="2116"/>
                  </a:lnTo>
                  <a:lnTo>
                    <a:pt x="1392" y="2116"/>
                  </a:lnTo>
                  <a:lnTo>
                    <a:pt x="1396" y="2120"/>
                  </a:lnTo>
                  <a:lnTo>
                    <a:pt x="1400" y="2120"/>
                  </a:lnTo>
                  <a:lnTo>
                    <a:pt x="1412" y="2120"/>
                  </a:lnTo>
                  <a:lnTo>
                    <a:pt x="1432" y="2120"/>
                  </a:lnTo>
                  <a:lnTo>
                    <a:pt x="1444" y="2120"/>
                  </a:lnTo>
                  <a:lnTo>
                    <a:pt x="1464" y="2124"/>
                  </a:lnTo>
                  <a:lnTo>
                    <a:pt x="1472" y="2124"/>
                  </a:lnTo>
                  <a:lnTo>
                    <a:pt x="1464" y="2120"/>
                  </a:lnTo>
                  <a:lnTo>
                    <a:pt x="1456" y="2116"/>
                  </a:lnTo>
                  <a:lnTo>
                    <a:pt x="1456" y="2108"/>
                  </a:lnTo>
                  <a:lnTo>
                    <a:pt x="1456" y="2080"/>
                  </a:lnTo>
                  <a:lnTo>
                    <a:pt x="1464" y="2048"/>
                  </a:lnTo>
                  <a:lnTo>
                    <a:pt x="1464" y="2040"/>
                  </a:lnTo>
                  <a:lnTo>
                    <a:pt x="1464" y="2036"/>
                  </a:lnTo>
                  <a:lnTo>
                    <a:pt x="1452" y="2016"/>
                  </a:lnTo>
                  <a:lnTo>
                    <a:pt x="1444" y="2008"/>
                  </a:lnTo>
                  <a:lnTo>
                    <a:pt x="1440" y="2004"/>
                  </a:lnTo>
                  <a:lnTo>
                    <a:pt x="1440" y="1992"/>
                  </a:lnTo>
                  <a:lnTo>
                    <a:pt x="1436" y="1988"/>
                  </a:lnTo>
                  <a:lnTo>
                    <a:pt x="1440" y="1984"/>
                  </a:lnTo>
                  <a:lnTo>
                    <a:pt x="1444" y="1972"/>
                  </a:lnTo>
                  <a:lnTo>
                    <a:pt x="1444" y="1968"/>
                  </a:lnTo>
                  <a:lnTo>
                    <a:pt x="1448" y="1956"/>
                  </a:lnTo>
                  <a:lnTo>
                    <a:pt x="1452" y="1940"/>
                  </a:lnTo>
                  <a:lnTo>
                    <a:pt x="1448" y="1932"/>
                  </a:lnTo>
                  <a:lnTo>
                    <a:pt x="1436" y="1916"/>
                  </a:lnTo>
                  <a:lnTo>
                    <a:pt x="1428" y="1916"/>
                  </a:lnTo>
                  <a:lnTo>
                    <a:pt x="1420" y="1916"/>
                  </a:lnTo>
                  <a:lnTo>
                    <a:pt x="1412" y="1920"/>
                  </a:lnTo>
                  <a:lnTo>
                    <a:pt x="1400" y="1920"/>
                  </a:lnTo>
                  <a:lnTo>
                    <a:pt x="1392" y="1920"/>
                  </a:lnTo>
                  <a:lnTo>
                    <a:pt x="1384" y="1916"/>
                  </a:lnTo>
                  <a:lnTo>
                    <a:pt x="1368" y="1904"/>
                  </a:lnTo>
                  <a:lnTo>
                    <a:pt x="1360" y="1896"/>
                  </a:lnTo>
                  <a:lnTo>
                    <a:pt x="1356" y="1892"/>
                  </a:lnTo>
                  <a:lnTo>
                    <a:pt x="1352" y="1884"/>
                  </a:lnTo>
                  <a:lnTo>
                    <a:pt x="1352" y="1864"/>
                  </a:lnTo>
                  <a:lnTo>
                    <a:pt x="1352" y="1844"/>
                  </a:lnTo>
                  <a:lnTo>
                    <a:pt x="1344" y="1832"/>
                  </a:lnTo>
                  <a:lnTo>
                    <a:pt x="1336" y="1816"/>
                  </a:lnTo>
                  <a:lnTo>
                    <a:pt x="1332" y="1788"/>
                  </a:lnTo>
                  <a:lnTo>
                    <a:pt x="1332" y="1780"/>
                  </a:lnTo>
                  <a:lnTo>
                    <a:pt x="1332" y="1768"/>
                  </a:lnTo>
                  <a:lnTo>
                    <a:pt x="1324" y="1756"/>
                  </a:lnTo>
                  <a:lnTo>
                    <a:pt x="1320" y="1752"/>
                  </a:lnTo>
                  <a:lnTo>
                    <a:pt x="1316" y="1748"/>
                  </a:lnTo>
                  <a:lnTo>
                    <a:pt x="1308" y="1744"/>
                  </a:lnTo>
                  <a:lnTo>
                    <a:pt x="1296" y="1752"/>
                  </a:lnTo>
                  <a:lnTo>
                    <a:pt x="1292" y="1756"/>
                  </a:lnTo>
                  <a:lnTo>
                    <a:pt x="1288" y="1760"/>
                  </a:lnTo>
                  <a:lnTo>
                    <a:pt x="1280" y="1760"/>
                  </a:lnTo>
                  <a:lnTo>
                    <a:pt x="1272" y="1752"/>
                  </a:lnTo>
                  <a:lnTo>
                    <a:pt x="1268" y="1748"/>
                  </a:lnTo>
                  <a:lnTo>
                    <a:pt x="1268" y="1744"/>
                  </a:lnTo>
                  <a:lnTo>
                    <a:pt x="1268" y="1740"/>
                  </a:lnTo>
                  <a:lnTo>
                    <a:pt x="1268" y="1728"/>
                  </a:lnTo>
                  <a:lnTo>
                    <a:pt x="1268" y="1716"/>
                  </a:lnTo>
                  <a:lnTo>
                    <a:pt x="1256" y="1700"/>
                  </a:lnTo>
                  <a:lnTo>
                    <a:pt x="1244" y="1692"/>
                  </a:lnTo>
                  <a:lnTo>
                    <a:pt x="1236" y="1692"/>
                  </a:lnTo>
                  <a:lnTo>
                    <a:pt x="1224" y="1696"/>
                  </a:lnTo>
                  <a:lnTo>
                    <a:pt x="1228" y="1704"/>
                  </a:lnTo>
                  <a:lnTo>
                    <a:pt x="1228" y="1712"/>
                  </a:lnTo>
                  <a:lnTo>
                    <a:pt x="1220" y="1716"/>
                  </a:lnTo>
                  <a:lnTo>
                    <a:pt x="1212" y="1716"/>
                  </a:lnTo>
                  <a:lnTo>
                    <a:pt x="1208" y="1712"/>
                  </a:lnTo>
                  <a:lnTo>
                    <a:pt x="1204" y="1704"/>
                  </a:lnTo>
                  <a:lnTo>
                    <a:pt x="1200" y="1696"/>
                  </a:lnTo>
                  <a:lnTo>
                    <a:pt x="1200" y="1692"/>
                  </a:lnTo>
                  <a:lnTo>
                    <a:pt x="1200" y="1660"/>
                  </a:lnTo>
                  <a:lnTo>
                    <a:pt x="1204" y="1652"/>
                  </a:lnTo>
                  <a:lnTo>
                    <a:pt x="1204" y="1648"/>
                  </a:lnTo>
                  <a:lnTo>
                    <a:pt x="1208" y="1640"/>
                  </a:lnTo>
                  <a:lnTo>
                    <a:pt x="1200" y="1620"/>
                  </a:lnTo>
                  <a:lnTo>
                    <a:pt x="1188" y="1596"/>
                  </a:lnTo>
                  <a:lnTo>
                    <a:pt x="1180" y="1592"/>
                  </a:lnTo>
                  <a:lnTo>
                    <a:pt x="1176" y="1584"/>
                  </a:lnTo>
                  <a:lnTo>
                    <a:pt x="1168" y="1572"/>
                  </a:lnTo>
                  <a:lnTo>
                    <a:pt x="1176" y="1564"/>
                  </a:lnTo>
                  <a:lnTo>
                    <a:pt x="1180" y="1556"/>
                  </a:lnTo>
                  <a:lnTo>
                    <a:pt x="1180" y="1552"/>
                  </a:lnTo>
                  <a:lnTo>
                    <a:pt x="1180" y="1544"/>
                  </a:lnTo>
                  <a:lnTo>
                    <a:pt x="1176" y="1536"/>
                  </a:lnTo>
                  <a:lnTo>
                    <a:pt x="1172" y="1532"/>
                  </a:lnTo>
                  <a:lnTo>
                    <a:pt x="1152" y="1512"/>
                  </a:lnTo>
                  <a:lnTo>
                    <a:pt x="1152" y="1508"/>
                  </a:lnTo>
                  <a:lnTo>
                    <a:pt x="1140" y="1496"/>
                  </a:lnTo>
                  <a:lnTo>
                    <a:pt x="1136" y="1488"/>
                  </a:lnTo>
                  <a:lnTo>
                    <a:pt x="1124" y="1476"/>
                  </a:lnTo>
                  <a:lnTo>
                    <a:pt x="1112" y="1468"/>
                  </a:lnTo>
                  <a:lnTo>
                    <a:pt x="1112" y="1464"/>
                  </a:lnTo>
                  <a:lnTo>
                    <a:pt x="1108" y="1460"/>
                  </a:lnTo>
                  <a:lnTo>
                    <a:pt x="1104" y="1456"/>
                  </a:lnTo>
                  <a:lnTo>
                    <a:pt x="1080" y="1436"/>
                  </a:lnTo>
                  <a:lnTo>
                    <a:pt x="1060" y="1412"/>
                  </a:lnTo>
                  <a:lnTo>
                    <a:pt x="1044" y="1396"/>
                  </a:lnTo>
                  <a:lnTo>
                    <a:pt x="1036" y="1388"/>
                  </a:lnTo>
                  <a:lnTo>
                    <a:pt x="1032" y="1388"/>
                  </a:lnTo>
                  <a:lnTo>
                    <a:pt x="1008" y="1360"/>
                  </a:lnTo>
                  <a:lnTo>
                    <a:pt x="1004" y="1356"/>
                  </a:lnTo>
                  <a:lnTo>
                    <a:pt x="980" y="1328"/>
                  </a:lnTo>
                  <a:lnTo>
                    <a:pt x="972" y="1320"/>
                  </a:lnTo>
                  <a:lnTo>
                    <a:pt x="968" y="1316"/>
                  </a:lnTo>
                  <a:lnTo>
                    <a:pt x="956" y="1308"/>
                  </a:lnTo>
                  <a:lnTo>
                    <a:pt x="948" y="1312"/>
                  </a:lnTo>
                  <a:lnTo>
                    <a:pt x="948" y="1316"/>
                  </a:lnTo>
                  <a:lnTo>
                    <a:pt x="940" y="1320"/>
                  </a:lnTo>
                  <a:lnTo>
                    <a:pt x="932" y="1320"/>
                  </a:lnTo>
                  <a:lnTo>
                    <a:pt x="912" y="1304"/>
                  </a:lnTo>
                  <a:lnTo>
                    <a:pt x="912" y="1300"/>
                  </a:lnTo>
                  <a:lnTo>
                    <a:pt x="908" y="1284"/>
                  </a:lnTo>
                  <a:lnTo>
                    <a:pt x="908" y="1280"/>
                  </a:lnTo>
                  <a:lnTo>
                    <a:pt x="908" y="1260"/>
                  </a:lnTo>
                  <a:lnTo>
                    <a:pt x="904" y="1252"/>
                  </a:lnTo>
                  <a:lnTo>
                    <a:pt x="900" y="1244"/>
                  </a:lnTo>
                  <a:lnTo>
                    <a:pt x="884" y="1228"/>
                  </a:lnTo>
                  <a:lnTo>
                    <a:pt x="876" y="1224"/>
                  </a:lnTo>
                  <a:lnTo>
                    <a:pt x="872" y="1216"/>
                  </a:lnTo>
                  <a:lnTo>
                    <a:pt x="860" y="1204"/>
                  </a:lnTo>
                  <a:lnTo>
                    <a:pt x="860" y="1200"/>
                  </a:lnTo>
                  <a:lnTo>
                    <a:pt x="852" y="1188"/>
                  </a:lnTo>
                  <a:lnTo>
                    <a:pt x="852" y="1184"/>
                  </a:lnTo>
                  <a:lnTo>
                    <a:pt x="848" y="1176"/>
                  </a:lnTo>
                  <a:lnTo>
                    <a:pt x="848" y="1172"/>
                  </a:lnTo>
                  <a:lnTo>
                    <a:pt x="848" y="1168"/>
                  </a:lnTo>
                  <a:lnTo>
                    <a:pt x="844" y="1156"/>
                  </a:lnTo>
                  <a:lnTo>
                    <a:pt x="840" y="1148"/>
                  </a:lnTo>
                  <a:lnTo>
                    <a:pt x="832" y="1144"/>
                  </a:lnTo>
                  <a:lnTo>
                    <a:pt x="832" y="1140"/>
                  </a:lnTo>
                  <a:lnTo>
                    <a:pt x="824" y="1116"/>
                  </a:lnTo>
                  <a:lnTo>
                    <a:pt x="832" y="1076"/>
                  </a:lnTo>
                  <a:lnTo>
                    <a:pt x="836" y="1064"/>
                  </a:lnTo>
                  <a:lnTo>
                    <a:pt x="840" y="1028"/>
                  </a:lnTo>
                  <a:lnTo>
                    <a:pt x="844" y="1004"/>
                  </a:lnTo>
                  <a:lnTo>
                    <a:pt x="848" y="988"/>
                  </a:lnTo>
                  <a:lnTo>
                    <a:pt x="848" y="980"/>
                  </a:lnTo>
                  <a:lnTo>
                    <a:pt x="844" y="956"/>
                  </a:lnTo>
                  <a:lnTo>
                    <a:pt x="840" y="952"/>
                  </a:lnTo>
                  <a:lnTo>
                    <a:pt x="836" y="944"/>
                  </a:lnTo>
                  <a:lnTo>
                    <a:pt x="832" y="936"/>
                  </a:lnTo>
                  <a:lnTo>
                    <a:pt x="828" y="924"/>
                  </a:lnTo>
                  <a:lnTo>
                    <a:pt x="828" y="916"/>
                  </a:lnTo>
                  <a:lnTo>
                    <a:pt x="828" y="888"/>
                  </a:lnTo>
                  <a:lnTo>
                    <a:pt x="828" y="880"/>
                  </a:lnTo>
                  <a:lnTo>
                    <a:pt x="832" y="864"/>
                  </a:lnTo>
                  <a:lnTo>
                    <a:pt x="836" y="844"/>
                  </a:lnTo>
                  <a:lnTo>
                    <a:pt x="836" y="820"/>
                  </a:lnTo>
                  <a:lnTo>
                    <a:pt x="832" y="800"/>
                  </a:lnTo>
                  <a:lnTo>
                    <a:pt x="832" y="796"/>
                  </a:lnTo>
                  <a:lnTo>
                    <a:pt x="832" y="788"/>
                  </a:lnTo>
                  <a:lnTo>
                    <a:pt x="824" y="780"/>
                  </a:lnTo>
                  <a:lnTo>
                    <a:pt x="820" y="776"/>
                  </a:lnTo>
                  <a:lnTo>
                    <a:pt x="808" y="772"/>
                  </a:lnTo>
                  <a:lnTo>
                    <a:pt x="804" y="768"/>
                  </a:lnTo>
                  <a:lnTo>
                    <a:pt x="796" y="760"/>
                  </a:lnTo>
                  <a:lnTo>
                    <a:pt x="792" y="752"/>
                  </a:lnTo>
                  <a:lnTo>
                    <a:pt x="792" y="744"/>
                  </a:lnTo>
                  <a:lnTo>
                    <a:pt x="796" y="736"/>
                  </a:lnTo>
                  <a:lnTo>
                    <a:pt x="796" y="732"/>
                  </a:lnTo>
                  <a:lnTo>
                    <a:pt x="792" y="724"/>
                  </a:lnTo>
                  <a:lnTo>
                    <a:pt x="784" y="720"/>
                  </a:lnTo>
                  <a:lnTo>
                    <a:pt x="780" y="712"/>
                  </a:lnTo>
                  <a:lnTo>
                    <a:pt x="780" y="708"/>
                  </a:lnTo>
                  <a:lnTo>
                    <a:pt x="776" y="704"/>
                  </a:lnTo>
                  <a:lnTo>
                    <a:pt x="776" y="696"/>
                  </a:lnTo>
                  <a:lnTo>
                    <a:pt x="776" y="692"/>
                  </a:lnTo>
                  <a:lnTo>
                    <a:pt x="776" y="684"/>
                  </a:lnTo>
                  <a:lnTo>
                    <a:pt x="776" y="676"/>
                  </a:lnTo>
                  <a:lnTo>
                    <a:pt x="776" y="672"/>
                  </a:lnTo>
                  <a:lnTo>
                    <a:pt x="780" y="664"/>
                  </a:lnTo>
                  <a:lnTo>
                    <a:pt x="780" y="652"/>
                  </a:lnTo>
                  <a:lnTo>
                    <a:pt x="784" y="644"/>
                  </a:lnTo>
                  <a:lnTo>
                    <a:pt x="780" y="640"/>
                  </a:lnTo>
                  <a:lnTo>
                    <a:pt x="780" y="636"/>
                  </a:lnTo>
                  <a:lnTo>
                    <a:pt x="784" y="628"/>
                  </a:lnTo>
                  <a:lnTo>
                    <a:pt x="788" y="612"/>
                  </a:lnTo>
                  <a:lnTo>
                    <a:pt x="792" y="584"/>
                  </a:lnTo>
                  <a:lnTo>
                    <a:pt x="796" y="572"/>
                  </a:lnTo>
                  <a:lnTo>
                    <a:pt x="800" y="552"/>
                  </a:lnTo>
                  <a:lnTo>
                    <a:pt x="800" y="536"/>
                  </a:lnTo>
                  <a:lnTo>
                    <a:pt x="800" y="528"/>
                  </a:lnTo>
                  <a:lnTo>
                    <a:pt x="800" y="520"/>
                  </a:lnTo>
                  <a:lnTo>
                    <a:pt x="804" y="516"/>
                  </a:lnTo>
                  <a:lnTo>
                    <a:pt x="804" y="508"/>
                  </a:lnTo>
                  <a:lnTo>
                    <a:pt x="808" y="496"/>
                  </a:lnTo>
                  <a:lnTo>
                    <a:pt x="812" y="492"/>
                  </a:lnTo>
                  <a:lnTo>
                    <a:pt x="820" y="488"/>
                  </a:lnTo>
                  <a:lnTo>
                    <a:pt x="828" y="488"/>
                  </a:lnTo>
                  <a:lnTo>
                    <a:pt x="832" y="484"/>
                  </a:lnTo>
                  <a:lnTo>
                    <a:pt x="832" y="476"/>
                  </a:lnTo>
                  <a:lnTo>
                    <a:pt x="832" y="472"/>
                  </a:lnTo>
                  <a:lnTo>
                    <a:pt x="832" y="464"/>
                  </a:lnTo>
                  <a:lnTo>
                    <a:pt x="828" y="456"/>
                  </a:lnTo>
                  <a:lnTo>
                    <a:pt x="828" y="448"/>
                  </a:lnTo>
                  <a:lnTo>
                    <a:pt x="824" y="432"/>
                  </a:lnTo>
                  <a:lnTo>
                    <a:pt x="824" y="428"/>
                  </a:lnTo>
                  <a:lnTo>
                    <a:pt x="828" y="420"/>
                  </a:lnTo>
                  <a:lnTo>
                    <a:pt x="832" y="412"/>
                  </a:lnTo>
                  <a:lnTo>
                    <a:pt x="832" y="404"/>
                  </a:lnTo>
                  <a:lnTo>
                    <a:pt x="832" y="400"/>
                  </a:lnTo>
                  <a:lnTo>
                    <a:pt x="824" y="384"/>
                  </a:lnTo>
                  <a:lnTo>
                    <a:pt x="812" y="376"/>
                  </a:lnTo>
                  <a:lnTo>
                    <a:pt x="796" y="368"/>
                  </a:lnTo>
                  <a:lnTo>
                    <a:pt x="784" y="356"/>
                  </a:lnTo>
                  <a:lnTo>
                    <a:pt x="776" y="348"/>
                  </a:lnTo>
                  <a:lnTo>
                    <a:pt x="780" y="328"/>
                  </a:lnTo>
                  <a:lnTo>
                    <a:pt x="780" y="316"/>
                  </a:lnTo>
                  <a:lnTo>
                    <a:pt x="784" y="300"/>
                  </a:lnTo>
                  <a:lnTo>
                    <a:pt x="784" y="292"/>
                  </a:lnTo>
                  <a:lnTo>
                    <a:pt x="784" y="280"/>
                  </a:lnTo>
                  <a:lnTo>
                    <a:pt x="780" y="264"/>
                  </a:lnTo>
                  <a:lnTo>
                    <a:pt x="780" y="244"/>
                  </a:lnTo>
                  <a:lnTo>
                    <a:pt x="772" y="220"/>
                  </a:lnTo>
                  <a:lnTo>
                    <a:pt x="760" y="204"/>
                  </a:lnTo>
                  <a:lnTo>
                    <a:pt x="768" y="188"/>
                  </a:lnTo>
                  <a:lnTo>
                    <a:pt x="776" y="180"/>
                  </a:lnTo>
                  <a:lnTo>
                    <a:pt x="784" y="172"/>
                  </a:lnTo>
                  <a:lnTo>
                    <a:pt x="796" y="148"/>
                  </a:lnTo>
                  <a:lnTo>
                    <a:pt x="804" y="132"/>
                  </a:lnTo>
                  <a:lnTo>
                    <a:pt x="804" y="128"/>
                  </a:lnTo>
                  <a:lnTo>
                    <a:pt x="808" y="112"/>
                  </a:lnTo>
                  <a:lnTo>
                    <a:pt x="820" y="104"/>
                  </a:lnTo>
                  <a:lnTo>
                    <a:pt x="836" y="108"/>
                  </a:lnTo>
                  <a:lnTo>
                    <a:pt x="856" y="104"/>
                  </a:lnTo>
                  <a:lnTo>
                    <a:pt x="864" y="88"/>
                  </a:lnTo>
                  <a:lnTo>
                    <a:pt x="864" y="80"/>
                  </a:lnTo>
                  <a:lnTo>
                    <a:pt x="864" y="72"/>
                  </a:lnTo>
                  <a:lnTo>
                    <a:pt x="864" y="68"/>
                  </a:lnTo>
                  <a:lnTo>
                    <a:pt x="864" y="56"/>
                  </a:lnTo>
                  <a:lnTo>
                    <a:pt x="868" y="48"/>
                  </a:lnTo>
                  <a:lnTo>
                    <a:pt x="876" y="40"/>
                  </a:lnTo>
                  <a:lnTo>
                    <a:pt x="880" y="40"/>
                  </a:lnTo>
                  <a:lnTo>
                    <a:pt x="888" y="32"/>
                  </a:lnTo>
                  <a:lnTo>
                    <a:pt x="896" y="12"/>
                  </a:lnTo>
                  <a:lnTo>
                    <a:pt x="892" y="8"/>
                  </a:lnTo>
                  <a:lnTo>
                    <a:pt x="848" y="8"/>
                  </a:lnTo>
                  <a:lnTo>
                    <a:pt x="756" y="4"/>
                  </a:lnTo>
                  <a:lnTo>
                    <a:pt x="752" y="4"/>
                  </a:lnTo>
                  <a:lnTo>
                    <a:pt x="748" y="4"/>
                  </a:lnTo>
                  <a:lnTo>
                    <a:pt x="688" y="4"/>
                  </a:lnTo>
                  <a:lnTo>
                    <a:pt x="684" y="4"/>
                  </a:lnTo>
                  <a:lnTo>
                    <a:pt x="608" y="4"/>
                  </a:lnTo>
                  <a:lnTo>
                    <a:pt x="604" y="4"/>
                  </a:lnTo>
                  <a:lnTo>
                    <a:pt x="532" y="4"/>
                  </a:lnTo>
                  <a:lnTo>
                    <a:pt x="468" y="4"/>
                  </a:lnTo>
                  <a:lnTo>
                    <a:pt x="344" y="4"/>
                  </a:lnTo>
                  <a:lnTo>
                    <a:pt x="272" y="4"/>
                  </a:lnTo>
                  <a:lnTo>
                    <a:pt x="200" y="0"/>
                  </a:lnTo>
                  <a:lnTo>
                    <a:pt x="164" y="0"/>
                  </a:lnTo>
                  <a:close/>
                  <a:moveTo>
                    <a:pt x="848" y="420"/>
                  </a:moveTo>
                  <a:lnTo>
                    <a:pt x="844" y="420"/>
                  </a:lnTo>
                  <a:lnTo>
                    <a:pt x="844" y="424"/>
                  </a:lnTo>
                  <a:lnTo>
                    <a:pt x="840" y="428"/>
                  </a:lnTo>
                  <a:lnTo>
                    <a:pt x="840" y="432"/>
                  </a:lnTo>
                  <a:lnTo>
                    <a:pt x="840" y="440"/>
                  </a:lnTo>
                  <a:lnTo>
                    <a:pt x="840" y="444"/>
                  </a:lnTo>
                  <a:lnTo>
                    <a:pt x="840" y="448"/>
                  </a:lnTo>
                  <a:lnTo>
                    <a:pt x="840" y="452"/>
                  </a:lnTo>
                  <a:lnTo>
                    <a:pt x="840" y="456"/>
                  </a:lnTo>
                  <a:lnTo>
                    <a:pt x="844" y="460"/>
                  </a:lnTo>
                  <a:lnTo>
                    <a:pt x="848" y="468"/>
                  </a:lnTo>
                  <a:lnTo>
                    <a:pt x="852" y="468"/>
                  </a:lnTo>
                  <a:lnTo>
                    <a:pt x="852" y="472"/>
                  </a:lnTo>
                  <a:lnTo>
                    <a:pt x="856" y="472"/>
                  </a:lnTo>
                  <a:lnTo>
                    <a:pt x="860" y="476"/>
                  </a:lnTo>
                  <a:lnTo>
                    <a:pt x="876" y="484"/>
                  </a:lnTo>
                  <a:lnTo>
                    <a:pt x="884" y="488"/>
                  </a:lnTo>
                  <a:lnTo>
                    <a:pt x="888" y="488"/>
                  </a:lnTo>
                  <a:lnTo>
                    <a:pt x="892" y="488"/>
                  </a:lnTo>
                  <a:lnTo>
                    <a:pt x="892" y="484"/>
                  </a:lnTo>
                  <a:lnTo>
                    <a:pt x="892" y="480"/>
                  </a:lnTo>
                  <a:lnTo>
                    <a:pt x="888" y="472"/>
                  </a:lnTo>
                  <a:lnTo>
                    <a:pt x="888" y="468"/>
                  </a:lnTo>
                  <a:lnTo>
                    <a:pt x="880" y="464"/>
                  </a:lnTo>
                  <a:lnTo>
                    <a:pt x="880" y="460"/>
                  </a:lnTo>
                  <a:lnTo>
                    <a:pt x="876" y="456"/>
                  </a:lnTo>
                  <a:lnTo>
                    <a:pt x="872" y="452"/>
                  </a:lnTo>
                  <a:lnTo>
                    <a:pt x="868" y="448"/>
                  </a:lnTo>
                  <a:lnTo>
                    <a:pt x="864" y="444"/>
                  </a:lnTo>
                  <a:lnTo>
                    <a:pt x="864" y="440"/>
                  </a:lnTo>
                  <a:lnTo>
                    <a:pt x="864" y="436"/>
                  </a:lnTo>
                  <a:lnTo>
                    <a:pt x="860" y="432"/>
                  </a:lnTo>
                  <a:lnTo>
                    <a:pt x="864" y="432"/>
                  </a:lnTo>
                  <a:lnTo>
                    <a:pt x="860" y="428"/>
                  </a:lnTo>
                  <a:lnTo>
                    <a:pt x="860" y="424"/>
                  </a:lnTo>
                  <a:lnTo>
                    <a:pt x="856" y="424"/>
                  </a:lnTo>
                  <a:lnTo>
                    <a:pt x="852" y="424"/>
                  </a:lnTo>
                  <a:lnTo>
                    <a:pt x="852" y="420"/>
                  </a:lnTo>
                  <a:lnTo>
                    <a:pt x="848" y="420"/>
                  </a:lnTo>
                  <a:close/>
                  <a:moveTo>
                    <a:pt x="1232" y="1428"/>
                  </a:moveTo>
                  <a:lnTo>
                    <a:pt x="1232" y="1432"/>
                  </a:lnTo>
                  <a:lnTo>
                    <a:pt x="1224" y="1432"/>
                  </a:lnTo>
                  <a:lnTo>
                    <a:pt x="1224" y="1436"/>
                  </a:lnTo>
                  <a:lnTo>
                    <a:pt x="1220" y="1436"/>
                  </a:lnTo>
                  <a:lnTo>
                    <a:pt x="1220" y="1432"/>
                  </a:lnTo>
                  <a:lnTo>
                    <a:pt x="1216" y="1432"/>
                  </a:lnTo>
                  <a:lnTo>
                    <a:pt x="1220" y="1432"/>
                  </a:lnTo>
                  <a:lnTo>
                    <a:pt x="1220" y="1428"/>
                  </a:lnTo>
                  <a:lnTo>
                    <a:pt x="1216" y="1428"/>
                  </a:lnTo>
                  <a:lnTo>
                    <a:pt x="1216" y="1432"/>
                  </a:lnTo>
                  <a:lnTo>
                    <a:pt x="1212" y="1432"/>
                  </a:lnTo>
                  <a:lnTo>
                    <a:pt x="1216" y="1444"/>
                  </a:lnTo>
                  <a:lnTo>
                    <a:pt x="1216" y="1448"/>
                  </a:lnTo>
                  <a:lnTo>
                    <a:pt x="1212" y="1452"/>
                  </a:lnTo>
                  <a:lnTo>
                    <a:pt x="1208" y="1460"/>
                  </a:lnTo>
                  <a:lnTo>
                    <a:pt x="1208" y="1464"/>
                  </a:lnTo>
                  <a:lnTo>
                    <a:pt x="1204" y="1464"/>
                  </a:lnTo>
                  <a:lnTo>
                    <a:pt x="1204" y="1468"/>
                  </a:lnTo>
                  <a:lnTo>
                    <a:pt x="1204" y="1472"/>
                  </a:lnTo>
                  <a:lnTo>
                    <a:pt x="1200" y="1484"/>
                  </a:lnTo>
                  <a:lnTo>
                    <a:pt x="1204" y="1484"/>
                  </a:lnTo>
                  <a:lnTo>
                    <a:pt x="1208" y="1492"/>
                  </a:lnTo>
                  <a:lnTo>
                    <a:pt x="1212" y="1496"/>
                  </a:lnTo>
                  <a:lnTo>
                    <a:pt x="1220" y="1508"/>
                  </a:lnTo>
                  <a:lnTo>
                    <a:pt x="1228" y="1524"/>
                  </a:lnTo>
                  <a:lnTo>
                    <a:pt x="1232" y="1536"/>
                  </a:lnTo>
                  <a:lnTo>
                    <a:pt x="1232" y="1540"/>
                  </a:lnTo>
                  <a:lnTo>
                    <a:pt x="1232" y="1544"/>
                  </a:lnTo>
                  <a:lnTo>
                    <a:pt x="1236" y="1544"/>
                  </a:lnTo>
                  <a:lnTo>
                    <a:pt x="1236" y="1548"/>
                  </a:lnTo>
                  <a:lnTo>
                    <a:pt x="1240" y="1548"/>
                  </a:lnTo>
                  <a:lnTo>
                    <a:pt x="1244" y="1548"/>
                  </a:lnTo>
                  <a:lnTo>
                    <a:pt x="1248" y="1548"/>
                  </a:lnTo>
                  <a:lnTo>
                    <a:pt x="1256" y="1552"/>
                  </a:lnTo>
                  <a:lnTo>
                    <a:pt x="1256" y="1556"/>
                  </a:lnTo>
                  <a:lnTo>
                    <a:pt x="1256" y="1564"/>
                  </a:lnTo>
                  <a:lnTo>
                    <a:pt x="1260" y="1572"/>
                  </a:lnTo>
                  <a:lnTo>
                    <a:pt x="1264" y="1580"/>
                  </a:lnTo>
                  <a:lnTo>
                    <a:pt x="1268" y="1580"/>
                  </a:lnTo>
                  <a:lnTo>
                    <a:pt x="1268" y="1584"/>
                  </a:lnTo>
                  <a:lnTo>
                    <a:pt x="1284" y="1596"/>
                  </a:lnTo>
                  <a:lnTo>
                    <a:pt x="1292" y="1604"/>
                  </a:lnTo>
                  <a:lnTo>
                    <a:pt x="1296" y="1604"/>
                  </a:lnTo>
                  <a:lnTo>
                    <a:pt x="1300" y="1608"/>
                  </a:lnTo>
                  <a:lnTo>
                    <a:pt x="1304" y="1612"/>
                  </a:lnTo>
                  <a:lnTo>
                    <a:pt x="1308" y="1620"/>
                  </a:lnTo>
                  <a:lnTo>
                    <a:pt x="1316" y="1632"/>
                  </a:lnTo>
                  <a:lnTo>
                    <a:pt x="1320" y="1636"/>
                  </a:lnTo>
                  <a:lnTo>
                    <a:pt x="1320" y="1644"/>
                  </a:lnTo>
                  <a:lnTo>
                    <a:pt x="1348" y="1668"/>
                  </a:lnTo>
                  <a:lnTo>
                    <a:pt x="1356" y="1672"/>
                  </a:lnTo>
                  <a:lnTo>
                    <a:pt x="1360" y="1676"/>
                  </a:lnTo>
                  <a:lnTo>
                    <a:pt x="1364" y="1684"/>
                  </a:lnTo>
                  <a:lnTo>
                    <a:pt x="1368" y="1684"/>
                  </a:lnTo>
                  <a:lnTo>
                    <a:pt x="1372" y="1664"/>
                  </a:lnTo>
                  <a:lnTo>
                    <a:pt x="1368" y="1656"/>
                  </a:lnTo>
                  <a:lnTo>
                    <a:pt x="1364" y="1652"/>
                  </a:lnTo>
                  <a:lnTo>
                    <a:pt x="1356" y="1644"/>
                  </a:lnTo>
                  <a:lnTo>
                    <a:pt x="1352" y="1624"/>
                  </a:lnTo>
                  <a:lnTo>
                    <a:pt x="1352" y="1620"/>
                  </a:lnTo>
                  <a:lnTo>
                    <a:pt x="1352" y="1608"/>
                  </a:lnTo>
                  <a:lnTo>
                    <a:pt x="1352" y="1600"/>
                  </a:lnTo>
                  <a:lnTo>
                    <a:pt x="1352" y="1576"/>
                  </a:lnTo>
                  <a:lnTo>
                    <a:pt x="1356" y="1560"/>
                  </a:lnTo>
                  <a:lnTo>
                    <a:pt x="1356" y="1556"/>
                  </a:lnTo>
                  <a:lnTo>
                    <a:pt x="1352" y="1552"/>
                  </a:lnTo>
                  <a:lnTo>
                    <a:pt x="1344" y="1552"/>
                  </a:lnTo>
                  <a:lnTo>
                    <a:pt x="1320" y="1552"/>
                  </a:lnTo>
                  <a:lnTo>
                    <a:pt x="1312" y="1552"/>
                  </a:lnTo>
                  <a:lnTo>
                    <a:pt x="1308" y="1548"/>
                  </a:lnTo>
                  <a:lnTo>
                    <a:pt x="1292" y="1544"/>
                  </a:lnTo>
                  <a:lnTo>
                    <a:pt x="1288" y="1544"/>
                  </a:lnTo>
                  <a:lnTo>
                    <a:pt x="1284" y="1540"/>
                  </a:lnTo>
                  <a:lnTo>
                    <a:pt x="1284" y="1536"/>
                  </a:lnTo>
                  <a:lnTo>
                    <a:pt x="1280" y="1520"/>
                  </a:lnTo>
                  <a:lnTo>
                    <a:pt x="1288" y="1512"/>
                  </a:lnTo>
                  <a:lnTo>
                    <a:pt x="1292" y="1508"/>
                  </a:lnTo>
                  <a:lnTo>
                    <a:pt x="1292" y="1504"/>
                  </a:lnTo>
                  <a:lnTo>
                    <a:pt x="1288" y="1496"/>
                  </a:lnTo>
                  <a:lnTo>
                    <a:pt x="1280" y="1476"/>
                  </a:lnTo>
                  <a:lnTo>
                    <a:pt x="1276" y="1472"/>
                  </a:lnTo>
                  <a:lnTo>
                    <a:pt x="1268" y="1464"/>
                  </a:lnTo>
                  <a:lnTo>
                    <a:pt x="1268" y="1460"/>
                  </a:lnTo>
                  <a:lnTo>
                    <a:pt x="1264" y="1456"/>
                  </a:lnTo>
                  <a:lnTo>
                    <a:pt x="1260" y="1452"/>
                  </a:lnTo>
                  <a:lnTo>
                    <a:pt x="1256" y="1448"/>
                  </a:lnTo>
                  <a:lnTo>
                    <a:pt x="1256" y="1444"/>
                  </a:lnTo>
                  <a:lnTo>
                    <a:pt x="1244" y="1436"/>
                  </a:lnTo>
                  <a:lnTo>
                    <a:pt x="1236" y="1428"/>
                  </a:lnTo>
                  <a:lnTo>
                    <a:pt x="1232" y="1428"/>
                  </a:lnTo>
                  <a:close/>
                  <a:moveTo>
                    <a:pt x="536" y="1884"/>
                  </a:moveTo>
                  <a:lnTo>
                    <a:pt x="532" y="1888"/>
                  </a:lnTo>
                  <a:lnTo>
                    <a:pt x="528" y="1900"/>
                  </a:lnTo>
                  <a:lnTo>
                    <a:pt x="528" y="1904"/>
                  </a:lnTo>
                  <a:lnTo>
                    <a:pt x="528" y="1908"/>
                  </a:lnTo>
                  <a:lnTo>
                    <a:pt x="524" y="1908"/>
                  </a:lnTo>
                  <a:lnTo>
                    <a:pt x="524" y="1912"/>
                  </a:lnTo>
                  <a:lnTo>
                    <a:pt x="524" y="1916"/>
                  </a:lnTo>
                  <a:lnTo>
                    <a:pt x="520" y="1924"/>
                  </a:lnTo>
                  <a:lnTo>
                    <a:pt x="524" y="1932"/>
                  </a:lnTo>
                  <a:lnTo>
                    <a:pt x="524" y="1936"/>
                  </a:lnTo>
                  <a:lnTo>
                    <a:pt x="528" y="1944"/>
                  </a:lnTo>
                  <a:lnTo>
                    <a:pt x="524" y="1952"/>
                  </a:lnTo>
                  <a:lnTo>
                    <a:pt x="520" y="1956"/>
                  </a:lnTo>
                  <a:lnTo>
                    <a:pt x="508" y="1968"/>
                  </a:lnTo>
                  <a:lnTo>
                    <a:pt x="504" y="1968"/>
                  </a:lnTo>
                  <a:lnTo>
                    <a:pt x="496" y="1976"/>
                  </a:lnTo>
                  <a:lnTo>
                    <a:pt x="496" y="1980"/>
                  </a:lnTo>
                  <a:lnTo>
                    <a:pt x="492" y="1980"/>
                  </a:lnTo>
                  <a:lnTo>
                    <a:pt x="492" y="1984"/>
                  </a:lnTo>
                  <a:lnTo>
                    <a:pt x="488" y="1988"/>
                  </a:lnTo>
                  <a:lnTo>
                    <a:pt x="484" y="1988"/>
                  </a:lnTo>
                  <a:lnTo>
                    <a:pt x="480" y="1988"/>
                  </a:lnTo>
                  <a:lnTo>
                    <a:pt x="476" y="2004"/>
                  </a:lnTo>
                  <a:lnTo>
                    <a:pt x="480" y="2008"/>
                  </a:lnTo>
                  <a:lnTo>
                    <a:pt x="484" y="2004"/>
                  </a:lnTo>
                  <a:lnTo>
                    <a:pt x="496" y="2000"/>
                  </a:lnTo>
                  <a:lnTo>
                    <a:pt x="500" y="2000"/>
                  </a:lnTo>
                  <a:lnTo>
                    <a:pt x="504" y="2000"/>
                  </a:lnTo>
                  <a:lnTo>
                    <a:pt x="504" y="2004"/>
                  </a:lnTo>
                  <a:lnTo>
                    <a:pt x="508" y="2004"/>
                  </a:lnTo>
                  <a:lnTo>
                    <a:pt x="508" y="2008"/>
                  </a:lnTo>
                  <a:lnTo>
                    <a:pt x="512" y="2012"/>
                  </a:lnTo>
                  <a:lnTo>
                    <a:pt x="512" y="2016"/>
                  </a:lnTo>
                  <a:lnTo>
                    <a:pt x="516" y="2024"/>
                  </a:lnTo>
                  <a:lnTo>
                    <a:pt x="512" y="2024"/>
                  </a:lnTo>
                  <a:lnTo>
                    <a:pt x="512" y="2028"/>
                  </a:lnTo>
                  <a:lnTo>
                    <a:pt x="516" y="2028"/>
                  </a:lnTo>
                  <a:lnTo>
                    <a:pt x="520" y="2032"/>
                  </a:lnTo>
                  <a:lnTo>
                    <a:pt x="524" y="2032"/>
                  </a:lnTo>
                  <a:lnTo>
                    <a:pt x="536" y="2028"/>
                  </a:lnTo>
                  <a:lnTo>
                    <a:pt x="540" y="2028"/>
                  </a:lnTo>
                  <a:lnTo>
                    <a:pt x="540" y="2016"/>
                  </a:lnTo>
                  <a:lnTo>
                    <a:pt x="544" y="2012"/>
                  </a:lnTo>
                  <a:lnTo>
                    <a:pt x="540" y="2008"/>
                  </a:lnTo>
                  <a:lnTo>
                    <a:pt x="544" y="2000"/>
                  </a:lnTo>
                  <a:lnTo>
                    <a:pt x="544" y="1996"/>
                  </a:lnTo>
                  <a:lnTo>
                    <a:pt x="548" y="1992"/>
                  </a:lnTo>
                  <a:lnTo>
                    <a:pt x="556" y="1984"/>
                  </a:lnTo>
                  <a:lnTo>
                    <a:pt x="556" y="1976"/>
                  </a:lnTo>
                  <a:lnTo>
                    <a:pt x="556" y="1968"/>
                  </a:lnTo>
                  <a:lnTo>
                    <a:pt x="556" y="1964"/>
                  </a:lnTo>
                  <a:lnTo>
                    <a:pt x="552" y="1960"/>
                  </a:lnTo>
                  <a:lnTo>
                    <a:pt x="552" y="1956"/>
                  </a:lnTo>
                  <a:lnTo>
                    <a:pt x="552" y="1952"/>
                  </a:lnTo>
                  <a:lnTo>
                    <a:pt x="552" y="1948"/>
                  </a:lnTo>
                  <a:lnTo>
                    <a:pt x="552" y="1944"/>
                  </a:lnTo>
                  <a:lnTo>
                    <a:pt x="556" y="1940"/>
                  </a:lnTo>
                  <a:lnTo>
                    <a:pt x="556" y="1936"/>
                  </a:lnTo>
                  <a:lnTo>
                    <a:pt x="556" y="1932"/>
                  </a:lnTo>
                  <a:lnTo>
                    <a:pt x="556" y="1928"/>
                  </a:lnTo>
                  <a:lnTo>
                    <a:pt x="556" y="1920"/>
                  </a:lnTo>
                  <a:lnTo>
                    <a:pt x="552" y="1912"/>
                  </a:lnTo>
                  <a:lnTo>
                    <a:pt x="548" y="1892"/>
                  </a:lnTo>
                  <a:lnTo>
                    <a:pt x="548" y="1888"/>
                  </a:lnTo>
                  <a:lnTo>
                    <a:pt x="544" y="1884"/>
                  </a:lnTo>
                  <a:lnTo>
                    <a:pt x="540" y="1880"/>
                  </a:lnTo>
                  <a:lnTo>
                    <a:pt x="536" y="188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 dirty="0"/>
            </a:p>
          </p:txBody>
        </p:sp>
        <p:sp>
          <p:nvSpPr>
            <p:cNvPr id="7" name="Freeform 2467">
              <a:extLst>
                <a:ext uri="{FF2B5EF4-FFF2-40B4-BE49-F238E27FC236}">
                  <a16:creationId xmlns:a16="http://schemas.microsoft.com/office/drawing/2014/main" id="{6D23FCE5-359B-4A3A-1BD9-26B5078371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5576" y="2289864"/>
              <a:ext cx="952500" cy="1068388"/>
            </a:xfrm>
            <a:custGeom>
              <a:avLst/>
              <a:gdLst>
                <a:gd name="T0" fmla="*/ 1896 w 2080"/>
                <a:gd name="T1" fmla="*/ 1708 h 2336"/>
                <a:gd name="T2" fmla="*/ 1944 w 2080"/>
                <a:gd name="T3" fmla="*/ 1776 h 2336"/>
                <a:gd name="T4" fmla="*/ 1176 w 2080"/>
                <a:gd name="T5" fmla="*/ 1608 h 2336"/>
                <a:gd name="T6" fmla="*/ 1172 w 2080"/>
                <a:gd name="T7" fmla="*/ 1648 h 2336"/>
                <a:gd name="T8" fmla="*/ 1656 w 2080"/>
                <a:gd name="T9" fmla="*/ 1460 h 2336"/>
                <a:gd name="T10" fmla="*/ 1608 w 2080"/>
                <a:gd name="T11" fmla="*/ 1356 h 2336"/>
                <a:gd name="T12" fmla="*/ 1660 w 2080"/>
                <a:gd name="T13" fmla="*/ 1396 h 2336"/>
                <a:gd name="T14" fmla="*/ 1020 w 2080"/>
                <a:gd name="T15" fmla="*/ 1456 h 2336"/>
                <a:gd name="T16" fmla="*/ 1040 w 2080"/>
                <a:gd name="T17" fmla="*/ 1532 h 2336"/>
                <a:gd name="T18" fmla="*/ 1024 w 2080"/>
                <a:gd name="T19" fmla="*/ 1528 h 2336"/>
                <a:gd name="T20" fmla="*/ 1008 w 2080"/>
                <a:gd name="T21" fmla="*/ 1460 h 2336"/>
                <a:gd name="T22" fmla="*/ 1000 w 2080"/>
                <a:gd name="T23" fmla="*/ 1364 h 2336"/>
                <a:gd name="T24" fmla="*/ 1044 w 2080"/>
                <a:gd name="T25" fmla="*/ 1248 h 2336"/>
                <a:gd name="T26" fmla="*/ 1496 w 2080"/>
                <a:gd name="T27" fmla="*/ 932 h 2336"/>
                <a:gd name="T28" fmla="*/ 1464 w 2080"/>
                <a:gd name="T29" fmla="*/ 972 h 2336"/>
                <a:gd name="T30" fmla="*/ 1424 w 2080"/>
                <a:gd name="T31" fmla="*/ 1016 h 2336"/>
                <a:gd name="T32" fmla="*/ 1480 w 2080"/>
                <a:gd name="T33" fmla="*/ 932 h 2336"/>
                <a:gd name="T34" fmla="*/ 856 w 2080"/>
                <a:gd name="T35" fmla="*/ 40 h 2336"/>
                <a:gd name="T36" fmla="*/ 952 w 2080"/>
                <a:gd name="T37" fmla="*/ 204 h 2336"/>
                <a:gd name="T38" fmla="*/ 1088 w 2080"/>
                <a:gd name="T39" fmla="*/ 384 h 2336"/>
                <a:gd name="T40" fmla="*/ 1160 w 2080"/>
                <a:gd name="T41" fmla="*/ 484 h 2336"/>
                <a:gd name="T42" fmla="*/ 1204 w 2080"/>
                <a:gd name="T43" fmla="*/ 640 h 2336"/>
                <a:gd name="T44" fmla="*/ 1228 w 2080"/>
                <a:gd name="T45" fmla="*/ 636 h 2336"/>
                <a:gd name="T46" fmla="*/ 1296 w 2080"/>
                <a:gd name="T47" fmla="*/ 620 h 2336"/>
                <a:gd name="T48" fmla="*/ 1352 w 2080"/>
                <a:gd name="T49" fmla="*/ 744 h 2336"/>
                <a:gd name="T50" fmla="*/ 1396 w 2080"/>
                <a:gd name="T51" fmla="*/ 916 h 2336"/>
                <a:gd name="T52" fmla="*/ 1452 w 2080"/>
                <a:gd name="T53" fmla="*/ 1152 h 2336"/>
                <a:gd name="T54" fmla="*/ 1520 w 2080"/>
                <a:gd name="T55" fmla="*/ 1284 h 2336"/>
                <a:gd name="T56" fmla="*/ 1616 w 2080"/>
                <a:gd name="T57" fmla="*/ 1468 h 2336"/>
                <a:gd name="T58" fmla="*/ 1600 w 2080"/>
                <a:gd name="T59" fmla="*/ 1628 h 2336"/>
                <a:gd name="T60" fmla="*/ 1704 w 2080"/>
                <a:gd name="T61" fmla="*/ 1792 h 2336"/>
                <a:gd name="T62" fmla="*/ 1792 w 2080"/>
                <a:gd name="T63" fmla="*/ 1716 h 2336"/>
                <a:gd name="T64" fmla="*/ 1928 w 2080"/>
                <a:gd name="T65" fmla="*/ 1828 h 2336"/>
                <a:gd name="T66" fmla="*/ 1972 w 2080"/>
                <a:gd name="T67" fmla="*/ 1968 h 2336"/>
                <a:gd name="T68" fmla="*/ 2072 w 2080"/>
                <a:gd name="T69" fmla="*/ 2084 h 2336"/>
                <a:gd name="T70" fmla="*/ 1952 w 2080"/>
                <a:gd name="T71" fmla="*/ 2284 h 2336"/>
                <a:gd name="T72" fmla="*/ 1800 w 2080"/>
                <a:gd name="T73" fmla="*/ 2272 h 2336"/>
                <a:gd name="T74" fmla="*/ 1704 w 2080"/>
                <a:gd name="T75" fmla="*/ 2016 h 2336"/>
                <a:gd name="T76" fmla="*/ 1580 w 2080"/>
                <a:gd name="T77" fmla="*/ 1928 h 2336"/>
                <a:gd name="T78" fmla="*/ 1344 w 2080"/>
                <a:gd name="T79" fmla="*/ 1700 h 2336"/>
                <a:gd name="T80" fmla="*/ 1220 w 2080"/>
                <a:gd name="T81" fmla="*/ 1560 h 2336"/>
                <a:gd name="T82" fmla="*/ 1112 w 2080"/>
                <a:gd name="T83" fmla="*/ 1468 h 2336"/>
                <a:gd name="T84" fmla="*/ 1048 w 2080"/>
                <a:gd name="T85" fmla="*/ 1328 h 2336"/>
                <a:gd name="T86" fmla="*/ 1092 w 2080"/>
                <a:gd name="T87" fmla="*/ 1108 h 2336"/>
                <a:gd name="T88" fmla="*/ 1008 w 2080"/>
                <a:gd name="T89" fmla="*/ 868 h 2336"/>
                <a:gd name="T90" fmla="*/ 808 w 2080"/>
                <a:gd name="T91" fmla="*/ 712 h 2336"/>
                <a:gd name="T92" fmla="*/ 712 w 2080"/>
                <a:gd name="T93" fmla="*/ 584 h 2336"/>
                <a:gd name="T94" fmla="*/ 696 w 2080"/>
                <a:gd name="T95" fmla="*/ 484 h 2336"/>
                <a:gd name="T96" fmla="*/ 568 w 2080"/>
                <a:gd name="T97" fmla="*/ 544 h 2336"/>
                <a:gd name="T98" fmla="*/ 456 w 2080"/>
                <a:gd name="T99" fmla="*/ 472 h 2336"/>
                <a:gd name="T100" fmla="*/ 364 w 2080"/>
                <a:gd name="T101" fmla="*/ 424 h 2336"/>
                <a:gd name="T102" fmla="*/ 204 w 2080"/>
                <a:gd name="T103" fmla="*/ 300 h 2336"/>
                <a:gd name="T104" fmla="*/ 108 w 2080"/>
                <a:gd name="T105" fmla="*/ 168 h 2336"/>
                <a:gd name="T106" fmla="*/ 20 w 2080"/>
                <a:gd name="T107" fmla="*/ 88 h 2336"/>
                <a:gd name="T108" fmla="*/ 132 w 2080"/>
                <a:gd name="T109" fmla="*/ 68 h 2336"/>
                <a:gd name="T110" fmla="*/ 288 w 2080"/>
                <a:gd name="T111" fmla="*/ 88 h 2336"/>
                <a:gd name="T112" fmla="*/ 384 w 2080"/>
                <a:gd name="T113" fmla="*/ 160 h 2336"/>
                <a:gd name="T114" fmla="*/ 360 w 2080"/>
                <a:gd name="T115" fmla="*/ 128 h 2336"/>
                <a:gd name="T116" fmla="*/ 312 w 2080"/>
                <a:gd name="T117" fmla="*/ 24 h 2336"/>
                <a:gd name="T118" fmla="*/ 552 w 2080"/>
                <a:gd name="T119" fmla="*/ 16 h 2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80" h="2336">
                  <a:moveTo>
                    <a:pt x="1944" y="1788"/>
                  </a:moveTo>
                  <a:lnTo>
                    <a:pt x="1944" y="1792"/>
                  </a:lnTo>
                  <a:lnTo>
                    <a:pt x="1920" y="1788"/>
                  </a:lnTo>
                  <a:lnTo>
                    <a:pt x="1920" y="1784"/>
                  </a:lnTo>
                  <a:lnTo>
                    <a:pt x="1916" y="1784"/>
                  </a:lnTo>
                  <a:lnTo>
                    <a:pt x="1916" y="1780"/>
                  </a:lnTo>
                  <a:lnTo>
                    <a:pt x="1912" y="1768"/>
                  </a:lnTo>
                  <a:lnTo>
                    <a:pt x="1908" y="1764"/>
                  </a:lnTo>
                  <a:lnTo>
                    <a:pt x="1904" y="1752"/>
                  </a:lnTo>
                  <a:lnTo>
                    <a:pt x="1900" y="1740"/>
                  </a:lnTo>
                  <a:lnTo>
                    <a:pt x="1900" y="1736"/>
                  </a:lnTo>
                  <a:lnTo>
                    <a:pt x="1900" y="1732"/>
                  </a:lnTo>
                  <a:lnTo>
                    <a:pt x="1900" y="1728"/>
                  </a:lnTo>
                  <a:lnTo>
                    <a:pt x="1896" y="1716"/>
                  </a:lnTo>
                  <a:lnTo>
                    <a:pt x="1896" y="1712"/>
                  </a:lnTo>
                  <a:lnTo>
                    <a:pt x="1896" y="1708"/>
                  </a:lnTo>
                  <a:lnTo>
                    <a:pt x="1896" y="1700"/>
                  </a:lnTo>
                  <a:lnTo>
                    <a:pt x="1896" y="1688"/>
                  </a:lnTo>
                  <a:lnTo>
                    <a:pt x="1900" y="1688"/>
                  </a:lnTo>
                  <a:lnTo>
                    <a:pt x="1904" y="1692"/>
                  </a:lnTo>
                  <a:lnTo>
                    <a:pt x="1908" y="1704"/>
                  </a:lnTo>
                  <a:lnTo>
                    <a:pt x="1916" y="1724"/>
                  </a:lnTo>
                  <a:lnTo>
                    <a:pt x="1928" y="1744"/>
                  </a:lnTo>
                  <a:lnTo>
                    <a:pt x="1928" y="1748"/>
                  </a:lnTo>
                  <a:lnTo>
                    <a:pt x="1928" y="1752"/>
                  </a:lnTo>
                  <a:lnTo>
                    <a:pt x="1932" y="1756"/>
                  </a:lnTo>
                  <a:lnTo>
                    <a:pt x="1936" y="1756"/>
                  </a:lnTo>
                  <a:lnTo>
                    <a:pt x="1940" y="1760"/>
                  </a:lnTo>
                  <a:lnTo>
                    <a:pt x="1940" y="1764"/>
                  </a:lnTo>
                  <a:lnTo>
                    <a:pt x="1940" y="1772"/>
                  </a:lnTo>
                  <a:lnTo>
                    <a:pt x="1944" y="1772"/>
                  </a:lnTo>
                  <a:lnTo>
                    <a:pt x="1944" y="1776"/>
                  </a:lnTo>
                  <a:lnTo>
                    <a:pt x="1944" y="1780"/>
                  </a:lnTo>
                  <a:lnTo>
                    <a:pt x="1948" y="1784"/>
                  </a:lnTo>
                  <a:lnTo>
                    <a:pt x="1944" y="1788"/>
                  </a:lnTo>
                  <a:close/>
                  <a:moveTo>
                    <a:pt x="1124" y="1576"/>
                  </a:moveTo>
                  <a:lnTo>
                    <a:pt x="1128" y="1576"/>
                  </a:lnTo>
                  <a:lnTo>
                    <a:pt x="1132" y="1576"/>
                  </a:lnTo>
                  <a:lnTo>
                    <a:pt x="1136" y="1576"/>
                  </a:lnTo>
                  <a:lnTo>
                    <a:pt x="1144" y="1584"/>
                  </a:lnTo>
                  <a:lnTo>
                    <a:pt x="1148" y="1592"/>
                  </a:lnTo>
                  <a:lnTo>
                    <a:pt x="1152" y="1596"/>
                  </a:lnTo>
                  <a:lnTo>
                    <a:pt x="1156" y="1600"/>
                  </a:lnTo>
                  <a:lnTo>
                    <a:pt x="1160" y="1604"/>
                  </a:lnTo>
                  <a:lnTo>
                    <a:pt x="1164" y="1604"/>
                  </a:lnTo>
                  <a:lnTo>
                    <a:pt x="1168" y="1604"/>
                  </a:lnTo>
                  <a:lnTo>
                    <a:pt x="1172" y="1608"/>
                  </a:lnTo>
                  <a:lnTo>
                    <a:pt x="1176" y="1608"/>
                  </a:lnTo>
                  <a:lnTo>
                    <a:pt x="1180" y="1612"/>
                  </a:lnTo>
                  <a:lnTo>
                    <a:pt x="1184" y="1620"/>
                  </a:lnTo>
                  <a:lnTo>
                    <a:pt x="1188" y="1628"/>
                  </a:lnTo>
                  <a:lnTo>
                    <a:pt x="1192" y="1636"/>
                  </a:lnTo>
                  <a:lnTo>
                    <a:pt x="1200" y="1648"/>
                  </a:lnTo>
                  <a:lnTo>
                    <a:pt x="1200" y="1656"/>
                  </a:lnTo>
                  <a:lnTo>
                    <a:pt x="1196" y="1660"/>
                  </a:lnTo>
                  <a:lnTo>
                    <a:pt x="1196" y="1664"/>
                  </a:lnTo>
                  <a:lnTo>
                    <a:pt x="1192" y="1668"/>
                  </a:lnTo>
                  <a:lnTo>
                    <a:pt x="1192" y="1672"/>
                  </a:lnTo>
                  <a:lnTo>
                    <a:pt x="1188" y="1668"/>
                  </a:lnTo>
                  <a:lnTo>
                    <a:pt x="1184" y="1664"/>
                  </a:lnTo>
                  <a:lnTo>
                    <a:pt x="1180" y="1656"/>
                  </a:lnTo>
                  <a:lnTo>
                    <a:pt x="1180" y="1652"/>
                  </a:lnTo>
                  <a:lnTo>
                    <a:pt x="1176" y="1652"/>
                  </a:lnTo>
                  <a:lnTo>
                    <a:pt x="1172" y="1648"/>
                  </a:lnTo>
                  <a:lnTo>
                    <a:pt x="1168" y="1644"/>
                  </a:lnTo>
                  <a:lnTo>
                    <a:pt x="1152" y="1632"/>
                  </a:lnTo>
                  <a:lnTo>
                    <a:pt x="1148" y="1628"/>
                  </a:lnTo>
                  <a:lnTo>
                    <a:pt x="1128" y="1608"/>
                  </a:lnTo>
                  <a:lnTo>
                    <a:pt x="1108" y="1592"/>
                  </a:lnTo>
                  <a:lnTo>
                    <a:pt x="1100" y="1584"/>
                  </a:lnTo>
                  <a:lnTo>
                    <a:pt x="1084" y="1580"/>
                  </a:lnTo>
                  <a:lnTo>
                    <a:pt x="1080" y="1576"/>
                  </a:lnTo>
                  <a:lnTo>
                    <a:pt x="1084" y="1572"/>
                  </a:lnTo>
                  <a:lnTo>
                    <a:pt x="1088" y="1572"/>
                  </a:lnTo>
                  <a:lnTo>
                    <a:pt x="1092" y="1572"/>
                  </a:lnTo>
                  <a:lnTo>
                    <a:pt x="1100" y="1576"/>
                  </a:lnTo>
                  <a:lnTo>
                    <a:pt x="1120" y="1576"/>
                  </a:lnTo>
                  <a:lnTo>
                    <a:pt x="1124" y="1576"/>
                  </a:lnTo>
                  <a:close/>
                  <a:moveTo>
                    <a:pt x="1668" y="1456"/>
                  </a:moveTo>
                  <a:lnTo>
                    <a:pt x="1656" y="1460"/>
                  </a:lnTo>
                  <a:lnTo>
                    <a:pt x="1652" y="1452"/>
                  </a:lnTo>
                  <a:lnTo>
                    <a:pt x="1644" y="1440"/>
                  </a:lnTo>
                  <a:lnTo>
                    <a:pt x="1636" y="1436"/>
                  </a:lnTo>
                  <a:lnTo>
                    <a:pt x="1632" y="1432"/>
                  </a:lnTo>
                  <a:lnTo>
                    <a:pt x="1628" y="1424"/>
                  </a:lnTo>
                  <a:lnTo>
                    <a:pt x="1624" y="1408"/>
                  </a:lnTo>
                  <a:lnTo>
                    <a:pt x="1620" y="1400"/>
                  </a:lnTo>
                  <a:lnTo>
                    <a:pt x="1616" y="1388"/>
                  </a:lnTo>
                  <a:lnTo>
                    <a:pt x="1612" y="1388"/>
                  </a:lnTo>
                  <a:lnTo>
                    <a:pt x="1608" y="1384"/>
                  </a:lnTo>
                  <a:lnTo>
                    <a:pt x="1604" y="1384"/>
                  </a:lnTo>
                  <a:lnTo>
                    <a:pt x="1604" y="1380"/>
                  </a:lnTo>
                  <a:lnTo>
                    <a:pt x="1604" y="1376"/>
                  </a:lnTo>
                  <a:lnTo>
                    <a:pt x="1608" y="1372"/>
                  </a:lnTo>
                  <a:lnTo>
                    <a:pt x="1608" y="1364"/>
                  </a:lnTo>
                  <a:lnTo>
                    <a:pt x="1608" y="1356"/>
                  </a:lnTo>
                  <a:lnTo>
                    <a:pt x="1612" y="1352"/>
                  </a:lnTo>
                  <a:lnTo>
                    <a:pt x="1612" y="1356"/>
                  </a:lnTo>
                  <a:lnTo>
                    <a:pt x="1616" y="1356"/>
                  </a:lnTo>
                  <a:lnTo>
                    <a:pt x="1616" y="1360"/>
                  </a:lnTo>
                  <a:lnTo>
                    <a:pt x="1616" y="1364"/>
                  </a:lnTo>
                  <a:lnTo>
                    <a:pt x="1616" y="1368"/>
                  </a:lnTo>
                  <a:lnTo>
                    <a:pt x="1620" y="1372"/>
                  </a:lnTo>
                  <a:lnTo>
                    <a:pt x="1624" y="1376"/>
                  </a:lnTo>
                  <a:lnTo>
                    <a:pt x="1628" y="1376"/>
                  </a:lnTo>
                  <a:lnTo>
                    <a:pt x="1628" y="1380"/>
                  </a:lnTo>
                  <a:lnTo>
                    <a:pt x="1632" y="1380"/>
                  </a:lnTo>
                  <a:lnTo>
                    <a:pt x="1640" y="1380"/>
                  </a:lnTo>
                  <a:lnTo>
                    <a:pt x="1648" y="1384"/>
                  </a:lnTo>
                  <a:lnTo>
                    <a:pt x="1652" y="1388"/>
                  </a:lnTo>
                  <a:lnTo>
                    <a:pt x="1656" y="1388"/>
                  </a:lnTo>
                  <a:lnTo>
                    <a:pt x="1660" y="1396"/>
                  </a:lnTo>
                  <a:lnTo>
                    <a:pt x="1664" y="1404"/>
                  </a:lnTo>
                  <a:lnTo>
                    <a:pt x="1664" y="1408"/>
                  </a:lnTo>
                  <a:lnTo>
                    <a:pt x="1664" y="1412"/>
                  </a:lnTo>
                  <a:lnTo>
                    <a:pt x="1664" y="1420"/>
                  </a:lnTo>
                  <a:lnTo>
                    <a:pt x="1664" y="1424"/>
                  </a:lnTo>
                  <a:lnTo>
                    <a:pt x="1668" y="1440"/>
                  </a:lnTo>
                  <a:lnTo>
                    <a:pt x="1668" y="1444"/>
                  </a:lnTo>
                  <a:lnTo>
                    <a:pt x="1672" y="1444"/>
                  </a:lnTo>
                  <a:lnTo>
                    <a:pt x="1672" y="1448"/>
                  </a:lnTo>
                  <a:lnTo>
                    <a:pt x="1676" y="1452"/>
                  </a:lnTo>
                  <a:lnTo>
                    <a:pt x="1676" y="1456"/>
                  </a:lnTo>
                  <a:lnTo>
                    <a:pt x="1672" y="1456"/>
                  </a:lnTo>
                  <a:lnTo>
                    <a:pt x="1668" y="1456"/>
                  </a:lnTo>
                  <a:close/>
                  <a:moveTo>
                    <a:pt x="1008" y="1448"/>
                  </a:moveTo>
                  <a:lnTo>
                    <a:pt x="1012" y="1452"/>
                  </a:lnTo>
                  <a:lnTo>
                    <a:pt x="1020" y="1456"/>
                  </a:lnTo>
                  <a:lnTo>
                    <a:pt x="1028" y="1464"/>
                  </a:lnTo>
                  <a:lnTo>
                    <a:pt x="1032" y="1472"/>
                  </a:lnTo>
                  <a:lnTo>
                    <a:pt x="1036" y="1480"/>
                  </a:lnTo>
                  <a:lnTo>
                    <a:pt x="1036" y="1488"/>
                  </a:lnTo>
                  <a:lnTo>
                    <a:pt x="1040" y="1492"/>
                  </a:lnTo>
                  <a:lnTo>
                    <a:pt x="1040" y="1496"/>
                  </a:lnTo>
                  <a:lnTo>
                    <a:pt x="1036" y="1496"/>
                  </a:lnTo>
                  <a:lnTo>
                    <a:pt x="1036" y="1500"/>
                  </a:lnTo>
                  <a:lnTo>
                    <a:pt x="1032" y="1500"/>
                  </a:lnTo>
                  <a:lnTo>
                    <a:pt x="1032" y="1504"/>
                  </a:lnTo>
                  <a:lnTo>
                    <a:pt x="1028" y="1508"/>
                  </a:lnTo>
                  <a:lnTo>
                    <a:pt x="1028" y="1512"/>
                  </a:lnTo>
                  <a:lnTo>
                    <a:pt x="1028" y="1516"/>
                  </a:lnTo>
                  <a:lnTo>
                    <a:pt x="1032" y="1516"/>
                  </a:lnTo>
                  <a:lnTo>
                    <a:pt x="1032" y="1520"/>
                  </a:lnTo>
                  <a:lnTo>
                    <a:pt x="1040" y="1532"/>
                  </a:lnTo>
                  <a:lnTo>
                    <a:pt x="1048" y="1552"/>
                  </a:lnTo>
                  <a:lnTo>
                    <a:pt x="1048" y="1556"/>
                  </a:lnTo>
                  <a:lnTo>
                    <a:pt x="1052" y="1556"/>
                  </a:lnTo>
                  <a:lnTo>
                    <a:pt x="1052" y="1560"/>
                  </a:lnTo>
                  <a:lnTo>
                    <a:pt x="1048" y="1560"/>
                  </a:lnTo>
                  <a:lnTo>
                    <a:pt x="1048" y="1564"/>
                  </a:lnTo>
                  <a:lnTo>
                    <a:pt x="1048" y="1560"/>
                  </a:lnTo>
                  <a:lnTo>
                    <a:pt x="1044" y="1560"/>
                  </a:lnTo>
                  <a:lnTo>
                    <a:pt x="1040" y="1560"/>
                  </a:lnTo>
                  <a:lnTo>
                    <a:pt x="1036" y="1556"/>
                  </a:lnTo>
                  <a:lnTo>
                    <a:pt x="1032" y="1552"/>
                  </a:lnTo>
                  <a:lnTo>
                    <a:pt x="1032" y="1548"/>
                  </a:lnTo>
                  <a:lnTo>
                    <a:pt x="1032" y="1544"/>
                  </a:lnTo>
                  <a:lnTo>
                    <a:pt x="1028" y="1536"/>
                  </a:lnTo>
                  <a:lnTo>
                    <a:pt x="1028" y="1532"/>
                  </a:lnTo>
                  <a:lnTo>
                    <a:pt x="1024" y="1528"/>
                  </a:lnTo>
                  <a:lnTo>
                    <a:pt x="1016" y="1516"/>
                  </a:lnTo>
                  <a:lnTo>
                    <a:pt x="1008" y="1508"/>
                  </a:lnTo>
                  <a:lnTo>
                    <a:pt x="1012" y="1504"/>
                  </a:lnTo>
                  <a:lnTo>
                    <a:pt x="1016" y="1504"/>
                  </a:lnTo>
                  <a:lnTo>
                    <a:pt x="1020" y="1504"/>
                  </a:lnTo>
                  <a:lnTo>
                    <a:pt x="1020" y="1500"/>
                  </a:lnTo>
                  <a:lnTo>
                    <a:pt x="1024" y="1496"/>
                  </a:lnTo>
                  <a:lnTo>
                    <a:pt x="1024" y="1492"/>
                  </a:lnTo>
                  <a:lnTo>
                    <a:pt x="1024" y="1488"/>
                  </a:lnTo>
                  <a:lnTo>
                    <a:pt x="1024" y="1484"/>
                  </a:lnTo>
                  <a:lnTo>
                    <a:pt x="1024" y="1480"/>
                  </a:lnTo>
                  <a:lnTo>
                    <a:pt x="1020" y="1476"/>
                  </a:lnTo>
                  <a:lnTo>
                    <a:pt x="1020" y="1472"/>
                  </a:lnTo>
                  <a:lnTo>
                    <a:pt x="1016" y="1468"/>
                  </a:lnTo>
                  <a:lnTo>
                    <a:pt x="1012" y="1464"/>
                  </a:lnTo>
                  <a:lnTo>
                    <a:pt x="1008" y="1460"/>
                  </a:lnTo>
                  <a:lnTo>
                    <a:pt x="1004" y="1456"/>
                  </a:lnTo>
                  <a:lnTo>
                    <a:pt x="1000" y="1456"/>
                  </a:lnTo>
                  <a:lnTo>
                    <a:pt x="996" y="1452"/>
                  </a:lnTo>
                  <a:lnTo>
                    <a:pt x="992" y="1452"/>
                  </a:lnTo>
                  <a:lnTo>
                    <a:pt x="988" y="1448"/>
                  </a:lnTo>
                  <a:lnTo>
                    <a:pt x="984" y="1448"/>
                  </a:lnTo>
                  <a:lnTo>
                    <a:pt x="976" y="1452"/>
                  </a:lnTo>
                  <a:lnTo>
                    <a:pt x="976" y="1456"/>
                  </a:lnTo>
                  <a:lnTo>
                    <a:pt x="972" y="1460"/>
                  </a:lnTo>
                  <a:lnTo>
                    <a:pt x="964" y="1448"/>
                  </a:lnTo>
                  <a:lnTo>
                    <a:pt x="964" y="1440"/>
                  </a:lnTo>
                  <a:lnTo>
                    <a:pt x="968" y="1440"/>
                  </a:lnTo>
                  <a:lnTo>
                    <a:pt x="968" y="1436"/>
                  </a:lnTo>
                  <a:lnTo>
                    <a:pt x="972" y="1428"/>
                  </a:lnTo>
                  <a:lnTo>
                    <a:pt x="988" y="1392"/>
                  </a:lnTo>
                  <a:lnTo>
                    <a:pt x="1000" y="1364"/>
                  </a:lnTo>
                  <a:lnTo>
                    <a:pt x="1004" y="1352"/>
                  </a:lnTo>
                  <a:lnTo>
                    <a:pt x="1008" y="1348"/>
                  </a:lnTo>
                  <a:lnTo>
                    <a:pt x="1020" y="1316"/>
                  </a:lnTo>
                  <a:lnTo>
                    <a:pt x="1020" y="1308"/>
                  </a:lnTo>
                  <a:lnTo>
                    <a:pt x="1024" y="1300"/>
                  </a:lnTo>
                  <a:lnTo>
                    <a:pt x="1028" y="1288"/>
                  </a:lnTo>
                  <a:lnTo>
                    <a:pt x="1032" y="1280"/>
                  </a:lnTo>
                  <a:lnTo>
                    <a:pt x="1032" y="1276"/>
                  </a:lnTo>
                  <a:lnTo>
                    <a:pt x="1036" y="1272"/>
                  </a:lnTo>
                  <a:lnTo>
                    <a:pt x="1036" y="1268"/>
                  </a:lnTo>
                  <a:lnTo>
                    <a:pt x="1036" y="1264"/>
                  </a:lnTo>
                  <a:lnTo>
                    <a:pt x="1036" y="1260"/>
                  </a:lnTo>
                  <a:lnTo>
                    <a:pt x="1040" y="1256"/>
                  </a:lnTo>
                  <a:lnTo>
                    <a:pt x="1040" y="1252"/>
                  </a:lnTo>
                  <a:lnTo>
                    <a:pt x="1040" y="1248"/>
                  </a:lnTo>
                  <a:lnTo>
                    <a:pt x="1044" y="1248"/>
                  </a:lnTo>
                  <a:lnTo>
                    <a:pt x="1044" y="1252"/>
                  </a:lnTo>
                  <a:lnTo>
                    <a:pt x="1048" y="1264"/>
                  </a:lnTo>
                  <a:lnTo>
                    <a:pt x="1048" y="1272"/>
                  </a:lnTo>
                  <a:lnTo>
                    <a:pt x="1040" y="1284"/>
                  </a:lnTo>
                  <a:lnTo>
                    <a:pt x="1036" y="1292"/>
                  </a:lnTo>
                  <a:lnTo>
                    <a:pt x="1028" y="1312"/>
                  </a:lnTo>
                  <a:lnTo>
                    <a:pt x="1028" y="1320"/>
                  </a:lnTo>
                  <a:lnTo>
                    <a:pt x="1024" y="1332"/>
                  </a:lnTo>
                  <a:lnTo>
                    <a:pt x="1020" y="1352"/>
                  </a:lnTo>
                  <a:lnTo>
                    <a:pt x="1012" y="1376"/>
                  </a:lnTo>
                  <a:lnTo>
                    <a:pt x="1016" y="1400"/>
                  </a:lnTo>
                  <a:lnTo>
                    <a:pt x="1008" y="1416"/>
                  </a:lnTo>
                  <a:lnTo>
                    <a:pt x="1000" y="1424"/>
                  </a:lnTo>
                  <a:lnTo>
                    <a:pt x="1000" y="1436"/>
                  </a:lnTo>
                  <a:lnTo>
                    <a:pt x="1008" y="1448"/>
                  </a:lnTo>
                  <a:close/>
                  <a:moveTo>
                    <a:pt x="1496" y="932"/>
                  </a:moveTo>
                  <a:lnTo>
                    <a:pt x="1492" y="936"/>
                  </a:lnTo>
                  <a:lnTo>
                    <a:pt x="1488" y="944"/>
                  </a:lnTo>
                  <a:lnTo>
                    <a:pt x="1488" y="948"/>
                  </a:lnTo>
                  <a:lnTo>
                    <a:pt x="1488" y="956"/>
                  </a:lnTo>
                  <a:lnTo>
                    <a:pt x="1492" y="960"/>
                  </a:lnTo>
                  <a:lnTo>
                    <a:pt x="1492" y="964"/>
                  </a:lnTo>
                  <a:lnTo>
                    <a:pt x="1492" y="968"/>
                  </a:lnTo>
                  <a:lnTo>
                    <a:pt x="1492" y="972"/>
                  </a:lnTo>
                  <a:lnTo>
                    <a:pt x="1488" y="968"/>
                  </a:lnTo>
                  <a:lnTo>
                    <a:pt x="1484" y="964"/>
                  </a:lnTo>
                  <a:lnTo>
                    <a:pt x="1480" y="960"/>
                  </a:lnTo>
                  <a:lnTo>
                    <a:pt x="1472" y="960"/>
                  </a:lnTo>
                  <a:lnTo>
                    <a:pt x="1472" y="964"/>
                  </a:lnTo>
                  <a:lnTo>
                    <a:pt x="1472" y="968"/>
                  </a:lnTo>
                  <a:lnTo>
                    <a:pt x="1468" y="972"/>
                  </a:lnTo>
                  <a:lnTo>
                    <a:pt x="1464" y="972"/>
                  </a:lnTo>
                  <a:lnTo>
                    <a:pt x="1460" y="980"/>
                  </a:lnTo>
                  <a:lnTo>
                    <a:pt x="1452" y="988"/>
                  </a:lnTo>
                  <a:lnTo>
                    <a:pt x="1448" y="992"/>
                  </a:lnTo>
                  <a:lnTo>
                    <a:pt x="1448" y="996"/>
                  </a:lnTo>
                  <a:lnTo>
                    <a:pt x="1444" y="996"/>
                  </a:lnTo>
                  <a:lnTo>
                    <a:pt x="1444" y="1004"/>
                  </a:lnTo>
                  <a:lnTo>
                    <a:pt x="1440" y="1012"/>
                  </a:lnTo>
                  <a:lnTo>
                    <a:pt x="1436" y="1016"/>
                  </a:lnTo>
                  <a:lnTo>
                    <a:pt x="1436" y="1020"/>
                  </a:lnTo>
                  <a:lnTo>
                    <a:pt x="1436" y="1036"/>
                  </a:lnTo>
                  <a:lnTo>
                    <a:pt x="1432" y="1036"/>
                  </a:lnTo>
                  <a:lnTo>
                    <a:pt x="1428" y="1032"/>
                  </a:lnTo>
                  <a:lnTo>
                    <a:pt x="1424" y="1028"/>
                  </a:lnTo>
                  <a:lnTo>
                    <a:pt x="1424" y="1024"/>
                  </a:lnTo>
                  <a:lnTo>
                    <a:pt x="1424" y="1020"/>
                  </a:lnTo>
                  <a:lnTo>
                    <a:pt x="1424" y="1016"/>
                  </a:lnTo>
                  <a:lnTo>
                    <a:pt x="1428" y="1012"/>
                  </a:lnTo>
                  <a:lnTo>
                    <a:pt x="1432" y="1000"/>
                  </a:lnTo>
                  <a:lnTo>
                    <a:pt x="1432" y="996"/>
                  </a:lnTo>
                  <a:lnTo>
                    <a:pt x="1436" y="988"/>
                  </a:lnTo>
                  <a:lnTo>
                    <a:pt x="1436" y="980"/>
                  </a:lnTo>
                  <a:lnTo>
                    <a:pt x="1440" y="980"/>
                  </a:lnTo>
                  <a:lnTo>
                    <a:pt x="1440" y="976"/>
                  </a:lnTo>
                  <a:lnTo>
                    <a:pt x="1444" y="972"/>
                  </a:lnTo>
                  <a:lnTo>
                    <a:pt x="1444" y="968"/>
                  </a:lnTo>
                  <a:lnTo>
                    <a:pt x="1448" y="964"/>
                  </a:lnTo>
                  <a:lnTo>
                    <a:pt x="1452" y="952"/>
                  </a:lnTo>
                  <a:lnTo>
                    <a:pt x="1452" y="948"/>
                  </a:lnTo>
                  <a:lnTo>
                    <a:pt x="1456" y="936"/>
                  </a:lnTo>
                  <a:lnTo>
                    <a:pt x="1468" y="932"/>
                  </a:lnTo>
                  <a:lnTo>
                    <a:pt x="1476" y="932"/>
                  </a:lnTo>
                  <a:lnTo>
                    <a:pt x="1480" y="932"/>
                  </a:lnTo>
                  <a:lnTo>
                    <a:pt x="1488" y="932"/>
                  </a:lnTo>
                  <a:lnTo>
                    <a:pt x="1492" y="928"/>
                  </a:lnTo>
                  <a:lnTo>
                    <a:pt x="1496" y="928"/>
                  </a:lnTo>
                  <a:lnTo>
                    <a:pt x="1496" y="924"/>
                  </a:lnTo>
                  <a:lnTo>
                    <a:pt x="1496" y="928"/>
                  </a:lnTo>
                  <a:lnTo>
                    <a:pt x="1496" y="932"/>
                  </a:lnTo>
                  <a:close/>
                  <a:moveTo>
                    <a:pt x="748" y="32"/>
                  </a:moveTo>
                  <a:lnTo>
                    <a:pt x="756" y="32"/>
                  </a:lnTo>
                  <a:lnTo>
                    <a:pt x="760" y="32"/>
                  </a:lnTo>
                  <a:lnTo>
                    <a:pt x="776" y="36"/>
                  </a:lnTo>
                  <a:lnTo>
                    <a:pt x="796" y="36"/>
                  </a:lnTo>
                  <a:lnTo>
                    <a:pt x="816" y="36"/>
                  </a:lnTo>
                  <a:lnTo>
                    <a:pt x="820" y="40"/>
                  </a:lnTo>
                  <a:lnTo>
                    <a:pt x="824" y="40"/>
                  </a:lnTo>
                  <a:lnTo>
                    <a:pt x="836" y="40"/>
                  </a:lnTo>
                  <a:lnTo>
                    <a:pt x="856" y="40"/>
                  </a:lnTo>
                  <a:lnTo>
                    <a:pt x="868" y="40"/>
                  </a:lnTo>
                  <a:lnTo>
                    <a:pt x="888" y="44"/>
                  </a:lnTo>
                  <a:lnTo>
                    <a:pt x="896" y="44"/>
                  </a:lnTo>
                  <a:lnTo>
                    <a:pt x="896" y="56"/>
                  </a:lnTo>
                  <a:lnTo>
                    <a:pt x="892" y="80"/>
                  </a:lnTo>
                  <a:lnTo>
                    <a:pt x="888" y="96"/>
                  </a:lnTo>
                  <a:lnTo>
                    <a:pt x="888" y="108"/>
                  </a:lnTo>
                  <a:lnTo>
                    <a:pt x="892" y="112"/>
                  </a:lnTo>
                  <a:lnTo>
                    <a:pt x="900" y="120"/>
                  </a:lnTo>
                  <a:lnTo>
                    <a:pt x="908" y="136"/>
                  </a:lnTo>
                  <a:lnTo>
                    <a:pt x="908" y="148"/>
                  </a:lnTo>
                  <a:lnTo>
                    <a:pt x="912" y="156"/>
                  </a:lnTo>
                  <a:lnTo>
                    <a:pt x="916" y="160"/>
                  </a:lnTo>
                  <a:lnTo>
                    <a:pt x="920" y="168"/>
                  </a:lnTo>
                  <a:lnTo>
                    <a:pt x="940" y="188"/>
                  </a:lnTo>
                  <a:lnTo>
                    <a:pt x="952" y="204"/>
                  </a:lnTo>
                  <a:lnTo>
                    <a:pt x="960" y="204"/>
                  </a:lnTo>
                  <a:lnTo>
                    <a:pt x="964" y="204"/>
                  </a:lnTo>
                  <a:lnTo>
                    <a:pt x="976" y="208"/>
                  </a:lnTo>
                  <a:lnTo>
                    <a:pt x="988" y="216"/>
                  </a:lnTo>
                  <a:lnTo>
                    <a:pt x="1016" y="232"/>
                  </a:lnTo>
                  <a:lnTo>
                    <a:pt x="1020" y="236"/>
                  </a:lnTo>
                  <a:lnTo>
                    <a:pt x="1032" y="244"/>
                  </a:lnTo>
                  <a:lnTo>
                    <a:pt x="1036" y="252"/>
                  </a:lnTo>
                  <a:lnTo>
                    <a:pt x="1048" y="272"/>
                  </a:lnTo>
                  <a:lnTo>
                    <a:pt x="1048" y="288"/>
                  </a:lnTo>
                  <a:lnTo>
                    <a:pt x="1052" y="308"/>
                  </a:lnTo>
                  <a:lnTo>
                    <a:pt x="1056" y="328"/>
                  </a:lnTo>
                  <a:lnTo>
                    <a:pt x="1064" y="344"/>
                  </a:lnTo>
                  <a:lnTo>
                    <a:pt x="1072" y="352"/>
                  </a:lnTo>
                  <a:lnTo>
                    <a:pt x="1076" y="364"/>
                  </a:lnTo>
                  <a:lnTo>
                    <a:pt x="1088" y="384"/>
                  </a:lnTo>
                  <a:lnTo>
                    <a:pt x="1088" y="388"/>
                  </a:lnTo>
                  <a:lnTo>
                    <a:pt x="1084" y="396"/>
                  </a:lnTo>
                  <a:lnTo>
                    <a:pt x="1084" y="404"/>
                  </a:lnTo>
                  <a:lnTo>
                    <a:pt x="1096" y="420"/>
                  </a:lnTo>
                  <a:lnTo>
                    <a:pt x="1104" y="424"/>
                  </a:lnTo>
                  <a:lnTo>
                    <a:pt x="1120" y="432"/>
                  </a:lnTo>
                  <a:lnTo>
                    <a:pt x="1120" y="436"/>
                  </a:lnTo>
                  <a:lnTo>
                    <a:pt x="1136" y="440"/>
                  </a:lnTo>
                  <a:lnTo>
                    <a:pt x="1152" y="448"/>
                  </a:lnTo>
                  <a:lnTo>
                    <a:pt x="1160" y="452"/>
                  </a:lnTo>
                  <a:lnTo>
                    <a:pt x="1172" y="460"/>
                  </a:lnTo>
                  <a:lnTo>
                    <a:pt x="1180" y="464"/>
                  </a:lnTo>
                  <a:lnTo>
                    <a:pt x="1176" y="472"/>
                  </a:lnTo>
                  <a:lnTo>
                    <a:pt x="1168" y="472"/>
                  </a:lnTo>
                  <a:lnTo>
                    <a:pt x="1164" y="476"/>
                  </a:lnTo>
                  <a:lnTo>
                    <a:pt x="1160" y="484"/>
                  </a:lnTo>
                  <a:lnTo>
                    <a:pt x="1156" y="488"/>
                  </a:lnTo>
                  <a:lnTo>
                    <a:pt x="1152" y="496"/>
                  </a:lnTo>
                  <a:lnTo>
                    <a:pt x="1152" y="504"/>
                  </a:lnTo>
                  <a:lnTo>
                    <a:pt x="1152" y="512"/>
                  </a:lnTo>
                  <a:lnTo>
                    <a:pt x="1156" y="520"/>
                  </a:lnTo>
                  <a:lnTo>
                    <a:pt x="1172" y="540"/>
                  </a:lnTo>
                  <a:lnTo>
                    <a:pt x="1184" y="552"/>
                  </a:lnTo>
                  <a:lnTo>
                    <a:pt x="1200" y="572"/>
                  </a:lnTo>
                  <a:lnTo>
                    <a:pt x="1204" y="584"/>
                  </a:lnTo>
                  <a:lnTo>
                    <a:pt x="1204" y="588"/>
                  </a:lnTo>
                  <a:lnTo>
                    <a:pt x="1204" y="596"/>
                  </a:lnTo>
                  <a:lnTo>
                    <a:pt x="1196" y="604"/>
                  </a:lnTo>
                  <a:lnTo>
                    <a:pt x="1188" y="616"/>
                  </a:lnTo>
                  <a:lnTo>
                    <a:pt x="1192" y="624"/>
                  </a:lnTo>
                  <a:lnTo>
                    <a:pt x="1196" y="632"/>
                  </a:lnTo>
                  <a:lnTo>
                    <a:pt x="1204" y="640"/>
                  </a:lnTo>
                  <a:lnTo>
                    <a:pt x="1204" y="644"/>
                  </a:lnTo>
                  <a:lnTo>
                    <a:pt x="1216" y="660"/>
                  </a:lnTo>
                  <a:lnTo>
                    <a:pt x="1216" y="664"/>
                  </a:lnTo>
                  <a:lnTo>
                    <a:pt x="1228" y="688"/>
                  </a:lnTo>
                  <a:lnTo>
                    <a:pt x="1232" y="692"/>
                  </a:lnTo>
                  <a:lnTo>
                    <a:pt x="1236" y="700"/>
                  </a:lnTo>
                  <a:lnTo>
                    <a:pt x="1256" y="700"/>
                  </a:lnTo>
                  <a:lnTo>
                    <a:pt x="1264" y="696"/>
                  </a:lnTo>
                  <a:lnTo>
                    <a:pt x="1268" y="692"/>
                  </a:lnTo>
                  <a:lnTo>
                    <a:pt x="1268" y="680"/>
                  </a:lnTo>
                  <a:lnTo>
                    <a:pt x="1264" y="676"/>
                  </a:lnTo>
                  <a:lnTo>
                    <a:pt x="1256" y="664"/>
                  </a:lnTo>
                  <a:lnTo>
                    <a:pt x="1252" y="660"/>
                  </a:lnTo>
                  <a:lnTo>
                    <a:pt x="1248" y="656"/>
                  </a:lnTo>
                  <a:lnTo>
                    <a:pt x="1240" y="652"/>
                  </a:lnTo>
                  <a:lnTo>
                    <a:pt x="1228" y="636"/>
                  </a:lnTo>
                  <a:lnTo>
                    <a:pt x="1224" y="624"/>
                  </a:lnTo>
                  <a:lnTo>
                    <a:pt x="1224" y="616"/>
                  </a:lnTo>
                  <a:lnTo>
                    <a:pt x="1220" y="600"/>
                  </a:lnTo>
                  <a:lnTo>
                    <a:pt x="1220" y="588"/>
                  </a:lnTo>
                  <a:lnTo>
                    <a:pt x="1216" y="572"/>
                  </a:lnTo>
                  <a:lnTo>
                    <a:pt x="1216" y="564"/>
                  </a:lnTo>
                  <a:lnTo>
                    <a:pt x="1216" y="560"/>
                  </a:lnTo>
                  <a:lnTo>
                    <a:pt x="1224" y="552"/>
                  </a:lnTo>
                  <a:lnTo>
                    <a:pt x="1232" y="552"/>
                  </a:lnTo>
                  <a:lnTo>
                    <a:pt x="1240" y="564"/>
                  </a:lnTo>
                  <a:lnTo>
                    <a:pt x="1248" y="568"/>
                  </a:lnTo>
                  <a:lnTo>
                    <a:pt x="1248" y="572"/>
                  </a:lnTo>
                  <a:lnTo>
                    <a:pt x="1256" y="576"/>
                  </a:lnTo>
                  <a:lnTo>
                    <a:pt x="1272" y="600"/>
                  </a:lnTo>
                  <a:lnTo>
                    <a:pt x="1288" y="616"/>
                  </a:lnTo>
                  <a:lnTo>
                    <a:pt x="1296" y="620"/>
                  </a:lnTo>
                  <a:lnTo>
                    <a:pt x="1304" y="632"/>
                  </a:lnTo>
                  <a:lnTo>
                    <a:pt x="1312" y="636"/>
                  </a:lnTo>
                  <a:lnTo>
                    <a:pt x="1316" y="640"/>
                  </a:lnTo>
                  <a:lnTo>
                    <a:pt x="1320" y="644"/>
                  </a:lnTo>
                  <a:lnTo>
                    <a:pt x="1316" y="668"/>
                  </a:lnTo>
                  <a:lnTo>
                    <a:pt x="1312" y="696"/>
                  </a:lnTo>
                  <a:lnTo>
                    <a:pt x="1316" y="704"/>
                  </a:lnTo>
                  <a:lnTo>
                    <a:pt x="1324" y="708"/>
                  </a:lnTo>
                  <a:lnTo>
                    <a:pt x="1332" y="712"/>
                  </a:lnTo>
                  <a:lnTo>
                    <a:pt x="1344" y="716"/>
                  </a:lnTo>
                  <a:lnTo>
                    <a:pt x="1348" y="716"/>
                  </a:lnTo>
                  <a:lnTo>
                    <a:pt x="1356" y="720"/>
                  </a:lnTo>
                  <a:lnTo>
                    <a:pt x="1356" y="724"/>
                  </a:lnTo>
                  <a:lnTo>
                    <a:pt x="1356" y="732"/>
                  </a:lnTo>
                  <a:lnTo>
                    <a:pt x="1352" y="740"/>
                  </a:lnTo>
                  <a:lnTo>
                    <a:pt x="1352" y="744"/>
                  </a:lnTo>
                  <a:lnTo>
                    <a:pt x="1348" y="752"/>
                  </a:lnTo>
                  <a:lnTo>
                    <a:pt x="1348" y="764"/>
                  </a:lnTo>
                  <a:lnTo>
                    <a:pt x="1352" y="772"/>
                  </a:lnTo>
                  <a:lnTo>
                    <a:pt x="1356" y="776"/>
                  </a:lnTo>
                  <a:lnTo>
                    <a:pt x="1364" y="788"/>
                  </a:lnTo>
                  <a:lnTo>
                    <a:pt x="1376" y="804"/>
                  </a:lnTo>
                  <a:lnTo>
                    <a:pt x="1380" y="820"/>
                  </a:lnTo>
                  <a:lnTo>
                    <a:pt x="1376" y="828"/>
                  </a:lnTo>
                  <a:lnTo>
                    <a:pt x="1372" y="832"/>
                  </a:lnTo>
                  <a:lnTo>
                    <a:pt x="1372" y="840"/>
                  </a:lnTo>
                  <a:lnTo>
                    <a:pt x="1376" y="864"/>
                  </a:lnTo>
                  <a:lnTo>
                    <a:pt x="1380" y="872"/>
                  </a:lnTo>
                  <a:lnTo>
                    <a:pt x="1384" y="892"/>
                  </a:lnTo>
                  <a:lnTo>
                    <a:pt x="1388" y="900"/>
                  </a:lnTo>
                  <a:lnTo>
                    <a:pt x="1392" y="904"/>
                  </a:lnTo>
                  <a:lnTo>
                    <a:pt x="1396" y="916"/>
                  </a:lnTo>
                  <a:lnTo>
                    <a:pt x="1396" y="924"/>
                  </a:lnTo>
                  <a:lnTo>
                    <a:pt x="1392" y="928"/>
                  </a:lnTo>
                  <a:lnTo>
                    <a:pt x="1380" y="960"/>
                  </a:lnTo>
                  <a:lnTo>
                    <a:pt x="1380" y="972"/>
                  </a:lnTo>
                  <a:lnTo>
                    <a:pt x="1380" y="976"/>
                  </a:lnTo>
                  <a:lnTo>
                    <a:pt x="1384" y="1000"/>
                  </a:lnTo>
                  <a:lnTo>
                    <a:pt x="1384" y="1012"/>
                  </a:lnTo>
                  <a:lnTo>
                    <a:pt x="1392" y="1048"/>
                  </a:lnTo>
                  <a:lnTo>
                    <a:pt x="1400" y="1056"/>
                  </a:lnTo>
                  <a:lnTo>
                    <a:pt x="1408" y="1064"/>
                  </a:lnTo>
                  <a:lnTo>
                    <a:pt x="1420" y="1072"/>
                  </a:lnTo>
                  <a:lnTo>
                    <a:pt x="1428" y="1076"/>
                  </a:lnTo>
                  <a:lnTo>
                    <a:pt x="1428" y="1084"/>
                  </a:lnTo>
                  <a:lnTo>
                    <a:pt x="1428" y="1096"/>
                  </a:lnTo>
                  <a:lnTo>
                    <a:pt x="1436" y="1124"/>
                  </a:lnTo>
                  <a:lnTo>
                    <a:pt x="1452" y="1152"/>
                  </a:lnTo>
                  <a:lnTo>
                    <a:pt x="1460" y="1156"/>
                  </a:lnTo>
                  <a:lnTo>
                    <a:pt x="1464" y="1160"/>
                  </a:lnTo>
                  <a:lnTo>
                    <a:pt x="1476" y="1164"/>
                  </a:lnTo>
                  <a:lnTo>
                    <a:pt x="1492" y="1168"/>
                  </a:lnTo>
                  <a:lnTo>
                    <a:pt x="1500" y="1172"/>
                  </a:lnTo>
                  <a:lnTo>
                    <a:pt x="1500" y="1184"/>
                  </a:lnTo>
                  <a:lnTo>
                    <a:pt x="1496" y="1200"/>
                  </a:lnTo>
                  <a:lnTo>
                    <a:pt x="1504" y="1228"/>
                  </a:lnTo>
                  <a:lnTo>
                    <a:pt x="1508" y="1240"/>
                  </a:lnTo>
                  <a:lnTo>
                    <a:pt x="1512" y="1248"/>
                  </a:lnTo>
                  <a:lnTo>
                    <a:pt x="1516" y="1248"/>
                  </a:lnTo>
                  <a:lnTo>
                    <a:pt x="1520" y="1256"/>
                  </a:lnTo>
                  <a:lnTo>
                    <a:pt x="1524" y="1268"/>
                  </a:lnTo>
                  <a:lnTo>
                    <a:pt x="1524" y="1276"/>
                  </a:lnTo>
                  <a:lnTo>
                    <a:pt x="1520" y="1280"/>
                  </a:lnTo>
                  <a:lnTo>
                    <a:pt x="1520" y="1284"/>
                  </a:lnTo>
                  <a:lnTo>
                    <a:pt x="1520" y="1288"/>
                  </a:lnTo>
                  <a:lnTo>
                    <a:pt x="1524" y="1292"/>
                  </a:lnTo>
                  <a:lnTo>
                    <a:pt x="1524" y="1300"/>
                  </a:lnTo>
                  <a:lnTo>
                    <a:pt x="1532" y="1328"/>
                  </a:lnTo>
                  <a:lnTo>
                    <a:pt x="1536" y="1332"/>
                  </a:lnTo>
                  <a:lnTo>
                    <a:pt x="1548" y="1352"/>
                  </a:lnTo>
                  <a:lnTo>
                    <a:pt x="1548" y="1356"/>
                  </a:lnTo>
                  <a:lnTo>
                    <a:pt x="1556" y="1364"/>
                  </a:lnTo>
                  <a:lnTo>
                    <a:pt x="1564" y="1376"/>
                  </a:lnTo>
                  <a:lnTo>
                    <a:pt x="1572" y="1384"/>
                  </a:lnTo>
                  <a:lnTo>
                    <a:pt x="1580" y="1384"/>
                  </a:lnTo>
                  <a:lnTo>
                    <a:pt x="1584" y="1388"/>
                  </a:lnTo>
                  <a:lnTo>
                    <a:pt x="1592" y="1404"/>
                  </a:lnTo>
                  <a:lnTo>
                    <a:pt x="1608" y="1444"/>
                  </a:lnTo>
                  <a:lnTo>
                    <a:pt x="1612" y="1456"/>
                  </a:lnTo>
                  <a:lnTo>
                    <a:pt x="1616" y="1468"/>
                  </a:lnTo>
                  <a:lnTo>
                    <a:pt x="1620" y="1480"/>
                  </a:lnTo>
                  <a:lnTo>
                    <a:pt x="1620" y="1488"/>
                  </a:lnTo>
                  <a:lnTo>
                    <a:pt x="1620" y="1496"/>
                  </a:lnTo>
                  <a:lnTo>
                    <a:pt x="1616" y="1504"/>
                  </a:lnTo>
                  <a:lnTo>
                    <a:pt x="1608" y="1520"/>
                  </a:lnTo>
                  <a:lnTo>
                    <a:pt x="1604" y="1528"/>
                  </a:lnTo>
                  <a:lnTo>
                    <a:pt x="1596" y="1532"/>
                  </a:lnTo>
                  <a:lnTo>
                    <a:pt x="1592" y="1536"/>
                  </a:lnTo>
                  <a:lnTo>
                    <a:pt x="1592" y="1544"/>
                  </a:lnTo>
                  <a:lnTo>
                    <a:pt x="1584" y="1560"/>
                  </a:lnTo>
                  <a:lnTo>
                    <a:pt x="1584" y="1580"/>
                  </a:lnTo>
                  <a:lnTo>
                    <a:pt x="1584" y="1596"/>
                  </a:lnTo>
                  <a:lnTo>
                    <a:pt x="1584" y="1604"/>
                  </a:lnTo>
                  <a:lnTo>
                    <a:pt x="1588" y="1612"/>
                  </a:lnTo>
                  <a:lnTo>
                    <a:pt x="1592" y="1616"/>
                  </a:lnTo>
                  <a:lnTo>
                    <a:pt x="1600" y="1628"/>
                  </a:lnTo>
                  <a:lnTo>
                    <a:pt x="1600" y="1636"/>
                  </a:lnTo>
                  <a:lnTo>
                    <a:pt x="1600" y="1644"/>
                  </a:lnTo>
                  <a:lnTo>
                    <a:pt x="1600" y="1652"/>
                  </a:lnTo>
                  <a:lnTo>
                    <a:pt x="1600" y="1656"/>
                  </a:lnTo>
                  <a:lnTo>
                    <a:pt x="1600" y="1680"/>
                  </a:lnTo>
                  <a:lnTo>
                    <a:pt x="1628" y="1724"/>
                  </a:lnTo>
                  <a:lnTo>
                    <a:pt x="1648" y="1744"/>
                  </a:lnTo>
                  <a:lnTo>
                    <a:pt x="1652" y="1748"/>
                  </a:lnTo>
                  <a:lnTo>
                    <a:pt x="1656" y="1748"/>
                  </a:lnTo>
                  <a:lnTo>
                    <a:pt x="1672" y="1752"/>
                  </a:lnTo>
                  <a:lnTo>
                    <a:pt x="1684" y="1756"/>
                  </a:lnTo>
                  <a:lnTo>
                    <a:pt x="1688" y="1760"/>
                  </a:lnTo>
                  <a:lnTo>
                    <a:pt x="1692" y="1764"/>
                  </a:lnTo>
                  <a:lnTo>
                    <a:pt x="1696" y="1776"/>
                  </a:lnTo>
                  <a:lnTo>
                    <a:pt x="1696" y="1784"/>
                  </a:lnTo>
                  <a:lnTo>
                    <a:pt x="1704" y="1792"/>
                  </a:lnTo>
                  <a:lnTo>
                    <a:pt x="1712" y="1792"/>
                  </a:lnTo>
                  <a:lnTo>
                    <a:pt x="1728" y="1788"/>
                  </a:lnTo>
                  <a:lnTo>
                    <a:pt x="1744" y="1768"/>
                  </a:lnTo>
                  <a:lnTo>
                    <a:pt x="1748" y="1764"/>
                  </a:lnTo>
                  <a:lnTo>
                    <a:pt x="1748" y="1752"/>
                  </a:lnTo>
                  <a:lnTo>
                    <a:pt x="1748" y="1748"/>
                  </a:lnTo>
                  <a:lnTo>
                    <a:pt x="1744" y="1736"/>
                  </a:lnTo>
                  <a:lnTo>
                    <a:pt x="1736" y="1724"/>
                  </a:lnTo>
                  <a:lnTo>
                    <a:pt x="1736" y="1708"/>
                  </a:lnTo>
                  <a:lnTo>
                    <a:pt x="1736" y="1704"/>
                  </a:lnTo>
                  <a:lnTo>
                    <a:pt x="1740" y="1696"/>
                  </a:lnTo>
                  <a:lnTo>
                    <a:pt x="1752" y="1692"/>
                  </a:lnTo>
                  <a:lnTo>
                    <a:pt x="1760" y="1688"/>
                  </a:lnTo>
                  <a:lnTo>
                    <a:pt x="1772" y="1692"/>
                  </a:lnTo>
                  <a:lnTo>
                    <a:pt x="1780" y="1696"/>
                  </a:lnTo>
                  <a:lnTo>
                    <a:pt x="1792" y="1716"/>
                  </a:lnTo>
                  <a:lnTo>
                    <a:pt x="1796" y="1728"/>
                  </a:lnTo>
                  <a:lnTo>
                    <a:pt x="1800" y="1736"/>
                  </a:lnTo>
                  <a:lnTo>
                    <a:pt x="1816" y="1740"/>
                  </a:lnTo>
                  <a:lnTo>
                    <a:pt x="1844" y="1764"/>
                  </a:lnTo>
                  <a:lnTo>
                    <a:pt x="1860" y="1776"/>
                  </a:lnTo>
                  <a:lnTo>
                    <a:pt x="1864" y="1780"/>
                  </a:lnTo>
                  <a:lnTo>
                    <a:pt x="1868" y="1792"/>
                  </a:lnTo>
                  <a:lnTo>
                    <a:pt x="1868" y="1812"/>
                  </a:lnTo>
                  <a:lnTo>
                    <a:pt x="1868" y="1824"/>
                  </a:lnTo>
                  <a:lnTo>
                    <a:pt x="1868" y="1828"/>
                  </a:lnTo>
                  <a:lnTo>
                    <a:pt x="1880" y="1832"/>
                  </a:lnTo>
                  <a:lnTo>
                    <a:pt x="1888" y="1836"/>
                  </a:lnTo>
                  <a:lnTo>
                    <a:pt x="1896" y="1836"/>
                  </a:lnTo>
                  <a:lnTo>
                    <a:pt x="1912" y="1832"/>
                  </a:lnTo>
                  <a:lnTo>
                    <a:pt x="1920" y="1828"/>
                  </a:lnTo>
                  <a:lnTo>
                    <a:pt x="1928" y="1828"/>
                  </a:lnTo>
                  <a:lnTo>
                    <a:pt x="1940" y="1840"/>
                  </a:lnTo>
                  <a:lnTo>
                    <a:pt x="1940" y="1844"/>
                  </a:lnTo>
                  <a:lnTo>
                    <a:pt x="1936" y="1852"/>
                  </a:lnTo>
                  <a:lnTo>
                    <a:pt x="1928" y="1856"/>
                  </a:lnTo>
                  <a:lnTo>
                    <a:pt x="1928" y="1864"/>
                  </a:lnTo>
                  <a:lnTo>
                    <a:pt x="1924" y="1876"/>
                  </a:lnTo>
                  <a:lnTo>
                    <a:pt x="1928" y="1884"/>
                  </a:lnTo>
                  <a:lnTo>
                    <a:pt x="1932" y="1892"/>
                  </a:lnTo>
                  <a:lnTo>
                    <a:pt x="1944" y="1900"/>
                  </a:lnTo>
                  <a:lnTo>
                    <a:pt x="1952" y="1908"/>
                  </a:lnTo>
                  <a:lnTo>
                    <a:pt x="1960" y="1920"/>
                  </a:lnTo>
                  <a:lnTo>
                    <a:pt x="1972" y="1936"/>
                  </a:lnTo>
                  <a:lnTo>
                    <a:pt x="1976" y="1944"/>
                  </a:lnTo>
                  <a:lnTo>
                    <a:pt x="1972" y="1952"/>
                  </a:lnTo>
                  <a:lnTo>
                    <a:pt x="1972" y="1960"/>
                  </a:lnTo>
                  <a:lnTo>
                    <a:pt x="1972" y="1968"/>
                  </a:lnTo>
                  <a:lnTo>
                    <a:pt x="1972" y="1984"/>
                  </a:lnTo>
                  <a:lnTo>
                    <a:pt x="1976" y="1996"/>
                  </a:lnTo>
                  <a:lnTo>
                    <a:pt x="1976" y="2004"/>
                  </a:lnTo>
                  <a:lnTo>
                    <a:pt x="1980" y="2008"/>
                  </a:lnTo>
                  <a:lnTo>
                    <a:pt x="1988" y="2012"/>
                  </a:lnTo>
                  <a:lnTo>
                    <a:pt x="1996" y="2016"/>
                  </a:lnTo>
                  <a:lnTo>
                    <a:pt x="2000" y="2016"/>
                  </a:lnTo>
                  <a:lnTo>
                    <a:pt x="2004" y="2020"/>
                  </a:lnTo>
                  <a:lnTo>
                    <a:pt x="2032" y="2032"/>
                  </a:lnTo>
                  <a:lnTo>
                    <a:pt x="2056" y="2048"/>
                  </a:lnTo>
                  <a:lnTo>
                    <a:pt x="2064" y="2056"/>
                  </a:lnTo>
                  <a:lnTo>
                    <a:pt x="2060" y="2060"/>
                  </a:lnTo>
                  <a:lnTo>
                    <a:pt x="2060" y="2068"/>
                  </a:lnTo>
                  <a:lnTo>
                    <a:pt x="2064" y="2076"/>
                  </a:lnTo>
                  <a:lnTo>
                    <a:pt x="2064" y="2080"/>
                  </a:lnTo>
                  <a:lnTo>
                    <a:pt x="2072" y="2084"/>
                  </a:lnTo>
                  <a:lnTo>
                    <a:pt x="2080" y="2096"/>
                  </a:lnTo>
                  <a:lnTo>
                    <a:pt x="2076" y="2120"/>
                  </a:lnTo>
                  <a:lnTo>
                    <a:pt x="2076" y="2132"/>
                  </a:lnTo>
                  <a:lnTo>
                    <a:pt x="2076" y="2136"/>
                  </a:lnTo>
                  <a:lnTo>
                    <a:pt x="2076" y="2152"/>
                  </a:lnTo>
                  <a:lnTo>
                    <a:pt x="2072" y="2164"/>
                  </a:lnTo>
                  <a:lnTo>
                    <a:pt x="2068" y="2192"/>
                  </a:lnTo>
                  <a:lnTo>
                    <a:pt x="2064" y="2200"/>
                  </a:lnTo>
                  <a:lnTo>
                    <a:pt x="2044" y="2228"/>
                  </a:lnTo>
                  <a:lnTo>
                    <a:pt x="2028" y="2244"/>
                  </a:lnTo>
                  <a:lnTo>
                    <a:pt x="2012" y="2252"/>
                  </a:lnTo>
                  <a:lnTo>
                    <a:pt x="1980" y="2260"/>
                  </a:lnTo>
                  <a:lnTo>
                    <a:pt x="1976" y="2260"/>
                  </a:lnTo>
                  <a:lnTo>
                    <a:pt x="1960" y="2268"/>
                  </a:lnTo>
                  <a:lnTo>
                    <a:pt x="1956" y="2272"/>
                  </a:lnTo>
                  <a:lnTo>
                    <a:pt x="1952" y="2284"/>
                  </a:lnTo>
                  <a:lnTo>
                    <a:pt x="1948" y="2288"/>
                  </a:lnTo>
                  <a:lnTo>
                    <a:pt x="1932" y="2296"/>
                  </a:lnTo>
                  <a:lnTo>
                    <a:pt x="1908" y="2320"/>
                  </a:lnTo>
                  <a:lnTo>
                    <a:pt x="1900" y="2324"/>
                  </a:lnTo>
                  <a:lnTo>
                    <a:pt x="1868" y="2336"/>
                  </a:lnTo>
                  <a:lnTo>
                    <a:pt x="1864" y="2336"/>
                  </a:lnTo>
                  <a:lnTo>
                    <a:pt x="1852" y="2336"/>
                  </a:lnTo>
                  <a:lnTo>
                    <a:pt x="1844" y="2336"/>
                  </a:lnTo>
                  <a:lnTo>
                    <a:pt x="1844" y="2332"/>
                  </a:lnTo>
                  <a:lnTo>
                    <a:pt x="1836" y="2328"/>
                  </a:lnTo>
                  <a:lnTo>
                    <a:pt x="1828" y="2320"/>
                  </a:lnTo>
                  <a:lnTo>
                    <a:pt x="1824" y="2316"/>
                  </a:lnTo>
                  <a:lnTo>
                    <a:pt x="1816" y="2304"/>
                  </a:lnTo>
                  <a:lnTo>
                    <a:pt x="1808" y="2288"/>
                  </a:lnTo>
                  <a:lnTo>
                    <a:pt x="1804" y="2280"/>
                  </a:lnTo>
                  <a:lnTo>
                    <a:pt x="1800" y="2272"/>
                  </a:lnTo>
                  <a:lnTo>
                    <a:pt x="1800" y="2260"/>
                  </a:lnTo>
                  <a:lnTo>
                    <a:pt x="1792" y="2216"/>
                  </a:lnTo>
                  <a:lnTo>
                    <a:pt x="1788" y="2212"/>
                  </a:lnTo>
                  <a:lnTo>
                    <a:pt x="1784" y="2164"/>
                  </a:lnTo>
                  <a:lnTo>
                    <a:pt x="1780" y="2152"/>
                  </a:lnTo>
                  <a:lnTo>
                    <a:pt x="1780" y="2144"/>
                  </a:lnTo>
                  <a:lnTo>
                    <a:pt x="1780" y="2136"/>
                  </a:lnTo>
                  <a:lnTo>
                    <a:pt x="1752" y="2088"/>
                  </a:lnTo>
                  <a:lnTo>
                    <a:pt x="1748" y="2072"/>
                  </a:lnTo>
                  <a:lnTo>
                    <a:pt x="1732" y="2048"/>
                  </a:lnTo>
                  <a:lnTo>
                    <a:pt x="1728" y="2040"/>
                  </a:lnTo>
                  <a:lnTo>
                    <a:pt x="1724" y="2036"/>
                  </a:lnTo>
                  <a:lnTo>
                    <a:pt x="1720" y="2028"/>
                  </a:lnTo>
                  <a:lnTo>
                    <a:pt x="1716" y="2024"/>
                  </a:lnTo>
                  <a:lnTo>
                    <a:pt x="1708" y="2020"/>
                  </a:lnTo>
                  <a:lnTo>
                    <a:pt x="1704" y="2016"/>
                  </a:lnTo>
                  <a:lnTo>
                    <a:pt x="1700" y="2012"/>
                  </a:lnTo>
                  <a:lnTo>
                    <a:pt x="1696" y="2008"/>
                  </a:lnTo>
                  <a:lnTo>
                    <a:pt x="1688" y="2008"/>
                  </a:lnTo>
                  <a:lnTo>
                    <a:pt x="1684" y="2000"/>
                  </a:lnTo>
                  <a:lnTo>
                    <a:pt x="1664" y="1992"/>
                  </a:lnTo>
                  <a:lnTo>
                    <a:pt x="1660" y="1992"/>
                  </a:lnTo>
                  <a:lnTo>
                    <a:pt x="1648" y="1984"/>
                  </a:lnTo>
                  <a:lnTo>
                    <a:pt x="1640" y="1980"/>
                  </a:lnTo>
                  <a:lnTo>
                    <a:pt x="1636" y="1980"/>
                  </a:lnTo>
                  <a:lnTo>
                    <a:pt x="1628" y="1976"/>
                  </a:lnTo>
                  <a:lnTo>
                    <a:pt x="1616" y="1964"/>
                  </a:lnTo>
                  <a:lnTo>
                    <a:pt x="1612" y="1960"/>
                  </a:lnTo>
                  <a:lnTo>
                    <a:pt x="1600" y="1948"/>
                  </a:lnTo>
                  <a:lnTo>
                    <a:pt x="1592" y="1940"/>
                  </a:lnTo>
                  <a:lnTo>
                    <a:pt x="1588" y="1936"/>
                  </a:lnTo>
                  <a:lnTo>
                    <a:pt x="1580" y="1928"/>
                  </a:lnTo>
                  <a:lnTo>
                    <a:pt x="1564" y="1908"/>
                  </a:lnTo>
                  <a:lnTo>
                    <a:pt x="1564" y="1904"/>
                  </a:lnTo>
                  <a:lnTo>
                    <a:pt x="1560" y="1900"/>
                  </a:lnTo>
                  <a:lnTo>
                    <a:pt x="1548" y="1884"/>
                  </a:lnTo>
                  <a:lnTo>
                    <a:pt x="1536" y="1868"/>
                  </a:lnTo>
                  <a:lnTo>
                    <a:pt x="1532" y="1864"/>
                  </a:lnTo>
                  <a:lnTo>
                    <a:pt x="1524" y="1852"/>
                  </a:lnTo>
                  <a:lnTo>
                    <a:pt x="1508" y="1836"/>
                  </a:lnTo>
                  <a:lnTo>
                    <a:pt x="1488" y="1812"/>
                  </a:lnTo>
                  <a:lnTo>
                    <a:pt x="1456" y="1784"/>
                  </a:lnTo>
                  <a:lnTo>
                    <a:pt x="1452" y="1776"/>
                  </a:lnTo>
                  <a:lnTo>
                    <a:pt x="1440" y="1768"/>
                  </a:lnTo>
                  <a:lnTo>
                    <a:pt x="1424" y="1756"/>
                  </a:lnTo>
                  <a:lnTo>
                    <a:pt x="1388" y="1728"/>
                  </a:lnTo>
                  <a:lnTo>
                    <a:pt x="1352" y="1704"/>
                  </a:lnTo>
                  <a:lnTo>
                    <a:pt x="1344" y="1700"/>
                  </a:lnTo>
                  <a:lnTo>
                    <a:pt x="1328" y="1688"/>
                  </a:lnTo>
                  <a:lnTo>
                    <a:pt x="1304" y="1672"/>
                  </a:lnTo>
                  <a:lnTo>
                    <a:pt x="1300" y="1668"/>
                  </a:lnTo>
                  <a:lnTo>
                    <a:pt x="1284" y="1652"/>
                  </a:lnTo>
                  <a:lnTo>
                    <a:pt x="1280" y="1644"/>
                  </a:lnTo>
                  <a:lnTo>
                    <a:pt x="1268" y="1636"/>
                  </a:lnTo>
                  <a:lnTo>
                    <a:pt x="1260" y="1632"/>
                  </a:lnTo>
                  <a:lnTo>
                    <a:pt x="1252" y="1632"/>
                  </a:lnTo>
                  <a:lnTo>
                    <a:pt x="1248" y="1628"/>
                  </a:lnTo>
                  <a:lnTo>
                    <a:pt x="1236" y="1620"/>
                  </a:lnTo>
                  <a:lnTo>
                    <a:pt x="1232" y="1608"/>
                  </a:lnTo>
                  <a:lnTo>
                    <a:pt x="1232" y="1600"/>
                  </a:lnTo>
                  <a:lnTo>
                    <a:pt x="1232" y="1592"/>
                  </a:lnTo>
                  <a:lnTo>
                    <a:pt x="1228" y="1572"/>
                  </a:lnTo>
                  <a:lnTo>
                    <a:pt x="1224" y="1564"/>
                  </a:lnTo>
                  <a:lnTo>
                    <a:pt x="1220" y="1560"/>
                  </a:lnTo>
                  <a:lnTo>
                    <a:pt x="1216" y="1560"/>
                  </a:lnTo>
                  <a:lnTo>
                    <a:pt x="1212" y="1556"/>
                  </a:lnTo>
                  <a:lnTo>
                    <a:pt x="1208" y="1560"/>
                  </a:lnTo>
                  <a:lnTo>
                    <a:pt x="1192" y="1572"/>
                  </a:lnTo>
                  <a:lnTo>
                    <a:pt x="1164" y="1580"/>
                  </a:lnTo>
                  <a:lnTo>
                    <a:pt x="1160" y="1580"/>
                  </a:lnTo>
                  <a:lnTo>
                    <a:pt x="1156" y="1572"/>
                  </a:lnTo>
                  <a:lnTo>
                    <a:pt x="1156" y="1568"/>
                  </a:lnTo>
                  <a:lnTo>
                    <a:pt x="1156" y="1556"/>
                  </a:lnTo>
                  <a:lnTo>
                    <a:pt x="1156" y="1552"/>
                  </a:lnTo>
                  <a:lnTo>
                    <a:pt x="1156" y="1544"/>
                  </a:lnTo>
                  <a:lnTo>
                    <a:pt x="1152" y="1532"/>
                  </a:lnTo>
                  <a:lnTo>
                    <a:pt x="1148" y="1524"/>
                  </a:lnTo>
                  <a:lnTo>
                    <a:pt x="1148" y="1520"/>
                  </a:lnTo>
                  <a:lnTo>
                    <a:pt x="1140" y="1512"/>
                  </a:lnTo>
                  <a:lnTo>
                    <a:pt x="1112" y="1468"/>
                  </a:lnTo>
                  <a:lnTo>
                    <a:pt x="1104" y="1472"/>
                  </a:lnTo>
                  <a:lnTo>
                    <a:pt x="1100" y="1480"/>
                  </a:lnTo>
                  <a:lnTo>
                    <a:pt x="1088" y="1480"/>
                  </a:lnTo>
                  <a:lnTo>
                    <a:pt x="1064" y="1464"/>
                  </a:lnTo>
                  <a:lnTo>
                    <a:pt x="1060" y="1460"/>
                  </a:lnTo>
                  <a:lnTo>
                    <a:pt x="1056" y="1456"/>
                  </a:lnTo>
                  <a:lnTo>
                    <a:pt x="1052" y="1448"/>
                  </a:lnTo>
                  <a:lnTo>
                    <a:pt x="1048" y="1432"/>
                  </a:lnTo>
                  <a:lnTo>
                    <a:pt x="1028" y="1416"/>
                  </a:lnTo>
                  <a:lnTo>
                    <a:pt x="1032" y="1404"/>
                  </a:lnTo>
                  <a:lnTo>
                    <a:pt x="1028" y="1388"/>
                  </a:lnTo>
                  <a:lnTo>
                    <a:pt x="1032" y="1376"/>
                  </a:lnTo>
                  <a:lnTo>
                    <a:pt x="1044" y="1360"/>
                  </a:lnTo>
                  <a:lnTo>
                    <a:pt x="1048" y="1348"/>
                  </a:lnTo>
                  <a:lnTo>
                    <a:pt x="1052" y="1336"/>
                  </a:lnTo>
                  <a:lnTo>
                    <a:pt x="1048" y="1328"/>
                  </a:lnTo>
                  <a:lnTo>
                    <a:pt x="1044" y="1316"/>
                  </a:lnTo>
                  <a:lnTo>
                    <a:pt x="1048" y="1300"/>
                  </a:lnTo>
                  <a:lnTo>
                    <a:pt x="1052" y="1292"/>
                  </a:lnTo>
                  <a:lnTo>
                    <a:pt x="1056" y="1280"/>
                  </a:lnTo>
                  <a:lnTo>
                    <a:pt x="1068" y="1260"/>
                  </a:lnTo>
                  <a:lnTo>
                    <a:pt x="1072" y="1252"/>
                  </a:lnTo>
                  <a:lnTo>
                    <a:pt x="1076" y="1244"/>
                  </a:lnTo>
                  <a:lnTo>
                    <a:pt x="1080" y="1232"/>
                  </a:lnTo>
                  <a:lnTo>
                    <a:pt x="1080" y="1220"/>
                  </a:lnTo>
                  <a:lnTo>
                    <a:pt x="1076" y="1208"/>
                  </a:lnTo>
                  <a:lnTo>
                    <a:pt x="1080" y="1180"/>
                  </a:lnTo>
                  <a:lnTo>
                    <a:pt x="1084" y="1152"/>
                  </a:lnTo>
                  <a:lnTo>
                    <a:pt x="1084" y="1148"/>
                  </a:lnTo>
                  <a:lnTo>
                    <a:pt x="1088" y="1136"/>
                  </a:lnTo>
                  <a:lnTo>
                    <a:pt x="1088" y="1132"/>
                  </a:lnTo>
                  <a:lnTo>
                    <a:pt x="1092" y="1108"/>
                  </a:lnTo>
                  <a:lnTo>
                    <a:pt x="1092" y="1080"/>
                  </a:lnTo>
                  <a:lnTo>
                    <a:pt x="1088" y="1064"/>
                  </a:lnTo>
                  <a:lnTo>
                    <a:pt x="1080" y="1032"/>
                  </a:lnTo>
                  <a:lnTo>
                    <a:pt x="1076" y="1016"/>
                  </a:lnTo>
                  <a:lnTo>
                    <a:pt x="1064" y="976"/>
                  </a:lnTo>
                  <a:lnTo>
                    <a:pt x="1056" y="952"/>
                  </a:lnTo>
                  <a:lnTo>
                    <a:pt x="1052" y="936"/>
                  </a:lnTo>
                  <a:lnTo>
                    <a:pt x="1052" y="932"/>
                  </a:lnTo>
                  <a:lnTo>
                    <a:pt x="1036" y="912"/>
                  </a:lnTo>
                  <a:lnTo>
                    <a:pt x="1028" y="904"/>
                  </a:lnTo>
                  <a:lnTo>
                    <a:pt x="1016" y="900"/>
                  </a:lnTo>
                  <a:lnTo>
                    <a:pt x="1012" y="896"/>
                  </a:lnTo>
                  <a:lnTo>
                    <a:pt x="1012" y="888"/>
                  </a:lnTo>
                  <a:lnTo>
                    <a:pt x="1008" y="880"/>
                  </a:lnTo>
                  <a:lnTo>
                    <a:pt x="1008" y="872"/>
                  </a:lnTo>
                  <a:lnTo>
                    <a:pt x="1008" y="868"/>
                  </a:lnTo>
                  <a:lnTo>
                    <a:pt x="1004" y="860"/>
                  </a:lnTo>
                  <a:lnTo>
                    <a:pt x="1000" y="852"/>
                  </a:lnTo>
                  <a:lnTo>
                    <a:pt x="996" y="844"/>
                  </a:lnTo>
                  <a:lnTo>
                    <a:pt x="984" y="824"/>
                  </a:lnTo>
                  <a:lnTo>
                    <a:pt x="980" y="820"/>
                  </a:lnTo>
                  <a:lnTo>
                    <a:pt x="976" y="816"/>
                  </a:lnTo>
                  <a:lnTo>
                    <a:pt x="960" y="808"/>
                  </a:lnTo>
                  <a:lnTo>
                    <a:pt x="956" y="804"/>
                  </a:lnTo>
                  <a:lnTo>
                    <a:pt x="948" y="812"/>
                  </a:lnTo>
                  <a:lnTo>
                    <a:pt x="932" y="812"/>
                  </a:lnTo>
                  <a:lnTo>
                    <a:pt x="908" y="792"/>
                  </a:lnTo>
                  <a:lnTo>
                    <a:pt x="908" y="788"/>
                  </a:lnTo>
                  <a:lnTo>
                    <a:pt x="884" y="772"/>
                  </a:lnTo>
                  <a:lnTo>
                    <a:pt x="864" y="760"/>
                  </a:lnTo>
                  <a:lnTo>
                    <a:pt x="836" y="736"/>
                  </a:lnTo>
                  <a:lnTo>
                    <a:pt x="808" y="712"/>
                  </a:lnTo>
                  <a:lnTo>
                    <a:pt x="804" y="704"/>
                  </a:lnTo>
                  <a:lnTo>
                    <a:pt x="800" y="700"/>
                  </a:lnTo>
                  <a:lnTo>
                    <a:pt x="792" y="692"/>
                  </a:lnTo>
                  <a:lnTo>
                    <a:pt x="784" y="688"/>
                  </a:lnTo>
                  <a:lnTo>
                    <a:pt x="780" y="684"/>
                  </a:lnTo>
                  <a:lnTo>
                    <a:pt x="776" y="680"/>
                  </a:lnTo>
                  <a:lnTo>
                    <a:pt x="764" y="676"/>
                  </a:lnTo>
                  <a:lnTo>
                    <a:pt x="760" y="672"/>
                  </a:lnTo>
                  <a:lnTo>
                    <a:pt x="748" y="660"/>
                  </a:lnTo>
                  <a:lnTo>
                    <a:pt x="744" y="656"/>
                  </a:lnTo>
                  <a:lnTo>
                    <a:pt x="732" y="644"/>
                  </a:lnTo>
                  <a:lnTo>
                    <a:pt x="728" y="636"/>
                  </a:lnTo>
                  <a:lnTo>
                    <a:pt x="728" y="628"/>
                  </a:lnTo>
                  <a:lnTo>
                    <a:pt x="728" y="612"/>
                  </a:lnTo>
                  <a:lnTo>
                    <a:pt x="724" y="604"/>
                  </a:lnTo>
                  <a:lnTo>
                    <a:pt x="712" y="584"/>
                  </a:lnTo>
                  <a:lnTo>
                    <a:pt x="704" y="576"/>
                  </a:lnTo>
                  <a:lnTo>
                    <a:pt x="688" y="568"/>
                  </a:lnTo>
                  <a:lnTo>
                    <a:pt x="684" y="568"/>
                  </a:lnTo>
                  <a:lnTo>
                    <a:pt x="676" y="564"/>
                  </a:lnTo>
                  <a:lnTo>
                    <a:pt x="680" y="556"/>
                  </a:lnTo>
                  <a:lnTo>
                    <a:pt x="688" y="548"/>
                  </a:lnTo>
                  <a:lnTo>
                    <a:pt x="708" y="532"/>
                  </a:lnTo>
                  <a:lnTo>
                    <a:pt x="712" y="528"/>
                  </a:lnTo>
                  <a:lnTo>
                    <a:pt x="712" y="524"/>
                  </a:lnTo>
                  <a:lnTo>
                    <a:pt x="716" y="516"/>
                  </a:lnTo>
                  <a:lnTo>
                    <a:pt x="712" y="492"/>
                  </a:lnTo>
                  <a:lnTo>
                    <a:pt x="712" y="488"/>
                  </a:lnTo>
                  <a:lnTo>
                    <a:pt x="712" y="480"/>
                  </a:lnTo>
                  <a:lnTo>
                    <a:pt x="704" y="476"/>
                  </a:lnTo>
                  <a:lnTo>
                    <a:pt x="696" y="476"/>
                  </a:lnTo>
                  <a:lnTo>
                    <a:pt x="696" y="484"/>
                  </a:lnTo>
                  <a:lnTo>
                    <a:pt x="692" y="496"/>
                  </a:lnTo>
                  <a:lnTo>
                    <a:pt x="688" y="504"/>
                  </a:lnTo>
                  <a:lnTo>
                    <a:pt x="688" y="512"/>
                  </a:lnTo>
                  <a:lnTo>
                    <a:pt x="688" y="524"/>
                  </a:lnTo>
                  <a:lnTo>
                    <a:pt x="684" y="528"/>
                  </a:lnTo>
                  <a:lnTo>
                    <a:pt x="676" y="536"/>
                  </a:lnTo>
                  <a:lnTo>
                    <a:pt x="668" y="532"/>
                  </a:lnTo>
                  <a:lnTo>
                    <a:pt x="660" y="540"/>
                  </a:lnTo>
                  <a:lnTo>
                    <a:pt x="660" y="544"/>
                  </a:lnTo>
                  <a:lnTo>
                    <a:pt x="660" y="556"/>
                  </a:lnTo>
                  <a:lnTo>
                    <a:pt x="644" y="564"/>
                  </a:lnTo>
                  <a:lnTo>
                    <a:pt x="616" y="548"/>
                  </a:lnTo>
                  <a:lnTo>
                    <a:pt x="596" y="532"/>
                  </a:lnTo>
                  <a:lnTo>
                    <a:pt x="588" y="528"/>
                  </a:lnTo>
                  <a:lnTo>
                    <a:pt x="580" y="532"/>
                  </a:lnTo>
                  <a:lnTo>
                    <a:pt x="568" y="544"/>
                  </a:lnTo>
                  <a:lnTo>
                    <a:pt x="560" y="556"/>
                  </a:lnTo>
                  <a:lnTo>
                    <a:pt x="556" y="564"/>
                  </a:lnTo>
                  <a:lnTo>
                    <a:pt x="544" y="576"/>
                  </a:lnTo>
                  <a:lnTo>
                    <a:pt x="536" y="580"/>
                  </a:lnTo>
                  <a:lnTo>
                    <a:pt x="532" y="580"/>
                  </a:lnTo>
                  <a:lnTo>
                    <a:pt x="524" y="572"/>
                  </a:lnTo>
                  <a:lnTo>
                    <a:pt x="516" y="564"/>
                  </a:lnTo>
                  <a:lnTo>
                    <a:pt x="488" y="540"/>
                  </a:lnTo>
                  <a:lnTo>
                    <a:pt x="488" y="536"/>
                  </a:lnTo>
                  <a:lnTo>
                    <a:pt x="476" y="520"/>
                  </a:lnTo>
                  <a:lnTo>
                    <a:pt x="472" y="512"/>
                  </a:lnTo>
                  <a:lnTo>
                    <a:pt x="468" y="496"/>
                  </a:lnTo>
                  <a:lnTo>
                    <a:pt x="464" y="488"/>
                  </a:lnTo>
                  <a:lnTo>
                    <a:pt x="464" y="484"/>
                  </a:lnTo>
                  <a:lnTo>
                    <a:pt x="460" y="480"/>
                  </a:lnTo>
                  <a:lnTo>
                    <a:pt x="456" y="472"/>
                  </a:lnTo>
                  <a:lnTo>
                    <a:pt x="448" y="468"/>
                  </a:lnTo>
                  <a:lnTo>
                    <a:pt x="444" y="464"/>
                  </a:lnTo>
                  <a:lnTo>
                    <a:pt x="440" y="460"/>
                  </a:lnTo>
                  <a:lnTo>
                    <a:pt x="436" y="456"/>
                  </a:lnTo>
                  <a:lnTo>
                    <a:pt x="432" y="452"/>
                  </a:lnTo>
                  <a:lnTo>
                    <a:pt x="424" y="448"/>
                  </a:lnTo>
                  <a:lnTo>
                    <a:pt x="416" y="444"/>
                  </a:lnTo>
                  <a:lnTo>
                    <a:pt x="408" y="444"/>
                  </a:lnTo>
                  <a:lnTo>
                    <a:pt x="404" y="440"/>
                  </a:lnTo>
                  <a:lnTo>
                    <a:pt x="396" y="440"/>
                  </a:lnTo>
                  <a:lnTo>
                    <a:pt x="392" y="444"/>
                  </a:lnTo>
                  <a:lnTo>
                    <a:pt x="384" y="452"/>
                  </a:lnTo>
                  <a:lnTo>
                    <a:pt x="380" y="452"/>
                  </a:lnTo>
                  <a:lnTo>
                    <a:pt x="372" y="440"/>
                  </a:lnTo>
                  <a:lnTo>
                    <a:pt x="368" y="432"/>
                  </a:lnTo>
                  <a:lnTo>
                    <a:pt x="364" y="424"/>
                  </a:lnTo>
                  <a:lnTo>
                    <a:pt x="360" y="416"/>
                  </a:lnTo>
                  <a:lnTo>
                    <a:pt x="348" y="396"/>
                  </a:lnTo>
                  <a:lnTo>
                    <a:pt x="344" y="392"/>
                  </a:lnTo>
                  <a:lnTo>
                    <a:pt x="340" y="388"/>
                  </a:lnTo>
                  <a:lnTo>
                    <a:pt x="332" y="384"/>
                  </a:lnTo>
                  <a:lnTo>
                    <a:pt x="328" y="380"/>
                  </a:lnTo>
                  <a:lnTo>
                    <a:pt x="320" y="376"/>
                  </a:lnTo>
                  <a:lnTo>
                    <a:pt x="312" y="372"/>
                  </a:lnTo>
                  <a:lnTo>
                    <a:pt x="296" y="368"/>
                  </a:lnTo>
                  <a:lnTo>
                    <a:pt x="288" y="364"/>
                  </a:lnTo>
                  <a:lnTo>
                    <a:pt x="280" y="368"/>
                  </a:lnTo>
                  <a:lnTo>
                    <a:pt x="256" y="360"/>
                  </a:lnTo>
                  <a:lnTo>
                    <a:pt x="228" y="352"/>
                  </a:lnTo>
                  <a:lnTo>
                    <a:pt x="220" y="344"/>
                  </a:lnTo>
                  <a:lnTo>
                    <a:pt x="208" y="328"/>
                  </a:lnTo>
                  <a:lnTo>
                    <a:pt x="204" y="300"/>
                  </a:lnTo>
                  <a:lnTo>
                    <a:pt x="204" y="292"/>
                  </a:lnTo>
                  <a:lnTo>
                    <a:pt x="204" y="284"/>
                  </a:lnTo>
                  <a:lnTo>
                    <a:pt x="208" y="276"/>
                  </a:lnTo>
                  <a:lnTo>
                    <a:pt x="204" y="264"/>
                  </a:lnTo>
                  <a:lnTo>
                    <a:pt x="204" y="256"/>
                  </a:lnTo>
                  <a:lnTo>
                    <a:pt x="200" y="248"/>
                  </a:lnTo>
                  <a:lnTo>
                    <a:pt x="200" y="244"/>
                  </a:lnTo>
                  <a:lnTo>
                    <a:pt x="196" y="240"/>
                  </a:lnTo>
                  <a:lnTo>
                    <a:pt x="192" y="232"/>
                  </a:lnTo>
                  <a:lnTo>
                    <a:pt x="164" y="212"/>
                  </a:lnTo>
                  <a:lnTo>
                    <a:pt x="148" y="204"/>
                  </a:lnTo>
                  <a:lnTo>
                    <a:pt x="140" y="196"/>
                  </a:lnTo>
                  <a:lnTo>
                    <a:pt x="132" y="196"/>
                  </a:lnTo>
                  <a:lnTo>
                    <a:pt x="120" y="188"/>
                  </a:lnTo>
                  <a:lnTo>
                    <a:pt x="108" y="176"/>
                  </a:lnTo>
                  <a:lnTo>
                    <a:pt x="108" y="168"/>
                  </a:lnTo>
                  <a:lnTo>
                    <a:pt x="108" y="160"/>
                  </a:lnTo>
                  <a:lnTo>
                    <a:pt x="104" y="156"/>
                  </a:lnTo>
                  <a:lnTo>
                    <a:pt x="100" y="148"/>
                  </a:lnTo>
                  <a:lnTo>
                    <a:pt x="96" y="144"/>
                  </a:lnTo>
                  <a:lnTo>
                    <a:pt x="80" y="116"/>
                  </a:lnTo>
                  <a:lnTo>
                    <a:pt x="76" y="108"/>
                  </a:lnTo>
                  <a:lnTo>
                    <a:pt x="68" y="108"/>
                  </a:lnTo>
                  <a:lnTo>
                    <a:pt x="60" y="116"/>
                  </a:lnTo>
                  <a:lnTo>
                    <a:pt x="52" y="116"/>
                  </a:lnTo>
                  <a:lnTo>
                    <a:pt x="48" y="112"/>
                  </a:lnTo>
                  <a:lnTo>
                    <a:pt x="48" y="104"/>
                  </a:lnTo>
                  <a:lnTo>
                    <a:pt x="44" y="100"/>
                  </a:lnTo>
                  <a:lnTo>
                    <a:pt x="40" y="96"/>
                  </a:lnTo>
                  <a:lnTo>
                    <a:pt x="32" y="92"/>
                  </a:lnTo>
                  <a:lnTo>
                    <a:pt x="24" y="92"/>
                  </a:lnTo>
                  <a:lnTo>
                    <a:pt x="20" y="88"/>
                  </a:lnTo>
                  <a:lnTo>
                    <a:pt x="16" y="80"/>
                  </a:lnTo>
                  <a:lnTo>
                    <a:pt x="4" y="44"/>
                  </a:lnTo>
                  <a:lnTo>
                    <a:pt x="0" y="32"/>
                  </a:lnTo>
                  <a:lnTo>
                    <a:pt x="12" y="32"/>
                  </a:lnTo>
                  <a:lnTo>
                    <a:pt x="16" y="36"/>
                  </a:lnTo>
                  <a:lnTo>
                    <a:pt x="20" y="44"/>
                  </a:lnTo>
                  <a:lnTo>
                    <a:pt x="28" y="48"/>
                  </a:lnTo>
                  <a:lnTo>
                    <a:pt x="36" y="48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76" y="52"/>
                  </a:lnTo>
                  <a:lnTo>
                    <a:pt x="100" y="60"/>
                  </a:lnTo>
                  <a:lnTo>
                    <a:pt x="124" y="64"/>
                  </a:lnTo>
                  <a:lnTo>
                    <a:pt x="132" y="68"/>
                  </a:lnTo>
                  <a:lnTo>
                    <a:pt x="144" y="76"/>
                  </a:lnTo>
                  <a:lnTo>
                    <a:pt x="164" y="80"/>
                  </a:lnTo>
                  <a:lnTo>
                    <a:pt x="176" y="84"/>
                  </a:lnTo>
                  <a:lnTo>
                    <a:pt x="216" y="88"/>
                  </a:lnTo>
                  <a:lnTo>
                    <a:pt x="224" y="88"/>
                  </a:lnTo>
                  <a:lnTo>
                    <a:pt x="232" y="84"/>
                  </a:lnTo>
                  <a:lnTo>
                    <a:pt x="252" y="76"/>
                  </a:lnTo>
                  <a:lnTo>
                    <a:pt x="272" y="72"/>
                  </a:lnTo>
                  <a:lnTo>
                    <a:pt x="280" y="68"/>
                  </a:lnTo>
                  <a:lnTo>
                    <a:pt x="280" y="60"/>
                  </a:lnTo>
                  <a:lnTo>
                    <a:pt x="280" y="56"/>
                  </a:lnTo>
                  <a:lnTo>
                    <a:pt x="288" y="44"/>
                  </a:lnTo>
                  <a:lnTo>
                    <a:pt x="300" y="60"/>
                  </a:lnTo>
                  <a:lnTo>
                    <a:pt x="300" y="64"/>
                  </a:lnTo>
                  <a:lnTo>
                    <a:pt x="292" y="72"/>
                  </a:lnTo>
                  <a:lnTo>
                    <a:pt x="288" y="88"/>
                  </a:lnTo>
                  <a:lnTo>
                    <a:pt x="288" y="96"/>
                  </a:lnTo>
                  <a:lnTo>
                    <a:pt x="292" y="104"/>
                  </a:lnTo>
                  <a:lnTo>
                    <a:pt x="296" y="112"/>
                  </a:lnTo>
                  <a:lnTo>
                    <a:pt x="312" y="124"/>
                  </a:lnTo>
                  <a:lnTo>
                    <a:pt x="316" y="128"/>
                  </a:lnTo>
                  <a:lnTo>
                    <a:pt x="324" y="132"/>
                  </a:lnTo>
                  <a:lnTo>
                    <a:pt x="328" y="132"/>
                  </a:lnTo>
                  <a:lnTo>
                    <a:pt x="340" y="140"/>
                  </a:lnTo>
                  <a:lnTo>
                    <a:pt x="348" y="144"/>
                  </a:lnTo>
                  <a:lnTo>
                    <a:pt x="348" y="156"/>
                  </a:lnTo>
                  <a:lnTo>
                    <a:pt x="352" y="168"/>
                  </a:lnTo>
                  <a:lnTo>
                    <a:pt x="356" y="176"/>
                  </a:lnTo>
                  <a:lnTo>
                    <a:pt x="364" y="180"/>
                  </a:lnTo>
                  <a:lnTo>
                    <a:pt x="372" y="172"/>
                  </a:lnTo>
                  <a:lnTo>
                    <a:pt x="376" y="164"/>
                  </a:lnTo>
                  <a:lnTo>
                    <a:pt x="384" y="160"/>
                  </a:lnTo>
                  <a:lnTo>
                    <a:pt x="396" y="156"/>
                  </a:lnTo>
                  <a:lnTo>
                    <a:pt x="400" y="152"/>
                  </a:lnTo>
                  <a:lnTo>
                    <a:pt x="404" y="152"/>
                  </a:lnTo>
                  <a:lnTo>
                    <a:pt x="416" y="156"/>
                  </a:lnTo>
                  <a:lnTo>
                    <a:pt x="424" y="156"/>
                  </a:lnTo>
                  <a:lnTo>
                    <a:pt x="428" y="152"/>
                  </a:lnTo>
                  <a:lnTo>
                    <a:pt x="432" y="148"/>
                  </a:lnTo>
                  <a:lnTo>
                    <a:pt x="436" y="140"/>
                  </a:lnTo>
                  <a:lnTo>
                    <a:pt x="440" y="136"/>
                  </a:lnTo>
                  <a:lnTo>
                    <a:pt x="436" y="128"/>
                  </a:lnTo>
                  <a:lnTo>
                    <a:pt x="420" y="116"/>
                  </a:lnTo>
                  <a:lnTo>
                    <a:pt x="416" y="112"/>
                  </a:lnTo>
                  <a:lnTo>
                    <a:pt x="396" y="112"/>
                  </a:lnTo>
                  <a:lnTo>
                    <a:pt x="384" y="120"/>
                  </a:lnTo>
                  <a:lnTo>
                    <a:pt x="368" y="128"/>
                  </a:lnTo>
                  <a:lnTo>
                    <a:pt x="360" y="128"/>
                  </a:lnTo>
                  <a:lnTo>
                    <a:pt x="356" y="124"/>
                  </a:lnTo>
                  <a:lnTo>
                    <a:pt x="352" y="116"/>
                  </a:lnTo>
                  <a:lnTo>
                    <a:pt x="344" y="92"/>
                  </a:lnTo>
                  <a:lnTo>
                    <a:pt x="344" y="88"/>
                  </a:lnTo>
                  <a:lnTo>
                    <a:pt x="348" y="68"/>
                  </a:lnTo>
                  <a:lnTo>
                    <a:pt x="356" y="60"/>
                  </a:lnTo>
                  <a:lnTo>
                    <a:pt x="360" y="56"/>
                  </a:lnTo>
                  <a:lnTo>
                    <a:pt x="360" y="48"/>
                  </a:lnTo>
                  <a:lnTo>
                    <a:pt x="344" y="32"/>
                  </a:lnTo>
                  <a:lnTo>
                    <a:pt x="340" y="32"/>
                  </a:lnTo>
                  <a:lnTo>
                    <a:pt x="332" y="32"/>
                  </a:lnTo>
                  <a:lnTo>
                    <a:pt x="328" y="36"/>
                  </a:lnTo>
                  <a:lnTo>
                    <a:pt x="320" y="36"/>
                  </a:lnTo>
                  <a:lnTo>
                    <a:pt x="316" y="40"/>
                  </a:lnTo>
                  <a:lnTo>
                    <a:pt x="308" y="36"/>
                  </a:lnTo>
                  <a:lnTo>
                    <a:pt x="312" y="24"/>
                  </a:lnTo>
                  <a:lnTo>
                    <a:pt x="320" y="16"/>
                  </a:lnTo>
                  <a:lnTo>
                    <a:pt x="336" y="4"/>
                  </a:lnTo>
                  <a:lnTo>
                    <a:pt x="340" y="0"/>
                  </a:lnTo>
                  <a:lnTo>
                    <a:pt x="356" y="0"/>
                  </a:lnTo>
                  <a:lnTo>
                    <a:pt x="372" y="4"/>
                  </a:lnTo>
                  <a:lnTo>
                    <a:pt x="392" y="4"/>
                  </a:lnTo>
                  <a:lnTo>
                    <a:pt x="408" y="4"/>
                  </a:lnTo>
                  <a:lnTo>
                    <a:pt x="420" y="8"/>
                  </a:lnTo>
                  <a:lnTo>
                    <a:pt x="436" y="8"/>
                  </a:lnTo>
                  <a:lnTo>
                    <a:pt x="448" y="8"/>
                  </a:lnTo>
                  <a:lnTo>
                    <a:pt x="468" y="12"/>
                  </a:lnTo>
                  <a:lnTo>
                    <a:pt x="480" y="12"/>
                  </a:lnTo>
                  <a:lnTo>
                    <a:pt x="500" y="12"/>
                  </a:lnTo>
                  <a:lnTo>
                    <a:pt x="516" y="16"/>
                  </a:lnTo>
                  <a:lnTo>
                    <a:pt x="536" y="16"/>
                  </a:lnTo>
                  <a:lnTo>
                    <a:pt x="552" y="16"/>
                  </a:lnTo>
                  <a:lnTo>
                    <a:pt x="564" y="16"/>
                  </a:lnTo>
                  <a:lnTo>
                    <a:pt x="580" y="20"/>
                  </a:lnTo>
                  <a:lnTo>
                    <a:pt x="592" y="20"/>
                  </a:lnTo>
                  <a:lnTo>
                    <a:pt x="616" y="24"/>
                  </a:lnTo>
                  <a:lnTo>
                    <a:pt x="636" y="24"/>
                  </a:lnTo>
                  <a:lnTo>
                    <a:pt x="648" y="24"/>
                  </a:lnTo>
                  <a:lnTo>
                    <a:pt x="664" y="24"/>
                  </a:lnTo>
                  <a:lnTo>
                    <a:pt x="676" y="28"/>
                  </a:lnTo>
                  <a:lnTo>
                    <a:pt x="688" y="28"/>
                  </a:lnTo>
                  <a:lnTo>
                    <a:pt x="696" y="28"/>
                  </a:lnTo>
                  <a:lnTo>
                    <a:pt x="712" y="28"/>
                  </a:lnTo>
                  <a:lnTo>
                    <a:pt x="728" y="32"/>
                  </a:lnTo>
                  <a:lnTo>
                    <a:pt x="736" y="32"/>
                  </a:lnTo>
                  <a:lnTo>
                    <a:pt x="748" y="32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s-MX" dirty="0">
                <a:solidFill>
                  <a:schemeClr val="bg1"/>
                </a:solidFill>
              </a:endParaRPr>
            </a:p>
          </p:txBody>
        </p:sp>
        <p:sp>
          <p:nvSpPr>
            <p:cNvPr id="8" name="Freeform 2469">
              <a:extLst>
                <a:ext uri="{FF2B5EF4-FFF2-40B4-BE49-F238E27FC236}">
                  <a16:creationId xmlns:a16="http://schemas.microsoft.com/office/drawing/2014/main" id="{79E58D5D-3E11-9FB9-9FD4-B9BCA1791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1059" y="2009829"/>
              <a:ext cx="728663" cy="1062038"/>
            </a:xfrm>
            <a:custGeom>
              <a:avLst/>
              <a:gdLst>
                <a:gd name="T0" fmla="*/ 800 w 1592"/>
                <a:gd name="T1" fmla="*/ 36 h 2320"/>
                <a:gd name="T2" fmla="*/ 896 w 1592"/>
                <a:gd name="T3" fmla="*/ 52 h 2320"/>
                <a:gd name="T4" fmla="*/ 1032 w 1592"/>
                <a:gd name="T5" fmla="*/ 112 h 2320"/>
                <a:gd name="T6" fmla="*/ 1124 w 1592"/>
                <a:gd name="T7" fmla="*/ 200 h 2320"/>
                <a:gd name="T8" fmla="*/ 1200 w 1592"/>
                <a:gd name="T9" fmla="*/ 268 h 2320"/>
                <a:gd name="T10" fmla="*/ 1228 w 1592"/>
                <a:gd name="T11" fmla="*/ 312 h 2320"/>
                <a:gd name="T12" fmla="*/ 1272 w 1592"/>
                <a:gd name="T13" fmla="*/ 388 h 2320"/>
                <a:gd name="T14" fmla="*/ 1312 w 1592"/>
                <a:gd name="T15" fmla="*/ 460 h 2320"/>
                <a:gd name="T16" fmla="*/ 1348 w 1592"/>
                <a:gd name="T17" fmla="*/ 536 h 2320"/>
                <a:gd name="T18" fmla="*/ 1392 w 1592"/>
                <a:gd name="T19" fmla="*/ 644 h 2320"/>
                <a:gd name="T20" fmla="*/ 1452 w 1592"/>
                <a:gd name="T21" fmla="*/ 732 h 2320"/>
                <a:gd name="T22" fmla="*/ 1532 w 1592"/>
                <a:gd name="T23" fmla="*/ 812 h 2320"/>
                <a:gd name="T24" fmla="*/ 1592 w 1592"/>
                <a:gd name="T25" fmla="*/ 912 h 2320"/>
                <a:gd name="T26" fmla="*/ 1484 w 1592"/>
                <a:gd name="T27" fmla="*/ 932 h 2320"/>
                <a:gd name="T28" fmla="*/ 1392 w 1592"/>
                <a:gd name="T29" fmla="*/ 972 h 2320"/>
                <a:gd name="T30" fmla="*/ 1372 w 1592"/>
                <a:gd name="T31" fmla="*/ 1064 h 2320"/>
                <a:gd name="T32" fmla="*/ 1260 w 1592"/>
                <a:gd name="T33" fmla="*/ 1116 h 2320"/>
                <a:gd name="T34" fmla="*/ 1280 w 1592"/>
                <a:gd name="T35" fmla="*/ 1220 h 2320"/>
                <a:gd name="T36" fmla="*/ 1320 w 1592"/>
                <a:gd name="T37" fmla="*/ 1344 h 2320"/>
                <a:gd name="T38" fmla="*/ 1244 w 1592"/>
                <a:gd name="T39" fmla="*/ 1368 h 2320"/>
                <a:gd name="T40" fmla="*/ 1116 w 1592"/>
                <a:gd name="T41" fmla="*/ 1484 h 2320"/>
                <a:gd name="T42" fmla="*/ 1120 w 1592"/>
                <a:gd name="T43" fmla="*/ 1600 h 2320"/>
                <a:gd name="T44" fmla="*/ 1184 w 1592"/>
                <a:gd name="T45" fmla="*/ 1692 h 2320"/>
                <a:gd name="T46" fmla="*/ 1216 w 1592"/>
                <a:gd name="T47" fmla="*/ 1796 h 2320"/>
                <a:gd name="T48" fmla="*/ 1276 w 1592"/>
                <a:gd name="T49" fmla="*/ 1872 h 2320"/>
                <a:gd name="T50" fmla="*/ 1360 w 1592"/>
                <a:gd name="T51" fmla="*/ 1972 h 2320"/>
                <a:gd name="T52" fmla="*/ 1440 w 1592"/>
                <a:gd name="T53" fmla="*/ 2028 h 2320"/>
                <a:gd name="T54" fmla="*/ 1336 w 1592"/>
                <a:gd name="T55" fmla="*/ 2016 h 2320"/>
                <a:gd name="T56" fmla="*/ 1224 w 1592"/>
                <a:gd name="T57" fmla="*/ 2080 h 2320"/>
                <a:gd name="T58" fmla="*/ 1232 w 1592"/>
                <a:gd name="T59" fmla="*/ 2180 h 2320"/>
                <a:gd name="T60" fmla="*/ 1216 w 1592"/>
                <a:gd name="T61" fmla="*/ 2316 h 2320"/>
                <a:gd name="T62" fmla="*/ 1088 w 1592"/>
                <a:gd name="T63" fmla="*/ 2260 h 2320"/>
                <a:gd name="T64" fmla="*/ 976 w 1592"/>
                <a:gd name="T65" fmla="*/ 2232 h 2320"/>
                <a:gd name="T66" fmla="*/ 880 w 1592"/>
                <a:gd name="T67" fmla="*/ 2192 h 2320"/>
                <a:gd name="T68" fmla="*/ 760 w 1592"/>
                <a:gd name="T69" fmla="*/ 2100 h 2320"/>
                <a:gd name="T70" fmla="*/ 616 w 1592"/>
                <a:gd name="T71" fmla="*/ 2068 h 2320"/>
                <a:gd name="T72" fmla="*/ 508 w 1592"/>
                <a:gd name="T73" fmla="*/ 2100 h 2320"/>
                <a:gd name="T74" fmla="*/ 388 w 1592"/>
                <a:gd name="T75" fmla="*/ 2216 h 2320"/>
                <a:gd name="T76" fmla="*/ 260 w 1592"/>
                <a:gd name="T77" fmla="*/ 2136 h 2320"/>
                <a:gd name="T78" fmla="*/ 188 w 1592"/>
                <a:gd name="T79" fmla="*/ 2032 h 2320"/>
                <a:gd name="T80" fmla="*/ 192 w 1592"/>
                <a:gd name="T81" fmla="*/ 1952 h 2320"/>
                <a:gd name="T82" fmla="*/ 180 w 1592"/>
                <a:gd name="T83" fmla="*/ 1904 h 2320"/>
                <a:gd name="T84" fmla="*/ 224 w 1592"/>
                <a:gd name="T85" fmla="*/ 1820 h 2320"/>
                <a:gd name="T86" fmla="*/ 228 w 1592"/>
                <a:gd name="T87" fmla="*/ 1668 h 2320"/>
                <a:gd name="T88" fmla="*/ 236 w 1592"/>
                <a:gd name="T89" fmla="*/ 1508 h 2320"/>
                <a:gd name="T90" fmla="*/ 108 w 1592"/>
                <a:gd name="T91" fmla="*/ 1372 h 2320"/>
                <a:gd name="T92" fmla="*/ 60 w 1592"/>
                <a:gd name="T93" fmla="*/ 1260 h 2320"/>
                <a:gd name="T94" fmla="*/ 52 w 1592"/>
                <a:gd name="T95" fmla="*/ 1140 h 2320"/>
                <a:gd name="T96" fmla="*/ 36 w 1592"/>
                <a:gd name="T97" fmla="*/ 1000 h 2320"/>
                <a:gd name="T98" fmla="*/ 16 w 1592"/>
                <a:gd name="T99" fmla="*/ 812 h 2320"/>
                <a:gd name="T100" fmla="*/ 84 w 1592"/>
                <a:gd name="T101" fmla="*/ 672 h 2320"/>
                <a:gd name="T102" fmla="*/ 140 w 1592"/>
                <a:gd name="T103" fmla="*/ 556 h 2320"/>
                <a:gd name="T104" fmla="*/ 216 w 1592"/>
                <a:gd name="T105" fmla="*/ 448 h 2320"/>
                <a:gd name="T106" fmla="*/ 280 w 1592"/>
                <a:gd name="T107" fmla="*/ 392 h 2320"/>
                <a:gd name="T108" fmla="*/ 344 w 1592"/>
                <a:gd name="T109" fmla="*/ 344 h 2320"/>
                <a:gd name="T110" fmla="*/ 400 w 1592"/>
                <a:gd name="T111" fmla="*/ 300 h 2320"/>
                <a:gd name="T112" fmla="*/ 424 w 1592"/>
                <a:gd name="T113" fmla="*/ 228 h 2320"/>
                <a:gd name="T114" fmla="*/ 452 w 1592"/>
                <a:gd name="T115" fmla="*/ 152 h 2320"/>
                <a:gd name="T116" fmla="*/ 560 w 1592"/>
                <a:gd name="T117" fmla="*/ 44 h 2320"/>
                <a:gd name="T118" fmla="*/ 612 w 1592"/>
                <a:gd name="T119" fmla="*/ 32 h 2320"/>
                <a:gd name="T120" fmla="*/ 704 w 1592"/>
                <a:gd name="T121" fmla="*/ 36 h 2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2" h="2320">
                  <a:moveTo>
                    <a:pt x="712" y="40"/>
                  </a:moveTo>
                  <a:lnTo>
                    <a:pt x="732" y="40"/>
                  </a:lnTo>
                  <a:lnTo>
                    <a:pt x="736" y="40"/>
                  </a:lnTo>
                  <a:lnTo>
                    <a:pt x="744" y="36"/>
                  </a:lnTo>
                  <a:lnTo>
                    <a:pt x="764" y="32"/>
                  </a:lnTo>
                  <a:lnTo>
                    <a:pt x="772" y="36"/>
                  </a:lnTo>
                  <a:lnTo>
                    <a:pt x="780" y="36"/>
                  </a:lnTo>
                  <a:lnTo>
                    <a:pt x="800" y="36"/>
                  </a:lnTo>
                  <a:lnTo>
                    <a:pt x="808" y="36"/>
                  </a:lnTo>
                  <a:lnTo>
                    <a:pt x="828" y="36"/>
                  </a:lnTo>
                  <a:lnTo>
                    <a:pt x="836" y="40"/>
                  </a:lnTo>
                  <a:lnTo>
                    <a:pt x="856" y="48"/>
                  </a:lnTo>
                  <a:lnTo>
                    <a:pt x="868" y="52"/>
                  </a:lnTo>
                  <a:lnTo>
                    <a:pt x="876" y="52"/>
                  </a:lnTo>
                  <a:lnTo>
                    <a:pt x="888" y="52"/>
                  </a:lnTo>
                  <a:lnTo>
                    <a:pt x="896" y="52"/>
                  </a:lnTo>
                  <a:lnTo>
                    <a:pt x="912" y="48"/>
                  </a:lnTo>
                  <a:lnTo>
                    <a:pt x="932" y="44"/>
                  </a:lnTo>
                  <a:lnTo>
                    <a:pt x="936" y="48"/>
                  </a:lnTo>
                  <a:lnTo>
                    <a:pt x="964" y="48"/>
                  </a:lnTo>
                  <a:lnTo>
                    <a:pt x="980" y="60"/>
                  </a:lnTo>
                  <a:lnTo>
                    <a:pt x="996" y="80"/>
                  </a:lnTo>
                  <a:lnTo>
                    <a:pt x="1012" y="96"/>
                  </a:lnTo>
                  <a:lnTo>
                    <a:pt x="1032" y="112"/>
                  </a:lnTo>
                  <a:lnTo>
                    <a:pt x="1044" y="116"/>
                  </a:lnTo>
                  <a:lnTo>
                    <a:pt x="1044" y="132"/>
                  </a:lnTo>
                  <a:lnTo>
                    <a:pt x="1040" y="140"/>
                  </a:lnTo>
                  <a:lnTo>
                    <a:pt x="1052" y="156"/>
                  </a:lnTo>
                  <a:lnTo>
                    <a:pt x="1076" y="168"/>
                  </a:lnTo>
                  <a:lnTo>
                    <a:pt x="1100" y="176"/>
                  </a:lnTo>
                  <a:lnTo>
                    <a:pt x="1116" y="188"/>
                  </a:lnTo>
                  <a:lnTo>
                    <a:pt x="1124" y="200"/>
                  </a:lnTo>
                  <a:lnTo>
                    <a:pt x="1132" y="220"/>
                  </a:lnTo>
                  <a:lnTo>
                    <a:pt x="1140" y="224"/>
                  </a:lnTo>
                  <a:lnTo>
                    <a:pt x="1148" y="232"/>
                  </a:lnTo>
                  <a:lnTo>
                    <a:pt x="1160" y="232"/>
                  </a:lnTo>
                  <a:lnTo>
                    <a:pt x="1172" y="244"/>
                  </a:lnTo>
                  <a:lnTo>
                    <a:pt x="1184" y="256"/>
                  </a:lnTo>
                  <a:lnTo>
                    <a:pt x="1188" y="260"/>
                  </a:lnTo>
                  <a:lnTo>
                    <a:pt x="1200" y="268"/>
                  </a:lnTo>
                  <a:lnTo>
                    <a:pt x="1204" y="268"/>
                  </a:lnTo>
                  <a:lnTo>
                    <a:pt x="1208" y="268"/>
                  </a:lnTo>
                  <a:lnTo>
                    <a:pt x="1212" y="272"/>
                  </a:lnTo>
                  <a:lnTo>
                    <a:pt x="1216" y="280"/>
                  </a:lnTo>
                  <a:lnTo>
                    <a:pt x="1224" y="292"/>
                  </a:lnTo>
                  <a:lnTo>
                    <a:pt x="1228" y="296"/>
                  </a:lnTo>
                  <a:lnTo>
                    <a:pt x="1228" y="304"/>
                  </a:lnTo>
                  <a:lnTo>
                    <a:pt x="1228" y="312"/>
                  </a:lnTo>
                  <a:lnTo>
                    <a:pt x="1244" y="328"/>
                  </a:lnTo>
                  <a:lnTo>
                    <a:pt x="1252" y="332"/>
                  </a:lnTo>
                  <a:lnTo>
                    <a:pt x="1256" y="332"/>
                  </a:lnTo>
                  <a:lnTo>
                    <a:pt x="1260" y="336"/>
                  </a:lnTo>
                  <a:lnTo>
                    <a:pt x="1264" y="344"/>
                  </a:lnTo>
                  <a:lnTo>
                    <a:pt x="1268" y="348"/>
                  </a:lnTo>
                  <a:lnTo>
                    <a:pt x="1272" y="380"/>
                  </a:lnTo>
                  <a:lnTo>
                    <a:pt x="1272" y="388"/>
                  </a:lnTo>
                  <a:lnTo>
                    <a:pt x="1272" y="392"/>
                  </a:lnTo>
                  <a:lnTo>
                    <a:pt x="1276" y="400"/>
                  </a:lnTo>
                  <a:lnTo>
                    <a:pt x="1276" y="408"/>
                  </a:lnTo>
                  <a:lnTo>
                    <a:pt x="1280" y="412"/>
                  </a:lnTo>
                  <a:lnTo>
                    <a:pt x="1284" y="424"/>
                  </a:lnTo>
                  <a:lnTo>
                    <a:pt x="1296" y="440"/>
                  </a:lnTo>
                  <a:lnTo>
                    <a:pt x="1300" y="444"/>
                  </a:lnTo>
                  <a:lnTo>
                    <a:pt x="1312" y="460"/>
                  </a:lnTo>
                  <a:lnTo>
                    <a:pt x="1320" y="472"/>
                  </a:lnTo>
                  <a:lnTo>
                    <a:pt x="1328" y="492"/>
                  </a:lnTo>
                  <a:lnTo>
                    <a:pt x="1328" y="496"/>
                  </a:lnTo>
                  <a:lnTo>
                    <a:pt x="1328" y="512"/>
                  </a:lnTo>
                  <a:lnTo>
                    <a:pt x="1332" y="524"/>
                  </a:lnTo>
                  <a:lnTo>
                    <a:pt x="1336" y="532"/>
                  </a:lnTo>
                  <a:lnTo>
                    <a:pt x="1340" y="532"/>
                  </a:lnTo>
                  <a:lnTo>
                    <a:pt x="1348" y="536"/>
                  </a:lnTo>
                  <a:lnTo>
                    <a:pt x="1352" y="544"/>
                  </a:lnTo>
                  <a:lnTo>
                    <a:pt x="1360" y="556"/>
                  </a:lnTo>
                  <a:lnTo>
                    <a:pt x="1368" y="568"/>
                  </a:lnTo>
                  <a:lnTo>
                    <a:pt x="1368" y="572"/>
                  </a:lnTo>
                  <a:lnTo>
                    <a:pt x="1388" y="608"/>
                  </a:lnTo>
                  <a:lnTo>
                    <a:pt x="1392" y="620"/>
                  </a:lnTo>
                  <a:lnTo>
                    <a:pt x="1392" y="636"/>
                  </a:lnTo>
                  <a:lnTo>
                    <a:pt x="1392" y="644"/>
                  </a:lnTo>
                  <a:lnTo>
                    <a:pt x="1396" y="652"/>
                  </a:lnTo>
                  <a:lnTo>
                    <a:pt x="1412" y="676"/>
                  </a:lnTo>
                  <a:lnTo>
                    <a:pt x="1412" y="692"/>
                  </a:lnTo>
                  <a:lnTo>
                    <a:pt x="1420" y="700"/>
                  </a:lnTo>
                  <a:lnTo>
                    <a:pt x="1424" y="708"/>
                  </a:lnTo>
                  <a:lnTo>
                    <a:pt x="1432" y="712"/>
                  </a:lnTo>
                  <a:lnTo>
                    <a:pt x="1444" y="728"/>
                  </a:lnTo>
                  <a:lnTo>
                    <a:pt x="1452" y="732"/>
                  </a:lnTo>
                  <a:lnTo>
                    <a:pt x="1468" y="744"/>
                  </a:lnTo>
                  <a:lnTo>
                    <a:pt x="1472" y="744"/>
                  </a:lnTo>
                  <a:lnTo>
                    <a:pt x="1492" y="748"/>
                  </a:lnTo>
                  <a:lnTo>
                    <a:pt x="1496" y="752"/>
                  </a:lnTo>
                  <a:lnTo>
                    <a:pt x="1508" y="772"/>
                  </a:lnTo>
                  <a:lnTo>
                    <a:pt x="1516" y="784"/>
                  </a:lnTo>
                  <a:lnTo>
                    <a:pt x="1524" y="800"/>
                  </a:lnTo>
                  <a:lnTo>
                    <a:pt x="1532" y="812"/>
                  </a:lnTo>
                  <a:lnTo>
                    <a:pt x="1540" y="820"/>
                  </a:lnTo>
                  <a:lnTo>
                    <a:pt x="1552" y="836"/>
                  </a:lnTo>
                  <a:lnTo>
                    <a:pt x="1564" y="852"/>
                  </a:lnTo>
                  <a:lnTo>
                    <a:pt x="1568" y="868"/>
                  </a:lnTo>
                  <a:lnTo>
                    <a:pt x="1572" y="880"/>
                  </a:lnTo>
                  <a:lnTo>
                    <a:pt x="1576" y="884"/>
                  </a:lnTo>
                  <a:lnTo>
                    <a:pt x="1588" y="904"/>
                  </a:lnTo>
                  <a:lnTo>
                    <a:pt x="1592" y="912"/>
                  </a:lnTo>
                  <a:lnTo>
                    <a:pt x="1580" y="924"/>
                  </a:lnTo>
                  <a:lnTo>
                    <a:pt x="1576" y="932"/>
                  </a:lnTo>
                  <a:lnTo>
                    <a:pt x="1568" y="944"/>
                  </a:lnTo>
                  <a:lnTo>
                    <a:pt x="1556" y="956"/>
                  </a:lnTo>
                  <a:lnTo>
                    <a:pt x="1524" y="976"/>
                  </a:lnTo>
                  <a:lnTo>
                    <a:pt x="1512" y="964"/>
                  </a:lnTo>
                  <a:lnTo>
                    <a:pt x="1500" y="948"/>
                  </a:lnTo>
                  <a:lnTo>
                    <a:pt x="1484" y="932"/>
                  </a:lnTo>
                  <a:lnTo>
                    <a:pt x="1472" y="920"/>
                  </a:lnTo>
                  <a:lnTo>
                    <a:pt x="1460" y="904"/>
                  </a:lnTo>
                  <a:lnTo>
                    <a:pt x="1444" y="912"/>
                  </a:lnTo>
                  <a:lnTo>
                    <a:pt x="1428" y="924"/>
                  </a:lnTo>
                  <a:lnTo>
                    <a:pt x="1420" y="932"/>
                  </a:lnTo>
                  <a:lnTo>
                    <a:pt x="1408" y="944"/>
                  </a:lnTo>
                  <a:lnTo>
                    <a:pt x="1392" y="960"/>
                  </a:lnTo>
                  <a:lnTo>
                    <a:pt x="1392" y="972"/>
                  </a:lnTo>
                  <a:lnTo>
                    <a:pt x="1388" y="992"/>
                  </a:lnTo>
                  <a:lnTo>
                    <a:pt x="1384" y="1000"/>
                  </a:lnTo>
                  <a:lnTo>
                    <a:pt x="1384" y="1004"/>
                  </a:lnTo>
                  <a:lnTo>
                    <a:pt x="1380" y="1024"/>
                  </a:lnTo>
                  <a:lnTo>
                    <a:pt x="1380" y="1032"/>
                  </a:lnTo>
                  <a:lnTo>
                    <a:pt x="1380" y="1036"/>
                  </a:lnTo>
                  <a:lnTo>
                    <a:pt x="1376" y="1052"/>
                  </a:lnTo>
                  <a:lnTo>
                    <a:pt x="1372" y="1064"/>
                  </a:lnTo>
                  <a:lnTo>
                    <a:pt x="1368" y="1080"/>
                  </a:lnTo>
                  <a:lnTo>
                    <a:pt x="1344" y="1088"/>
                  </a:lnTo>
                  <a:lnTo>
                    <a:pt x="1340" y="1088"/>
                  </a:lnTo>
                  <a:lnTo>
                    <a:pt x="1324" y="1092"/>
                  </a:lnTo>
                  <a:lnTo>
                    <a:pt x="1304" y="1096"/>
                  </a:lnTo>
                  <a:lnTo>
                    <a:pt x="1292" y="1100"/>
                  </a:lnTo>
                  <a:lnTo>
                    <a:pt x="1276" y="1104"/>
                  </a:lnTo>
                  <a:lnTo>
                    <a:pt x="1260" y="1116"/>
                  </a:lnTo>
                  <a:lnTo>
                    <a:pt x="1220" y="1156"/>
                  </a:lnTo>
                  <a:lnTo>
                    <a:pt x="1208" y="1176"/>
                  </a:lnTo>
                  <a:lnTo>
                    <a:pt x="1208" y="1200"/>
                  </a:lnTo>
                  <a:lnTo>
                    <a:pt x="1212" y="1220"/>
                  </a:lnTo>
                  <a:lnTo>
                    <a:pt x="1232" y="1228"/>
                  </a:lnTo>
                  <a:lnTo>
                    <a:pt x="1248" y="1216"/>
                  </a:lnTo>
                  <a:lnTo>
                    <a:pt x="1260" y="1208"/>
                  </a:lnTo>
                  <a:lnTo>
                    <a:pt x="1280" y="1220"/>
                  </a:lnTo>
                  <a:lnTo>
                    <a:pt x="1324" y="1232"/>
                  </a:lnTo>
                  <a:lnTo>
                    <a:pt x="1324" y="1252"/>
                  </a:lnTo>
                  <a:lnTo>
                    <a:pt x="1324" y="1276"/>
                  </a:lnTo>
                  <a:lnTo>
                    <a:pt x="1324" y="1296"/>
                  </a:lnTo>
                  <a:lnTo>
                    <a:pt x="1320" y="1316"/>
                  </a:lnTo>
                  <a:lnTo>
                    <a:pt x="1324" y="1324"/>
                  </a:lnTo>
                  <a:lnTo>
                    <a:pt x="1324" y="1328"/>
                  </a:lnTo>
                  <a:lnTo>
                    <a:pt x="1320" y="1344"/>
                  </a:lnTo>
                  <a:lnTo>
                    <a:pt x="1308" y="1352"/>
                  </a:lnTo>
                  <a:lnTo>
                    <a:pt x="1304" y="1356"/>
                  </a:lnTo>
                  <a:lnTo>
                    <a:pt x="1300" y="1376"/>
                  </a:lnTo>
                  <a:lnTo>
                    <a:pt x="1296" y="1388"/>
                  </a:lnTo>
                  <a:lnTo>
                    <a:pt x="1284" y="1404"/>
                  </a:lnTo>
                  <a:lnTo>
                    <a:pt x="1264" y="1416"/>
                  </a:lnTo>
                  <a:lnTo>
                    <a:pt x="1256" y="1396"/>
                  </a:lnTo>
                  <a:lnTo>
                    <a:pt x="1244" y="1368"/>
                  </a:lnTo>
                  <a:lnTo>
                    <a:pt x="1228" y="1384"/>
                  </a:lnTo>
                  <a:lnTo>
                    <a:pt x="1212" y="1396"/>
                  </a:lnTo>
                  <a:lnTo>
                    <a:pt x="1196" y="1412"/>
                  </a:lnTo>
                  <a:lnTo>
                    <a:pt x="1180" y="1428"/>
                  </a:lnTo>
                  <a:lnTo>
                    <a:pt x="1152" y="1452"/>
                  </a:lnTo>
                  <a:lnTo>
                    <a:pt x="1144" y="1460"/>
                  </a:lnTo>
                  <a:lnTo>
                    <a:pt x="1128" y="1472"/>
                  </a:lnTo>
                  <a:lnTo>
                    <a:pt x="1116" y="1484"/>
                  </a:lnTo>
                  <a:lnTo>
                    <a:pt x="1104" y="1496"/>
                  </a:lnTo>
                  <a:lnTo>
                    <a:pt x="1088" y="1508"/>
                  </a:lnTo>
                  <a:lnTo>
                    <a:pt x="1072" y="1520"/>
                  </a:lnTo>
                  <a:lnTo>
                    <a:pt x="1076" y="1540"/>
                  </a:lnTo>
                  <a:lnTo>
                    <a:pt x="1088" y="1556"/>
                  </a:lnTo>
                  <a:lnTo>
                    <a:pt x="1100" y="1564"/>
                  </a:lnTo>
                  <a:lnTo>
                    <a:pt x="1112" y="1580"/>
                  </a:lnTo>
                  <a:lnTo>
                    <a:pt x="1120" y="1600"/>
                  </a:lnTo>
                  <a:lnTo>
                    <a:pt x="1128" y="1612"/>
                  </a:lnTo>
                  <a:lnTo>
                    <a:pt x="1152" y="1624"/>
                  </a:lnTo>
                  <a:lnTo>
                    <a:pt x="1160" y="1632"/>
                  </a:lnTo>
                  <a:lnTo>
                    <a:pt x="1160" y="1636"/>
                  </a:lnTo>
                  <a:lnTo>
                    <a:pt x="1172" y="1648"/>
                  </a:lnTo>
                  <a:lnTo>
                    <a:pt x="1180" y="1660"/>
                  </a:lnTo>
                  <a:lnTo>
                    <a:pt x="1184" y="1684"/>
                  </a:lnTo>
                  <a:lnTo>
                    <a:pt x="1184" y="1692"/>
                  </a:lnTo>
                  <a:lnTo>
                    <a:pt x="1196" y="1712"/>
                  </a:lnTo>
                  <a:lnTo>
                    <a:pt x="1212" y="1712"/>
                  </a:lnTo>
                  <a:lnTo>
                    <a:pt x="1216" y="1724"/>
                  </a:lnTo>
                  <a:lnTo>
                    <a:pt x="1216" y="1740"/>
                  </a:lnTo>
                  <a:lnTo>
                    <a:pt x="1208" y="1748"/>
                  </a:lnTo>
                  <a:lnTo>
                    <a:pt x="1204" y="1764"/>
                  </a:lnTo>
                  <a:lnTo>
                    <a:pt x="1208" y="1780"/>
                  </a:lnTo>
                  <a:lnTo>
                    <a:pt x="1216" y="1796"/>
                  </a:lnTo>
                  <a:lnTo>
                    <a:pt x="1224" y="1808"/>
                  </a:lnTo>
                  <a:lnTo>
                    <a:pt x="1232" y="1824"/>
                  </a:lnTo>
                  <a:lnTo>
                    <a:pt x="1236" y="1840"/>
                  </a:lnTo>
                  <a:lnTo>
                    <a:pt x="1240" y="1840"/>
                  </a:lnTo>
                  <a:lnTo>
                    <a:pt x="1256" y="1844"/>
                  </a:lnTo>
                  <a:lnTo>
                    <a:pt x="1260" y="1860"/>
                  </a:lnTo>
                  <a:lnTo>
                    <a:pt x="1272" y="1876"/>
                  </a:lnTo>
                  <a:lnTo>
                    <a:pt x="1276" y="1872"/>
                  </a:lnTo>
                  <a:lnTo>
                    <a:pt x="1288" y="1872"/>
                  </a:lnTo>
                  <a:lnTo>
                    <a:pt x="1300" y="1880"/>
                  </a:lnTo>
                  <a:lnTo>
                    <a:pt x="1304" y="1896"/>
                  </a:lnTo>
                  <a:lnTo>
                    <a:pt x="1316" y="1916"/>
                  </a:lnTo>
                  <a:lnTo>
                    <a:pt x="1336" y="1920"/>
                  </a:lnTo>
                  <a:lnTo>
                    <a:pt x="1352" y="1932"/>
                  </a:lnTo>
                  <a:lnTo>
                    <a:pt x="1364" y="1952"/>
                  </a:lnTo>
                  <a:lnTo>
                    <a:pt x="1360" y="1972"/>
                  </a:lnTo>
                  <a:lnTo>
                    <a:pt x="1380" y="1976"/>
                  </a:lnTo>
                  <a:lnTo>
                    <a:pt x="1400" y="1976"/>
                  </a:lnTo>
                  <a:lnTo>
                    <a:pt x="1416" y="1972"/>
                  </a:lnTo>
                  <a:lnTo>
                    <a:pt x="1428" y="1980"/>
                  </a:lnTo>
                  <a:lnTo>
                    <a:pt x="1440" y="1984"/>
                  </a:lnTo>
                  <a:lnTo>
                    <a:pt x="1448" y="2000"/>
                  </a:lnTo>
                  <a:lnTo>
                    <a:pt x="1452" y="2016"/>
                  </a:lnTo>
                  <a:lnTo>
                    <a:pt x="1440" y="2028"/>
                  </a:lnTo>
                  <a:lnTo>
                    <a:pt x="1424" y="2028"/>
                  </a:lnTo>
                  <a:lnTo>
                    <a:pt x="1420" y="2032"/>
                  </a:lnTo>
                  <a:lnTo>
                    <a:pt x="1416" y="2040"/>
                  </a:lnTo>
                  <a:lnTo>
                    <a:pt x="1396" y="2032"/>
                  </a:lnTo>
                  <a:lnTo>
                    <a:pt x="1384" y="2028"/>
                  </a:lnTo>
                  <a:lnTo>
                    <a:pt x="1368" y="2024"/>
                  </a:lnTo>
                  <a:lnTo>
                    <a:pt x="1348" y="2016"/>
                  </a:lnTo>
                  <a:lnTo>
                    <a:pt x="1336" y="2016"/>
                  </a:lnTo>
                  <a:lnTo>
                    <a:pt x="1316" y="2012"/>
                  </a:lnTo>
                  <a:lnTo>
                    <a:pt x="1300" y="2012"/>
                  </a:lnTo>
                  <a:lnTo>
                    <a:pt x="1280" y="2016"/>
                  </a:lnTo>
                  <a:lnTo>
                    <a:pt x="1260" y="2024"/>
                  </a:lnTo>
                  <a:lnTo>
                    <a:pt x="1244" y="2036"/>
                  </a:lnTo>
                  <a:lnTo>
                    <a:pt x="1228" y="2056"/>
                  </a:lnTo>
                  <a:lnTo>
                    <a:pt x="1228" y="2064"/>
                  </a:lnTo>
                  <a:lnTo>
                    <a:pt x="1224" y="2080"/>
                  </a:lnTo>
                  <a:lnTo>
                    <a:pt x="1224" y="2096"/>
                  </a:lnTo>
                  <a:lnTo>
                    <a:pt x="1224" y="2116"/>
                  </a:lnTo>
                  <a:lnTo>
                    <a:pt x="1236" y="2132"/>
                  </a:lnTo>
                  <a:lnTo>
                    <a:pt x="1248" y="2144"/>
                  </a:lnTo>
                  <a:lnTo>
                    <a:pt x="1252" y="2164"/>
                  </a:lnTo>
                  <a:lnTo>
                    <a:pt x="1248" y="2164"/>
                  </a:lnTo>
                  <a:lnTo>
                    <a:pt x="1244" y="2172"/>
                  </a:lnTo>
                  <a:lnTo>
                    <a:pt x="1232" y="2180"/>
                  </a:lnTo>
                  <a:lnTo>
                    <a:pt x="1220" y="2196"/>
                  </a:lnTo>
                  <a:lnTo>
                    <a:pt x="1224" y="2212"/>
                  </a:lnTo>
                  <a:lnTo>
                    <a:pt x="1232" y="2228"/>
                  </a:lnTo>
                  <a:lnTo>
                    <a:pt x="1232" y="2240"/>
                  </a:lnTo>
                  <a:lnTo>
                    <a:pt x="1232" y="2264"/>
                  </a:lnTo>
                  <a:lnTo>
                    <a:pt x="1228" y="2292"/>
                  </a:lnTo>
                  <a:lnTo>
                    <a:pt x="1232" y="2312"/>
                  </a:lnTo>
                  <a:lnTo>
                    <a:pt x="1216" y="2316"/>
                  </a:lnTo>
                  <a:lnTo>
                    <a:pt x="1196" y="2304"/>
                  </a:lnTo>
                  <a:lnTo>
                    <a:pt x="1180" y="2312"/>
                  </a:lnTo>
                  <a:lnTo>
                    <a:pt x="1168" y="2320"/>
                  </a:lnTo>
                  <a:lnTo>
                    <a:pt x="1128" y="2304"/>
                  </a:lnTo>
                  <a:lnTo>
                    <a:pt x="1120" y="2300"/>
                  </a:lnTo>
                  <a:lnTo>
                    <a:pt x="1100" y="2284"/>
                  </a:lnTo>
                  <a:lnTo>
                    <a:pt x="1092" y="2272"/>
                  </a:lnTo>
                  <a:lnTo>
                    <a:pt x="1088" y="2260"/>
                  </a:lnTo>
                  <a:lnTo>
                    <a:pt x="1080" y="2236"/>
                  </a:lnTo>
                  <a:lnTo>
                    <a:pt x="1072" y="2224"/>
                  </a:lnTo>
                  <a:lnTo>
                    <a:pt x="1060" y="2220"/>
                  </a:lnTo>
                  <a:lnTo>
                    <a:pt x="1028" y="2208"/>
                  </a:lnTo>
                  <a:lnTo>
                    <a:pt x="1012" y="2204"/>
                  </a:lnTo>
                  <a:lnTo>
                    <a:pt x="996" y="2212"/>
                  </a:lnTo>
                  <a:lnTo>
                    <a:pt x="988" y="2220"/>
                  </a:lnTo>
                  <a:lnTo>
                    <a:pt x="976" y="2232"/>
                  </a:lnTo>
                  <a:lnTo>
                    <a:pt x="960" y="2236"/>
                  </a:lnTo>
                  <a:lnTo>
                    <a:pt x="936" y="2232"/>
                  </a:lnTo>
                  <a:lnTo>
                    <a:pt x="916" y="2228"/>
                  </a:lnTo>
                  <a:lnTo>
                    <a:pt x="912" y="2228"/>
                  </a:lnTo>
                  <a:lnTo>
                    <a:pt x="912" y="2208"/>
                  </a:lnTo>
                  <a:lnTo>
                    <a:pt x="912" y="2192"/>
                  </a:lnTo>
                  <a:lnTo>
                    <a:pt x="892" y="2184"/>
                  </a:lnTo>
                  <a:lnTo>
                    <a:pt x="880" y="2192"/>
                  </a:lnTo>
                  <a:lnTo>
                    <a:pt x="864" y="2184"/>
                  </a:lnTo>
                  <a:lnTo>
                    <a:pt x="844" y="2176"/>
                  </a:lnTo>
                  <a:lnTo>
                    <a:pt x="836" y="2164"/>
                  </a:lnTo>
                  <a:lnTo>
                    <a:pt x="832" y="2152"/>
                  </a:lnTo>
                  <a:lnTo>
                    <a:pt x="824" y="2140"/>
                  </a:lnTo>
                  <a:lnTo>
                    <a:pt x="816" y="2116"/>
                  </a:lnTo>
                  <a:lnTo>
                    <a:pt x="788" y="2108"/>
                  </a:lnTo>
                  <a:lnTo>
                    <a:pt x="760" y="2100"/>
                  </a:lnTo>
                  <a:lnTo>
                    <a:pt x="752" y="2100"/>
                  </a:lnTo>
                  <a:lnTo>
                    <a:pt x="728" y="2092"/>
                  </a:lnTo>
                  <a:lnTo>
                    <a:pt x="724" y="2092"/>
                  </a:lnTo>
                  <a:lnTo>
                    <a:pt x="700" y="2084"/>
                  </a:lnTo>
                  <a:lnTo>
                    <a:pt x="696" y="2084"/>
                  </a:lnTo>
                  <a:lnTo>
                    <a:pt x="660" y="2072"/>
                  </a:lnTo>
                  <a:lnTo>
                    <a:pt x="640" y="2068"/>
                  </a:lnTo>
                  <a:lnTo>
                    <a:pt x="616" y="2068"/>
                  </a:lnTo>
                  <a:lnTo>
                    <a:pt x="600" y="2072"/>
                  </a:lnTo>
                  <a:lnTo>
                    <a:pt x="572" y="2072"/>
                  </a:lnTo>
                  <a:lnTo>
                    <a:pt x="576" y="2100"/>
                  </a:lnTo>
                  <a:lnTo>
                    <a:pt x="564" y="2116"/>
                  </a:lnTo>
                  <a:lnTo>
                    <a:pt x="536" y="2108"/>
                  </a:lnTo>
                  <a:lnTo>
                    <a:pt x="524" y="2104"/>
                  </a:lnTo>
                  <a:lnTo>
                    <a:pt x="512" y="2100"/>
                  </a:lnTo>
                  <a:lnTo>
                    <a:pt x="508" y="2100"/>
                  </a:lnTo>
                  <a:lnTo>
                    <a:pt x="492" y="2092"/>
                  </a:lnTo>
                  <a:lnTo>
                    <a:pt x="484" y="2104"/>
                  </a:lnTo>
                  <a:lnTo>
                    <a:pt x="468" y="2132"/>
                  </a:lnTo>
                  <a:lnTo>
                    <a:pt x="460" y="2148"/>
                  </a:lnTo>
                  <a:lnTo>
                    <a:pt x="428" y="2204"/>
                  </a:lnTo>
                  <a:lnTo>
                    <a:pt x="416" y="2220"/>
                  </a:lnTo>
                  <a:lnTo>
                    <a:pt x="404" y="2228"/>
                  </a:lnTo>
                  <a:lnTo>
                    <a:pt x="388" y="2216"/>
                  </a:lnTo>
                  <a:lnTo>
                    <a:pt x="372" y="2212"/>
                  </a:lnTo>
                  <a:lnTo>
                    <a:pt x="364" y="2208"/>
                  </a:lnTo>
                  <a:lnTo>
                    <a:pt x="344" y="2204"/>
                  </a:lnTo>
                  <a:lnTo>
                    <a:pt x="320" y="2196"/>
                  </a:lnTo>
                  <a:lnTo>
                    <a:pt x="304" y="2180"/>
                  </a:lnTo>
                  <a:lnTo>
                    <a:pt x="296" y="2172"/>
                  </a:lnTo>
                  <a:lnTo>
                    <a:pt x="272" y="2148"/>
                  </a:lnTo>
                  <a:lnTo>
                    <a:pt x="260" y="2136"/>
                  </a:lnTo>
                  <a:lnTo>
                    <a:pt x="260" y="2120"/>
                  </a:lnTo>
                  <a:lnTo>
                    <a:pt x="252" y="2108"/>
                  </a:lnTo>
                  <a:lnTo>
                    <a:pt x="244" y="2088"/>
                  </a:lnTo>
                  <a:lnTo>
                    <a:pt x="232" y="2080"/>
                  </a:lnTo>
                  <a:lnTo>
                    <a:pt x="216" y="2068"/>
                  </a:lnTo>
                  <a:lnTo>
                    <a:pt x="208" y="2052"/>
                  </a:lnTo>
                  <a:lnTo>
                    <a:pt x="196" y="2036"/>
                  </a:lnTo>
                  <a:lnTo>
                    <a:pt x="188" y="2032"/>
                  </a:lnTo>
                  <a:lnTo>
                    <a:pt x="180" y="2020"/>
                  </a:lnTo>
                  <a:lnTo>
                    <a:pt x="176" y="2016"/>
                  </a:lnTo>
                  <a:lnTo>
                    <a:pt x="160" y="2000"/>
                  </a:lnTo>
                  <a:lnTo>
                    <a:pt x="168" y="1984"/>
                  </a:lnTo>
                  <a:lnTo>
                    <a:pt x="168" y="1980"/>
                  </a:lnTo>
                  <a:lnTo>
                    <a:pt x="176" y="1972"/>
                  </a:lnTo>
                  <a:lnTo>
                    <a:pt x="180" y="1960"/>
                  </a:lnTo>
                  <a:lnTo>
                    <a:pt x="192" y="1952"/>
                  </a:lnTo>
                  <a:lnTo>
                    <a:pt x="216" y="1952"/>
                  </a:lnTo>
                  <a:lnTo>
                    <a:pt x="228" y="1960"/>
                  </a:lnTo>
                  <a:lnTo>
                    <a:pt x="228" y="1944"/>
                  </a:lnTo>
                  <a:lnTo>
                    <a:pt x="208" y="1932"/>
                  </a:lnTo>
                  <a:lnTo>
                    <a:pt x="208" y="1928"/>
                  </a:lnTo>
                  <a:lnTo>
                    <a:pt x="204" y="1924"/>
                  </a:lnTo>
                  <a:lnTo>
                    <a:pt x="192" y="1912"/>
                  </a:lnTo>
                  <a:lnTo>
                    <a:pt x="180" y="1904"/>
                  </a:lnTo>
                  <a:lnTo>
                    <a:pt x="176" y="1896"/>
                  </a:lnTo>
                  <a:lnTo>
                    <a:pt x="168" y="1888"/>
                  </a:lnTo>
                  <a:lnTo>
                    <a:pt x="176" y="1880"/>
                  </a:lnTo>
                  <a:lnTo>
                    <a:pt x="184" y="1876"/>
                  </a:lnTo>
                  <a:lnTo>
                    <a:pt x="192" y="1860"/>
                  </a:lnTo>
                  <a:lnTo>
                    <a:pt x="200" y="1848"/>
                  </a:lnTo>
                  <a:lnTo>
                    <a:pt x="216" y="1832"/>
                  </a:lnTo>
                  <a:lnTo>
                    <a:pt x="224" y="1820"/>
                  </a:lnTo>
                  <a:lnTo>
                    <a:pt x="228" y="1804"/>
                  </a:lnTo>
                  <a:lnTo>
                    <a:pt x="236" y="1784"/>
                  </a:lnTo>
                  <a:lnTo>
                    <a:pt x="236" y="1764"/>
                  </a:lnTo>
                  <a:lnTo>
                    <a:pt x="228" y="1740"/>
                  </a:lnTo>
                  <a:lnTo>
                    <a:pt x="228" y="1716"/>
                  </a:lnTo>
                  <a:lnTo>
                    <a:pt x="228" y="1700"/>
                  </a:lnTo>
                  <a:lnTo>
                    <a:pt x="228" y="1680"/>
                  </a:lnTo>
                  <a:lnTo>
                    <a:pt x="228" y="1668"/>
                  </a:lnTo>
                  <a:lnTo>
                    <a:pt x="228" y="1644"/>
                  </a:lnTo>
                  <a:lnTo>
                    <a:pt x="228" y="1624"/>
                  </a:lnTo>
                  <a:lnTo>
                    <a:pt x="236" y="1612"/>
                  </a:lnTo>
                  <a:lnTo>
                    <a:pt x="248" y="1588"/>
                  </a:lnTo>
                  <a:lnTo>
                    <a:pt x="256" y="1576"/>
                  </a:lnTo>
                  <a:lnTo>
                    <a:pt x="260" y="1560"/>
                  </a:lnTo>
                  <a:lnTo>
                    <a:pt x="240" y="1528"/>
                  </a:lnTo>
                  <a:lnTo>
                    <a:pt x="236" y="1508"/>
                  </a:lnTo>
                  <a:lnTo>
                    <a:pt x="232" y="1496"/>
                  </a:lnTo>
                  <a:lnTo>
                    <a:pt x="224" y="1444"/>
                  </a:lnTo>
                  <a:lnTo>
                    <a:pt x="220" y="1424"/>
                  </a:lnTo>
                  <a:lnTo>
                    <a:pt x="204" y="1420"/>
                  </a:lnTo>
                  <a:lnTo>
                    <a:pt x="176" y="1408"/>
                  </a:lnTo>
                  <a:lnTo>
                    <a:pt x="128" y="1388"/>
                  </a:lnTo>
                  <a:lnTo>
                    <a:pt x="116" y="1384"/>
                  </a:lnTo>
                  <a:lnTo>
                    <a:pt x="108" y="1372"/>
                  </a:lnTo>
                  <a:lnTo>
                    <a:pt x="92" y="1372"/>
                  </a:lnTo>
                  <a:lnTo>
                    <a:pt x="84" y="1348"/>
                  </a:lnTo>
                  <a:lnTo>
                    <a:pt x="72" y="1332"/>
                  </a:lnTo>
                  <a:lnTo>
                    <a:pt x="60" y="1316"/>
                  </a:lnTo>
                  <a:lnTo>
                    <a:pt x="44" y="1304"/>
                  </a:lnTo>
                  <a:lnTo>
                    <a:pt x="40" y="1276"/>
                  </a:lnTo>
                  <a:lnTo>
                    <a:pt x="48" y="1268"/>
                  </a:lnTo>
                  <a:lnTo>
                    <a:pt x="60" y="1260"/>
                  </a:lnTo>
                  <a:lnTo>
                    <a:pt x="64" y="1252"/>
                  </a:lnTo>
                  <a:lnTo>
                    <a:pt x="64" y="1248"/>
                  </a:lnTo>
                  <a:lnTo>
                    <a:pt x="76" y="1232"/>
                  </a:lnTo>
                  <a:lnTo>
                    <a:pt x="76" y="1224"/>
                  </a:lnTo>
                  <a:lnTo>
                    <a:pt x="64" y="1212"/>
                  </a:lnTo>
                  <a:lnTo>
                    <a:pt x="56" y="1196"/>
                  </a:lnTo>
                  <a:lnTo>
                    <a:pt x="56" y="1156"/>
                  </a:lnTo>
                  <a:lnTo>
                    <a:pt x="52" y="1140"/>
                  </a:lnTo>
                  <a:lnTo>
                    <a:pt x="44" y="1128"/>
                  </a:lnTo>
                  <a:lnTo>
                    <a:pt x="40" y="1120"/>
                  </a:lnTo>
                  <a:lnTo>
                    <a:pt x="28" y="1104"/>
                  </a:lnTo>
                  <a:lnTo>
                    <a:pt x="32" y="1076"/>
                  </a:lnTo>
                  <a:lnTo>
                    <a:pt x="36" y="1056"/>
                  </a:lnTo>
                  <a:lnTo>
                    <a:pt x="36" y="1036"/>
                  </a:lnTo>
                  <a:lnTo>
                    <a:pt x="36" y="1020"/>
                  </a:lnTo>
                  <a:lnTo>
                    <a:pt x="36" y="1000"/>
                  </a:lnTo>
                  <a:lnTo>
                    <a:pt x="20" y="956"/>
                  </a:lnTo>
                  <a:lnTo>
                    <a:pt x="24" y="940"/>
                  </a:lnTo>
                  <a:lnTo>
                    <a:pt x="24" y="924"/>
                  </a:lnTo>
                  <a:lnTo>
                    <a:pt x="4" y="892"/>
                  </a:lnTo>
                  <a:lnTo>
                    <a:pt x="0" y="888"/>
                  </a:lnTo>
                  <a:lnTo>
                    <a:pt x="0" y="848"/>
                  </a:lnTo>
                  <a:lnTo>
                    <a:pt x="16" y="828"/>
                  </a:lnTo>
                  <a:lnTo>
                    <a:pt x="16" y="812"/>
                  </a:lnTo>
                  <a:lnTo>
                    <a:pt x="24" y="800"/>
                  </a:lnTo>
                  <a:lnTo>
                    <a:pt x="28" y="784"/>
                  </a:lnTo>
                  <a:lnTo>
                    <a:pt x="36" y="760"/>
                  </a:lnTo>
                  <a:lnTo>
                    <a:pt x="48" y="740"/>
                  </a:lnTo>
                  <a:lnTo>
                    <a:pt x="52" y="736"/>
                  </a:lnTo>
                  <a:lnTo>
                    <a:pt x="64" y="708"/>
                  </a:lnTo>
                  <a:lnTo>
                    <a:pt x="64" y="704"/>
                  </a:lnTo>
                  <a:lnTo>
                    <a:pt x="84" y="672"/>
                  </a:lnTo>
                  <a:lnTo>
                    <a:pt x="96" y="652"/>
                  </a:lnTo>
                  <a:lnTo>
                    <a:pt x="104" y="632"/>
                  </a:lnTo>
                  <a:lnTo>
                    <a:pt x="116" y="608"/>
                  </a:lnTo>
                  <a:lnTo>
                    <a:pt x="124" y="592"/>
                  </a:lnTo>
                  <a:lnTo>
                    <a:pt x="124" y="580"/>
                  </a:lnTo>
                  <a:lnTo>
                    <a:pt x="128" y="576"/>
                  </a:lnTo>
                  <a:lnTo>
                    <a:pt x="132" y="568"/>
                  </a:lnTo>
                  <a:lnTo>
                    <a:pt x="140" y="556"/>
                  </a:lnTo>
                  <a:lnTo>
                    <a:pt x="152" y="540"/>
                  </a:lnTo>
                  <a:lnTo>
                    <a:pt x="168" y="532"/>
                  </a:lnTo>
                  <a:lnTo>
                    <a:pt x="192" y="488"/>
                  </a:lnTo>
                  <a:lnTo>
                    <a:pt x="196" y="480"/>
                  </a:lnTo>
                  <a:lnTo>
                    <a:pt x="208" y="464"/>
                  </a:lnTo>
                  <a:lnTo>
                    <a:pt x="212" y="456"/>
                  </a:lnTo>
                  <a:lnTo>
                    <a:pt x="216" y="452"/>
                  </a:lnTo>
                  <a:lnTo>
                    <a:pt x="216" y="448"/>
                  </a:lnTo>
                  <a:lnTo>
                    <a:pt x="216" y="440"/>
                  </a:lnTo>
                  <a:lnTo>
                    <a:pt x="232" y="424"/>
                  </a:lnTo>
                  <a:lnTo>
                    <a:pt x="236" y="416"/>
                  </a:lnTo>
                  <a:lnTo>
                    <a:pt x="256" y="380"/>
                  </a:lnTo>
                  <a:lnTo>
                    <a:pt x="264" y="380"/>
                  </a:lnTo>
                  <a:lnTo>
                    <a:pt x="264" y="384"/>
                  </a:lnTo>
                  <a:lnTo>
                    <a:pt x="268" y="388"/>
                  </a:lnTo>
                  <a:lnTo>
                    <a:pt x="280" y="392"/>
                  </a:lnTo>
                  <a:lnTo>
                    <a:pt x="308" y="392"/>
                  </a:lnTo>
                  <a:lnTo>
                    <a:pt x="320" y="392"/>
                  </a:lnTo>
                  <a:lnTo>
                    <a:pt x="324" y="388"/>
                  </a:lnTo>
                  <a:lnTo>
                    <a:pt x="332" y="376"/>
                  </a:lnTo>
                  <a:lnTo>
                    <a:pt x="336" y="372"/>
                  </a:lnTo>
                  <a:lnTo>
                    <a:pt x="336" y="356"/>
                  </a:lnTo>
                  <a:lnTo>
                    <a:pt x="340" y="356"/>
                  </a:lnTo>
                  <a:lnTo>
                    <a:pt x="344" y="344"/>
                  </a:lnTo>
                  <a:lnTo>
                    <a:pt x="348" y="344"/>
                  </a:lnTo>
                  <a:lnTo>
                    <a:pt x="352" y="340"/>
                  </a:lnTo>
                  <a:lnTo>
                    <a:pt x="360" y="336"/>
                  </a:lnTo>
                  <a:lnTo>
                    <a:pt x="364" y="328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388" y="304"/>
                  </a:lnTo>
                  <a:lnTo>
                    <a:pt x="400" y="300"/>
                  </a:lnTo>
                  <a:lnTo>
                    <a:pt x="420" y="292"/>
                  </a:lnTo>
                  <a:lnTo>
                    <a:pt x="424" y="284"/>
                  </a:lnTo>
                  <a:lnTo>
                    <a:pt x="420" y="280"/>
                  </a:lnTo>
                  <a:lnTo>
                    <a:pt x="420" y="276"/>
                  </a:lnTo>
                  <a:lnTo>
                    <a:pt x="412" y="272"/>
                  </a:lnTo>
                  <a:lnTo>
                    <a:pt x="412" y="264"/>
                  </a:lnTo>
                  <a:lnTo>
                    <a:pt x="420" y="236"/>
                  </a:lnTo>
                  <a:lnTo>
                    <a:pt x="424" y="228"/>
                  </a:lnTo>
                  <a:lnTo>
                    <a:pt x="428" y="228"/>
                  </a:lnTo>
                  <a:lnTo>
                    <a:pt x="436" y="216"/>
                  </a:lnTo>
                  <a:lnTo>
                    <a:pt x="440" y="204"/>
                  </a:lnTo>
                  <a:lnTo>
                    <a:pt x="440" y="200"/>
                  </a:lnTo>
                  <a:lnTo>
                    <a:pt x="440" y="184"/>
                  </a:lnTo>
                  <a:lnTo>
                    <a:pt x="444" y="180"/>
                  </a:lnTo>
                  <a:lnTo>
                    <a:pt x="448" y="160"/>
                  </a:lnTo>
                  <a:lnTo>
                    <a:pt x="452" y="152"/>
                  </a:lnTo>
                  <a:lnTo>
                    <a:pt x="464" y="132"/>
                  </a:lnTo>
                  <a:lnTo>
                    <a:pt x="476" y="116"/>
                  </a:lnTo>
                  <a:lnTo>
                    <a:pt x="484" y="96"/>
                  </a:lnTo>
                  <a:lnTo>
                    <a:pt x="492" y="84"/>
                  </a:lnTo>
                  <a:lnTo>
                    <a:pt x="492" y="76"/>
                  </a:lnTo>
                  <a:lnTo>
                    <a:pt x="508" y="64"/>
                  </a:lnTo>
                  <a:lnTo>
                    <a:pt x="536" y="52"/>
                  </a:lnTo>
                  <a:lnTo>
                    <a:pt x="560" y="44"/>
                  </a:lnTo>
                  <a:lnTo>
                    <a:pt x="564" y="44"/>
                  </a:lnTo>
                  <a:lnTo>
                    <a:pt x="580" y="44"/>
                  </a:lnTo>
                  <a:lnTo>
                    <a:pt x="588" y="44"/>
                  </a:lnTo>
                  <a:lnTo>
                    <a:pt x="596" y="48"/>
                  </a:lnTo>
                  <a:lnTo>
                    <a:pt x="600" y="52"/>
                  </a:lnTo>
                  <a:lnTo>
                    <a:pt x="608" y="44"/>
                  </a:lnTo>
                  <a:lnTo>
                    <a:pt x="612" y="40"/>
                  </a:lnTo>
                  <a:lnTo>
                    <a:pt x="612" y="32"/>
                  </a:lnTo>
                  <a:lnTo>
                    <a:pt x="616" y="20"/>
                  </a:lnTo>
                  <a:lnTo>
                    <a:pt x="624" y="8"/>
                  </a:lnTo>
                  <a:lnTo>
                    <a:pt x="628" y="8"/>
                  </a:lnTo>
                  <a:lnTo>
                    <a:pt x="640" y="0"/>
                  </a:lnTo>
                  <a:lnTo>
                    <a:pt x="644" y="4"/>
                  </a:lnTo>
                  <a:lnTo>
                    <a:pt x="676" y="16"/>
                  </a:lnTo>
                  <a:lnTo>
                    <a:pt x="700" y="32"/>
                  </a:lnTo>
                  <a:lnTo>
                    <a:pt x="704" y="36"/>
                  </a:lnTo>
                  <a:lnTo>
                    <a:pt x="712" y="4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9" name="Freeform 2471">
              <a:extLst>
                <a:ext uri="{FF2B5EF4-FFF2-40B4-BE49-F238E27FC236}">
                  <a16:creationId xmlns:a16="http://schemas.microsoft.com/office/drawing/2014/main" id="{A52C9A73-D16D-C4AB-EF85-35DD38533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6052" y="4307894"/>
              <a:ext cx="720725" cy="674688"/>
            </a:xfrm>
            <a:custGeom>
              <a:avLst/>
              <a:gdLst>
                <a:gd name="T0" fmla="*/ 920 w 1576"/>
                <a:gd name="T1" fmla="*/ 8 h 1476"/>
                <a:gd name="T2" fmla="*/ 948 w 1576"/>
                <a:gd name="T3" fmla="*/ 40 h 1476"/>
                <a:gd name="T4" fmla="*/ 984 w 1576"/>
                <a:gd name="T5" fmla="*/ 92 h 1476"/>
                <a:gd name="T6" fmla="*/ 1016 w 1576"/>
                <a:gd name="T7" fmla="*/ 156 h 1476"/>
                <a:gd name="T8" fmla="*/ 1028 w 1576"/>
                <a:gd name="T9" fmla="*/ 200 h 1476"/>
                <a:gd name="T10" fmla="*/ 1100 w 1576"/>
                <a:gd name="T11" fmla="*/ 216 h 1476"/>
                <a:gd name="T12" fmla="*/ 1112 w 1576"/>
                <a:gd name="T13" fmla="*/ 280 h 1476"/>
                <a:gd name="T14" fmla="*/ 1164 w 1576"/>
                <a:gd name="T15" fmla="*/ 300 h 1476"/>
                <a:gd name="T16" fmla="*/ 1184 w 1576"/>
                <a:gd name="T17" fmla="*/ 316 h 1476"/>
                <a:gd name="T18" fmla="*/ 1228 w 1576"/>
                <a:gd name="T19" fmla="*/ 368 h 1476"/>
                <a:gd name="T20" fmla="*/ 1276 w 1576"/>
                <a:gd name="T21" fmla="*/ 404 h 1476"/>
                <a:gd name="T22" fmla="*/ 1336 w 1576"/>
                <a:gd name="T23" fmla="*/ 432 h 1476"/>
                <a:gd name="T24" fmla="*/ 1424 w 1576"/>
                <a:gd name="T25" fmla="*/ 472 h 1476"/>
                <a:gd name="T26" fmla="*/ 1464 w 1576"/>
                <a:gd name="T27" fmla="*/ 552 h 1476"/>
                <a:gd name="T28" fmla="*/ 1496 w 1576"/>
                <a:gd name="T29" fmla="*/ 584 h 1476"/>
                <a:gd name="T30" fmla="*/ 1544 w 1576"/>
                <a:gd name="T31" fmla="*/ 600 h 1476"/>
                <a:gd name="T32" fmla="*/ 1576 w 1576"/>
                <a:gd name="T33" fmla="*/ 612 h 1476"/>
                <a:gd name="T34" fmla="*/ 1560 w 1576"/>
                <a:gd name="T35" fmla="*/ 680 h 1476"/>
                <a:gd name="T36" fmla="*/ 1568 w 1576"/>
                <a:gd name="T37" fmla="*/ 752 h 1476"/>
                <a:gd name="T38" fmla="*/ 1348 w 1576"/>
                <a:gd name="T39" fmla="*/ 768 h 1476"/>
                <a:gd name="T40" fmla="*/ 1176 w 1576"/>
                <a:gd name="T41" fmla="*/ 780 h 1476"/>
                <a:gd name="T42" fmla="*/ 936 w 1576"/>
                <a:gd name="T43" fmla="*/ 980 h 1476"/>
                <a:gd name="T44" fmla="*/ 852 w 1576"/>
                <a:gd name="T45" fmla="*/ 1168 h 1476"/>
                <a:gd name="T46" fmla="*/ 892 w 1576"/>
                <a:gd name="T47" fmla="*/ 1212 h 1476"/>
                <a:gd name="T48" fmla="*/ 900 w 1576"/>
                <a:gd name="T49" fmla="*/ 1268 h 1476"/>
                <a:gd name="T50" fmla="*/ 888 w 1576"/>
                <a:gd name="T51" fmla="*/ 1316 h 1476"/>
                <a:gd name="T52" fmla="*/ 872 w 1576"/>
                <a:gd name="T53" fmla="*/ 1344 h 1476"/>
                <a:gd name="T54" fmla="*/ 892 w 1576"/>
                <a:gd name="T55" fmla="*/ 1400 h 1476"/>
                <a:gd name="T56" fmla="*/ 864 w 1576"/>
                <a:gd name="T57" fmla="*/ 1472 h 1476"/>
                <a:gd name="T58" fmla="*/ 772 w 1576"/>
                <a:gd name="T59" fmla="*/ 1404 h 1476"/>
                <a:gd name="T60" fmla="*/ 668 w 1576"/>
                <a:gd name="T61" fmla="*/ 1308 h 1476"/>
                <a:gd name="T62" fmla="*/ 556 w 1576"/>
                <a:gd name="T63" fmla="*/ 1208 h 1476"/>
                <a:gd name="T64" fmla="*/ 464 w 1576"/>
                <a:gd name="T65" fmla="*/ 1128 h 1476"/>
                <a:gd name="T66" fmla="*/ 392 w 1576"/>
                <a:gd name="T67" fmla="*/ 1072 h 1476"/>
                <a:gd name="T68" fmla="*/ 280 w 1576"/>
                <a:gd name="T69" fmla="*/ 988 h 1476"/>
                <a:gd name="T70" fmla="*/ 232 w 1576"/>
                <a:gd name="T71" fmla="*/ 956 h 1476"/>
                <a:gd name="T72" fmla="*/ 172 w 1576"/>
                <a:gd name="T73" fmla="*/ 920 h 1476"/>
                <a:gd name="T74" fmla="*/ 136 w 1576"/>
                <a:gd name="T75" fmla="*/ 904 h 1476"/>
                <a:gd name="T76" fmla="*/ 100 w 1576"/>
                <a:gd name="T77" fmla="*/ 892 h 1476"/>
                <a:gd name="T78" fmla="*/ 24 w 1576"/>
                <a:gd name="T79" fmla="*/ 824 h 1476"/>
                <a:gd name="T80" fmla="*/ 44 w 1576"/>
                <a:gd name="T81" fmla="*/ 756 h 1476"/>
                <a:gd name="T82" fmla="*/ 4 w 1576"/>
                <a:gd name="T83" fmla="*/ 680 h 1476"/>
                <a:gd name="T84" fmla="*/ 60 w 1576"/>
                <a:gd name="T85" fmla="*/ 500 h 1476"/>
                <a:gd name="T86" fmla="*/ 92 w 1576"/>
                <a:gd name="T87" fmla="*/ 412 h 1476"/>
                <a:gd name="T88" fmla="*/ 124 w 1576"/>
                <a:gd name="T89" fmla="*/ 348 h 1476"/>
                <a:gd name="T90" fmla="*/ 204 w 1576"/>
                <a:gd name="T91" fmla="*/ 304 h 1476"/>
                <a:gd name="T92" fmla="*/ 240 w 1576"/>
                <a:gd name="T93" fmla="*/ 228 h 1476"/>
                <a:gd name="T94" fmla="*/ 284 w 1576"/>
                <a:gd name="T95" fmla="*/ 164 h 1476"/>
                <a:gd name="T96" fmla="*/ 288 w 1576"/>
                <a:gd name="T97" fmla="*/ 104 h 1476"/>
                <a:gd name="T98" fmla="*/ 296 w 1576"/>
                <a:gd name="T99" fmla="*/ 60 h 1476"/>
                <a:gd name="T100" fmla="*/ 328 w 1576"/>
                <a:gd name="T101" fmla="*/ 12 h 1476"/>
                <a:gd name="T102" fmla="*/ 388 w 1576"/>
                <a:gd name="T103" fmla="*/ 48 h 1476"/>
                <a:gd name="T104" fmla="*/ 424 w 1576"/>
                <a:gd name="T105" fmla="*/ 60 h 1476"/>
                <a:gd name="T106" fmla="*/ 428 w 1576"/>
                <a:gd name="T107" fmla="*/ 128 h 1476"/>
                <a:gd name="T108" fmla="*/ 460 w 1576"/>
                <a:gd name="T109" fmla="*/ 200 h 1476"/>
                <a:gd name="T110" fmla="*/ 528 w 1576"/>
                <a:gd name="T111" fmla="*/ 224 h 1476"/>
                <a:gd name="T112" fmla="*/ 564 w 1576"/>
                <a:gd name="T113" fmla="*/ 268 h 1476"/>
                <a:gd name="T114" fmla="*/ 612 w 1576"/>
                <a:gd name="T115" fmla="*/ 212 h 1476"/>
                <a:gd name="T116" fmla="*/ 652 w 1576"/>
                <a:gd name="T117" fmla="*/ 164 h 1476"/>
                <a:gd name="T118" fmla="*/ 712 w 1576"/>
                <a:gd name="T119" fmla="*/ 144 h 1476"/>
                <a:gd name="T120" fmla="*/ 760 w 1576"/>
                <a:gd name="T121" fmla="*/ 92 h 1476"/>
                <a:gd name="T122" fmla="*/ 800 w 1576"/>
                <a:gd name="T123" fmla="*/ 52 h 1476"/>
                <a:gd name="T124" fmla="*/ 868 w 1576"/>
                <a:gd name="T125" fmla="*/ 0 h 1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76" h="1476">
                  <a:moveTo>
                    <a:pt x="876" y="4"/>
                  </a:moveTo>
                  <a:lnTo>
                    <a:pt x="888" y="8"/>
                  </a:lnTo>
                  <a:lnTo>
                    <a:pt x="900" y="8"/>
                  </a:lnTo>
                  <a:lnTo>
                    <a:pt x="912" y="8"/>
                  </a:lnTo>
                  <a:lnTo>
                    <a:pt x="920" y="8"/>
                  </a:lnTo>
                  <a:lnTo>
                    <a:pt x="932" y="0"/>
                  </a:lnTo>
                  <a:lnTo>
                    <a:pt x="936" y="4"/>
                  </a:lnTo>
                  <a:lnTo>
                    <a:pt x="936" y="12"/>
                  </a:lnTo>
                  <a:lnTo>
                    <a:pt x="948" y="24"/>
                  </a:lnTo>
                  <a:lnTo>
                    <a:pt x="948" y="40"/>
                  </a:lnTo>
                  <a:lnTo>
                    <a:pt x="948" y="60"/>
                  </a:lnTo>
                  <a:lnTo>
                    <a:pt x="936" y="76"/>
                  </a:lnTo>
                  <a:lnTo>
                    <a:pt x="944" y="76"/>
                  </a:lnTo>
                  <a:lnTo>
                    <a:pt x="968" y="84"/>
                  </a:lnTo>
                  <a:lnTo>
                    <a:pt x="984" y="92"/>
                  </a:lnTo>
                  <a:lnTo>
                    <a:pt x="992" y="92"/>
                  </a:lnTo>
                  <a:lnTo>
                    <a:pt x="1008" y="108"/>
                  </a:lnTo>
                  <a:lnTo>
                    <a:pt x="1012" y="128"/>
                  </a:lnTo>
                  <a:lnTo>
                    <a:pt x="1016" y="144"/>
                  </a:lnTo>
                  <a:lnTo>
                    <a:pt x="1016" y="156"/>
                  </a:lnTo>
                  <a:lnTo>
                    <a:pt x="1012" y="172"/>
                  </a:lnTo>
                  <a:lnTo>
                    <a:pt x="1000" y="184"/>
                  </a:lnTo>
                  <a:lnTo>
                    <a:pt x="1008" y="188"/>
                  </a:lnTo>
                  <a:lnTo>
                    <a:pt x="1016" y="200"/>
                  </a:lnTo>
                  <a:lnTo>
                    <a:pt x="1028" y="200"/>
                  </a:lnTo>
                  <a:lnTo>
                    <a:pt x="1044" y="208"/>
                  </a:lnTo>
                  <a:lnTo>
                    <a:pt x="1056" y="204"/>
                  </a:lnTo>
                  <a:lnTo>
                    <a:pt x="1072" y="212"/>
                  </a:lnTo>
                  <a:lnTo>
                    <a:pt x="1088" y="216"/>
                  </a:lnTo>
                  <a:lnTo>
                    <a:pt x="1100" y="216"/>
                  </a:lnTo>
                  <a:lnTo>
                    <a:pt x="1120" y="232"/>
                  </a:lnTo>
                  <a:lnTo>
                    <a:pt x="1124" y="248"/>
                  </a:lnTo>
                  <a:lnTo>
                    <a:pt x="1112" y="256"/>
                  </a:lnTo>
                  <a:lnTo>
                    <a:pt x="1108" y="272"/>
                  </a:lnTo>
                  <a:lnTo>
                    <a:pt x="1112" y="280"/>
                  </a:lnTo>
                  <a:lnTo>
                    <a:pt x="1116" y="288"/>
                  </a:lnTo>
                  <a:lnTo>
                    <a:pt x="1128" y="292"/>
                  </a:lnTo>
                  <a:lnTo>
                    <a:pt x="1148" y="296"/>
                  </a:lnTo>
                  <a:lnTo>
                    <a:pt x="1152" y="296"/>
                  </a:lnTo>
                  <a:lnTo>
                    <a:pt x="1164" y="300"/>
                  </a:lnTo>
                  <a:lnTo>
                    <a:pt x="1172" y="300"/>
                  </a:lnTo>
                  <a:lnTo>
                    <a:pt x="1180" y="300"/>
                  </a:lnTo>
                  <a:lnTo>
                    <a:pt x="1184" y="300"/>
                  </a:lnTo>
                  <a:lnTo>
                    <a:pt x="1188" y="308"/>
                  </a:lnTo>
                  <a:lnTo>
                    <a:pt x="1184" y="316"/>
                  </a:lnTo>
                  <a:lnTo>
                    <a:pt x="1184" y="324"/>
                  </a:lnTo>
                  <a:lnTo>
                    <a:pt x="1188" y="328"/>
                  </a:lnTo>
                  <a:lnTo>
                    <a:pt x="1188" y="332"/>
                  </a:lnTo>
                  <a:lnTo>
                    <a:pt x="1212" y="352"/>
                  </a:lnTo>
                  <a:lnTo>
                    <a:pt x="1228" y="368"/>
                  </a:lnTo>
                  <a:lnTo>
                    <a:pt x="1236" y="368"/>
                  </a:lnTo>
                  <a:lnTo>
                    <a:pt x="1252" y="376"/>
                  </a:lnTo>
                  <a:lnTo>
                    <a:pt x="1260" y="384"/>
                  </a:lnTo>
                  <a:lnTo>
                    <a:pt x="1272" y="396"/>
                  </a:lnTo>
                  <a:lnTo>
                    <a:pt x="1276" y="404"/>
                  </a:lnTo>
                  <a:lnTo>
                    <a:pt x="1276" y="412"/>
                  </a:lnTo>
                  <a:lnTo>
                    <a:pt x="1304" y="420"/>
                  </a:lnTo>
                  <a:lnTo>
                    <a:pt x="1312" y="416"/>
                  </a:lnTo>
                  <a:lnTo>
                    <a:pt x="1328" y="424"/>
                  </a:lnTo>
                  <a:lnTo>
                    <a:pt x="1336" y="432"/>
                  </a:lnTo>
                  <a:lnTo>
                    <a:pt x="1340" y="436"/>
                  </a:lnTo>
                  <a:lnTo>
                    <a:pt x="1344" y="444"/>
                  </a:lnTo>
                  <a:lnTo>
                    <a:pt x="1368" y="448"/>
                  </a:lnTo>
                  <a:lnTo>
                    <a:pt x="1392" y="452"/>
                  </a:lnTo>
                  <a:lnTo>
                    <a:pt x="1424" y="472"/>
                  </a:lnTo>
                  <a:lnTo>
                    <a:pt x="1440" y="488"/>
                  </a:lnTo>
                  <a:lnTo>
                    <a:pt x="1448" y="496"/>
                  </a:lnTo>
                  <a:lnTo>
                    <a:pt x="1456" y="512"/>
                  </a:lnTo>
                  <a:lnTo>
                    <a:pt x="1464" y="548"/>
                  </a:lnTo>
                  <a:lnTo>
                    <a:pt x="1464" y="552"/>
                  </a:lnTo>
                  <a:lnTo>
                    <a:pt x="1468" y="556"/>
                  </a:lnTo>
                  <a:lnTo>
                    <a:pt x="1472" y="568"/>
                  </a:lnTo>
                  <a:lnTo>
                    <a:pt x="1484" y="576"/>
                  </a:lnTo>
                  <a:lnTo>
                    <a:pt x="1488" y="584"/>
                  </a:lnTo>
                  <a:lnTo>
                    <a:pt x="1496" y="584"/>
                  </a:lnTo>
                  <a:lnTo>
                    <a:pt x="1500" y="580"/>
                  </a:lnTo>
                  <a:lnTo>
                    <a:pt x="1512" y="580"/>
                  </a:lnTo>
                  <a:lnTo>
                    <a:pt x="1528" y="584"/>
                  </a:lnTo>
                  <a:lnTo>
                    <a:pt x="1540" y="596"/>
                  </a:lnTo>
                  <a:lnTo>
                    <a:pt x="1544" y="600"/>
                  </a:lnTo>
                  <a:lnTo>
                    <a:pt x="1552" y="600"/>
                  </a:lnTo>
                  <a:lnTo>
                    <a:pt x="1560" y="600"/>
                  </a:lnTo>
                  <a:lnTo>
                    <a:pt x="1568" y="600"/>
                  </a:lnTo>
                  <a:lnTo>
                    <a:pt x="1572" y="608"/>
                  </a:lnTo>
                  <a:lnTo>
                    <a:pt x="1576" y="612"/>
                  </a:lnTo>
                  <a:lnTo>
                    <a:pt x="1576" y="620"/>
                  </a:lnTo>
                  <a:lnTo>
                    <a:pt x="1576" y="636"/>
                  </a:lnTo>
                  <a:lnTo>
                    <a:pt x="1568" y="652"/>
                  </a:lnTo>
                  <a:lnTo>
                    <a:pt x="1564" y="668"/>
                  </a:lnTo>
                  <a:lnTo>
                    <a:pt x="1560" y="680"/>
                  </a:lnTo>
                  <a:lnTo>
                    <a:pt x="1556" y="692"/>
                  </a:lnTo>
                  <a:lnTo>
                    <a:pt x="1560" y="700"/>
                  </a:lnTo>
                  <a:lnTo>
                    <a:pt x="1564" y="704"/>
                  </a:lnTo>
                  <a:lnTo>
                    <a:pt x="1568" y="720"/>
                  </a:lnTo>
                  <a:lnTo>
                    <a:pt x="1568" y="752"/>
                  </a:lnTo>
                  <a:lnTo>
                    <a:pt x="1532" y="756"/>
                  </a:lnTo>
                  <a:lnTo>
                    <a:pt x="1456" y="760"/>
                  </a:lnTo>
                  <a:lnTo>
                    <a:pt x="1420" y="764"/>
                  </a:lnTo>
                  <a:lnTo>
                    <a:pt x="1352" y="768"/>
                  </a:lnTo>
                  <a:lnTo>
                    <a:pt x="1348" y="768"/>
                  </a:lnTo>
                  <a:lnTo>
                    <a:pt x="1264" y="776"/>
                  </a:lnTo>
                  <a:lnTo>
                    <a:pt x="1208" y="780"/>
                  </a:lnTo>
                  <a:lnTo>
                    <a:pt x="1192" y="780"/>
                  </a:lnTo>
                  <a:lnTo>
                    <a:pt x="1180" y="780"/>
                  </a:lnTo>
                  <a:lnTo>
                    <a:pt x="1176" y="780"/>
                  </a:lnTo>
                  <a:lnTo>
                    <a:pt x="1172" y="784"/>
                  </a:lnTo>
                  <a:lnTo>
                    <a:pt x="1028" y="792"/>
                  </a:lnTo>
                  <a:lnTo>
                    <a:pt x="1024" y="796"/>
                  </a:lnTo>
                  <a:lnTo>
                    <a:pt x="956" y="940"/>
                  </a:lnTo>
                  <a:lnTo>
                    <a:pt x="936" y="980"/>
                  </a:lnTo>
                  <a:lnTo>
                    <a:pt x="912" y="1028"/>
                  </a:lnTo>
                  <a:lnTo>
                    <a:pt x="880" y="1096"/>
                  </a:lnTo>
                  <a:lnTo>
                    <a:pt x="876" y="1100"/>
                  </a:lnTo>
                  <a:lnTo>
                    <a:pt x="848" y="1160"/>
                  </a:lnTo>
                  <a:lnTo>
                    <a:pt x="852" y="1168"/>
                  </a:lnTo>
                  <a:lnTo>
                    <a:pt x="856" y="1172"/>
                  </a:lnTo>
                  <a:lnTo>
                    <a:pt x="860" y="1176"/>
                  </a:lnTo>
                  <a:lnTo>
                    <a:pt x="868" y="1188"/>
                  </a:lnTo>
                  <a:lnTo>
                    <a:pt x="872" y="1192"/>
                  </a:lnTo>
                  <a:lnTo>
                    <a:pt x="892" y="1212"/>
                  </a:lnTo>
                  <a:lnTo>
                    <a:pt x="912" y="1232"/>
                  </a:lnTo>
                  <a:lnTo>
                    <a:pt x="916" y="1240"/>
                  </a:lnTo>
                  <a:lnTo>
                    <a:pt x="912" y="1248"/>
                  </a:lnTo>
                  <a:lnTo>
                    <a:pt x="908" y="1264"/>
                  </a:lnTo>
                  <a:lnTo>
                    <a:pt x="900" y="1268"/>
                  </a:lnTo>
                  <a:lnTo>
                    <a:pt x="892" y="1268"/>
                  </a:lnTo>
                  <a:lnTo>
                    <a:pt x="880" y="1280"/>
                  </a:lnTo>
                  <a:lnTo>
                    <a:pt x="884" y="1296"/>
                  </a:lnTo>
                  <a:lnTo>
                    <a:pt x="884" y="1300"/>
                  </a:lnTo>
                  <a:lnTo>
                    <a:pt x="888" y="1316"/>
                  </a:lnTo>
                  <a:lnTo>
                    <a:pt x="888" y="1324"/>
                  </a:lnTo>
                  <a:lnTo>
                    <a:pt x="888" y="1328"/>
                  </a:lnTo>
                  <a:lnTo>
                    <a:pt x="880" y="1332"/>
                  </a:lnTo>
                  <a:lnTo>
                    <a:pt x="876" y="1340"/>
                  </a:lnTo>
                  <a:lnTo>
                    <a:pt x="872" y="1344"/>
                  </a:lnTo>
                  <a:lnTo>
                    <a:pt x="872" y="1352"/>
                  </a:lnTo>
                  <a:lnTo>
                    <a:pt x="876" y="1360"/>
                  </a:lnTo>
                  <a:lnTo>
                    <a:pt x="884" y="1392"/>
                  </a:lnTo>
                  <a:lnTo>
                    <a:pt x="888" y="1392"/>
                  </a:lnTo>
                  <a:lnTo>
                    <a:pt x="892" y="1400"/>
                  </a:lnTo>
                  <a:lnTo>
                    <a:pt x="892" y="1408"/>
                  </a:lnTo>
                  <a:lnTo>
                    <a:pt x="892" y="1416"/>
                  </a:lnTo>
                  <a:lnTo>
                    <a:pt x="892" y="1424"/>
                  </a:lnTo>
                  <a:lnTo>
                    <a:pt x="876" y="1460"/>
                  </a:lnTo>
                  <a:lnTo>
                    <a:pt x="864" y="1472"/>
                  </a:lnTo>
                  <a:lnTo>
                    <a:pt x="856" y="1476"/>
                  </a:lnTo>
                  <a:lnTo>
                    <a:pt x="852" y="1472"/>
                  </a:lnTo>
                  <a:lnTo>
                    <a:pt x="800" y="1432"/>
                  </a:lnTo>
                  <a:lnTo>
                    <a:pt x="796" y="1428"/>
                  </a:lnTo>
                  <a:lnTo>
                    <a:pt x="772" y="1404"/>
                  </a:lnTo>
                  <a:lnTo>
                    <a:pt x="736" y="1372"/>
                  </a:lnTo>
                  <a:lnTo>
                    <a:pt x="728" y="1368"/>
                  </a:lnTo>
                  <a:lnTo>
                    <a:pt x="712" y="1352"/>
                  </a:lnTo>
                  <a:lnTo>
                    <a:pt x="692" y="1336"/>
                  </a:lnTo>
                  <a:lnTo>
                    <a:pt x="668" y="1308"/>
                  </a:lnTo>
                  <a:lnTo>
                    <a:pt x="660" y="1304"/>
                  </a:lnTo>
                  <a:lnTo>
                    <a:pt x="632" y="1276"/>
                  </a:lnTo>
                  <a:lnTo>
                    <a:pt x="604" y="1252"/>
                  </a:lnTo>
                  <a:lnTo>
                    <a:pt x="564" y="1216"/>
                  </a:lnTo>
                  <a:lnTo>
                    <a:pt x="556" y="1208"/>
                  </a:lnTo>
                  <a:lnTo>
                    <a:pt x="544" y="1196"/>
                  </a:lnTo>
                  <a:lnTo>
                    <a:pt x="524" y="1176"/>
                  </a:lnTo>
                  <a:lnTo>
                    <a:pt x="504" y="1164"/>
                  </a:lnTo>
                  <a:lnTo>
                    <a:pt x="472" y="1136"/>
                  </a:lnTo>
                  <a:lnTo>
                    <a:pt x="464" y="1128"/>
                  </a:lnTo>
                  <a:lnTo>
                    <a:pt x="456" y="1124"/>
                  </a:lnTo>
                  <a:lnTo>
                    <a:pt x="440" y="1108"/>
                  </a:lnTo>
                  <a:lnTo>
                    <a:pt x="428" y="1100"/>
                  </a:lnTo>
                  <a:lnTo>
                    <a:pt x="404" y="1080"/>
                  </a:lnTo>
                  <a:lnTo>
                    <a:pt x="392" y="1072"/>
                  </a:lnTo>
                  <a:lnTo>
                    <a:pt x="364" y="1048"/>
                  </a:lnTo>
                  <a:lnTo>
                    <a:pt x="316" y="1016"/>
                  </a:lnTo>
                  <a:lnTo>
                    <a:pt x="312" y="1012"/>
                  </a:lnTo>
                  <a:lnTo>
                    <a:pt x="292" y="996"/>
                  </a:lnTo>
                  <a:lnTo>
                    <a:pt x="280" y="988"/>
                  </a:lnTo>
                  <a:lnTo>
                    <a:pt x="272" y="984"/>
                  </a:lnTo>
                  <a:lnTo>
                    <a:pt x="260" y="976"/>
                  </a:lnTo>
                  <a:lnTo>
                    <a:pt x="252" y="972"/>
                  </a:lnTo>
                  <a:lnTo>
                    <a:pt x="244" y="964"/>
                  </a:lnTo>
                  <a:lnTo>
                    <a:pt x="232" y="956"/>
                  </a:lnTo>
                  <a:lnTo>
                    <a:pt x="224" y="952"/>
                  </a:lnTo>
                  <a:lnTo>
                    <a:pt x="200" y="936"/>
                  </a:lnTo>
                  <a:lnTo>
                    <a:pt x="188" y="932"/>
                  </a:lnTo>
                  <a:lnTo>
                    <a:pt x="180" y="924"/>
                  </a:lnTo>
                  <a:lnTo>
                    <a:pt x="172" y="920"/>
                  </a:lnTo>
                  <a:lnTo>
                    <a:pt x="164" y="920"/>
                  </a:lnTo>
                  <a:lnTo>
                    <a:pt x="156" y="912"/>
                  </a:lnTo>
                  <a:lnTo>
                    <a:pt x="148" y="908"/>
                  </a:lnTo>
                  <a:lnTo>
                    <a:pt x="140" y="908"/>
                  </a:lnTo>
                  <a:lnTo>
                    <a:pt x="136" y="904"/>
                  </a:lnTo>
                  <a:lnTo>
                    <a:pt x="128" y="900"/>
                  </a:lnTo>
                  <a:lnTo>
                    <a:pt x="120" y="896"/>
                  </a:lnTo>
                  <a:lnTo>
                    <a:pt x="116" y="896"/>
                  </a:lnTo>
                  <a:lnTo>
                    <a:pt x="112" y="892"/>
                  </a:lnTo>
                  <a:lnTo>
                    <a:pt x="100" y="892"/>
                  </a:lnTo>
                  <a:lnTo>
                    <a:pt x="84" y="892"/>
                  </a:lnTo>
                  <a:lnTo>
                    <a:pt x="72" y="884"/>
                  </a:lnTo>
                  <a:lnTo>
                    <a:pt x="52" y="872"/>
                  </a:lnTo>
                  <a:lnTo>
                    <a:pt x="24" y="828"/>
                  </a:lnTo>
                  <a:lnTo>
                    <a:pt x="24" y="824"/>
                  </a:lnTo>
                  <a:lnTo>
                    <a:pt x="28" y="808"/>
                  </a:lnTo>
                  <a:lnTo>
                    <a:pt x="40" y="796"/>
                  </a:lnTo>
                  <a:lnTo>
                    <a:pt x="48" y="784"/>
                  </a:lnTo>
                  <a:lnTo>
                    <a:pt x="48" y="772"/>
                  </a:lnTo>
                  <a:lnTo>
                    <a:pt x="44" y="756"/>
                  </a:lnTo>
                  <a:lnTo>
                    <a:pt x="40" y="744"/>
                  </a:lnTo>
                  <a:lnTo>
                    <a:pt x="24" y="720"/>
                  </a:lnTo>
                  <a:lnTo>
                    <a:pt x="16" y="712"/>
                  </a:lnTo>
                  <a:lnTo>
                    <a:pt x="0" y="688"/>
                  </a:lnTo>
                  <a:lnTo>
                    <a:pt x="4" y="680"/>
                  </a:lnTo>
                  <a:lnTo>
                    <a:pt x="4" y="676"/>
                  </a:lnTo>
                  <a:lnTo>
                    <a:pt x="36" y="584"/>
                  </a:lnTo>
                  <a:lnTo>
                    <a:pt x="40" y="572"/>
                  </a:lnTo>
                  <a:lnTo>
                    <a:pt x="52" y="528"/>
                  </a:lnTo>
                  <a:lnTo>
                    <a:pt x="60" y="500"/>
                  </a:lnTo>
                  <a:lnTo>
                    <a:pt x="68" y="484"/>
                  </a:lnTo>
                  <a:lnTo>
                    <a:pt x="72" y="472"/>
                  </a:lnTo>
                  <a:lnTo>
                    <a:pt x="76" y="456"/>
                  </a:lnTo>
                  <a:lnTo>
                    <a:pt x="84" y="436"/>
                  </a:lnTo>
                  <a:lnTo>
                    <a:pt x="92" y="412"/>
                  </a:lnTo>
                  <a:lnTo>
                    <a:pt x="96" y="388"/>
                  </a:lnTo>
                  <a:lnTo>
                    <a:pt x="100" y="388"/>
                  </a:lnTo>
                  <a:lnTo>
                    <a:pt x="104" y="372"/>
                  </a:lnTo>
                  <a:lnTo>
                    <a:pt x="116" y="360"/>
                  </a:lnTo>
                  <a:lnTo>
                    <a:pt x="124" y="348"/>
                  </a:lnTo>
                  <a:lnTo>
                    <a:pt x="136" y="340"/>
                  </a:lnTo>
                  <a:lnTo>
                    <a:pt x="156" y="336"/>
                  </a:lnTo>
                  <a:lnTo>
                    <a:pt x="172" y="332"/>
                  </a:lnTo>
                  <a:lnTo>
                    <a:pt x="188" y="316"/>
                  </a:lnTo>
                  <a:lnTo>
                    <a:pt x="204" y="304"/>
                  </a:lnTo>
                  <a:lnTo>
                    <a:pt x="212" y="288"/>
                  </a:lnTo>
                  <a:lnTo>
                    <a:pt x="224" y="272"/>
                  </a:lnTo>
                  <a:lnTo>
                    <a:pt x="228" y="260"/>
                  </a:lnTo>
                  <a:lnTo>
                    <a:pt x="240" y="248"/>
                  </a:lnTo>
                  <a:lnTo>
                    <a:pt x="240" y="228"/>
                  </a:lnTo>
                  <a:lnTo>
                    <a:pt x="244" y="208"/>
                  </a:lnTo>
                  <a:lnTo>
                    <a:pt x="252" y="196"/>
                  </a:lnTo>
                  <a:lnTo>
                    <a:pt x="264" y="188"/>
                  </a:lnTo>
                  <a:lnTo>
                    <a:pt x="276" y="176"/>
                  </a:lnTo>
                  <a:lnTo>
                    <a:pt x="284" y="164"/>
                  </a:lnTo>
                  <a:lnTo>
                    <a:pt x="284" y="160"/>
                  </a:lnTo>
                  <a:lnTo>
                    <a:pt x="296" y="144"/>
                  </a:lnTo>
                  <a:lnTo>
                    <a:pt x="300" y="140"/>
                  </a:lnTo>
                  <a:lnTo>
                    <a:pt x="292" y="120"/>
                  </a:lnTo>
                  <a:lnTo>
                    <a:pt x="288" y="104"/>
                  </a:lnTo>
                  <a:lnTo>
                    <a:pt x="296" y="96"/>
                  </a:lnTo>
                  <a:lnTo>
                    <a:pt x="300" y="92"/>
                  </a:lnTo>
                  <a:lnTo>
                    <a:pt x="300" y="80"/>
                  </a:lnTo>
                  <a:lnTo>
                    <a:pt x="296" y="76"/>
                  </a:lnTo>
                  <a:lnTo>
                    <a:pt x="296" y="60"/>
                  </a:lnTo>
                  <a:lnTo>
                    <a:pt x="300" y="36"/>
                  </a:lnTo>
                  <a:lnTo>
                    <a:pt x="316" y="20"/>
                  </a:lnTo>
                  <a:lnTo>
                    <a:pt x="316" y="16"/>
                  </a:lnTo>
                  <a:lnTo>
                    <a:pt x="320" y="8"/>
                  </a:lnTo>
                  <a:lnTo>
                    <a:pt x="328" y="12"/>
                  </a:lnTo>
                  <a:lnTo>
                    <a:pt x="336" y="12"/>
                  </a:lnTo>
                  <a:lnTo>
                    <a:pt x="348" y="16"/>
                  </a:lnTo>
                  <a:lnTo>
                    <a:pt x="360" y="16"/>
                  </a:lnTo>
                  <a:lnTo>
                    <a:pt x="380" y="28"/>
                  </a:lnTo>
                  <a:lnTo>
                    <a:pt x="388" y="48"/>
                  </a:lnTo>
                  <a:lnTo>
                    <a:pt x="392" y="48"/>
                  </a:lnTo>
                  <a:lnTo>
                    <a:pt x="392" y="64"/>
                  </a:lnTo>
                  <a:lnTo>
                    <a:pt x="396" y="72"/>
                  </a:lnTo>
                  <a:lnTo>
                    <a:pt x="408" y="60"/>
                  </a:lnTo>
                  <a:lnTo>
                    <a:pt x="424" y="60"/>
                  </a:lnTo>
                  <a:lnTo>
                    <a:pt x="436" y="76"/>
                  </a:lnTo>
                  <a:lnTo>
                    <a:pt x="428" y="92"/>
                  </a:lnTo>
                  <a:lnTo>
                    <a:pt x="424" y="100"/>
                  </a:lnTo>
                  <a:lnTo>
                    <a:pt x="424" y="116"/>
                  </a:lnTo>
                  <a:lnTo>
                    <a:pt x="428" y="128"/>
                  </a:lnTo>
                  <a:lnTo>
                    <a:pt x="428" y="140"/>
                  </a:lnTo>
                  <a:lnTo>
                    <a:pt x="428" y="156"/>
                  </a:lnTo>
                  <a:lnTo>
                    <a:pt x="440" y="168"/>
                  </a:lnTo>
                  <a:lnTo>
                    <a:pt x="448" y="184"/>
                  </a:lnTo>
                  <a:lnTo>
                    <a:pt x="460" y="200"/>
                  </a:lnTo>
                  <a:lnTo>
                    <a:pt x="484" y="204"/>
                  </a:lnTo>
                  <a:lnTo>
                    <a:pt x="488" y="204"/>
                  </a:lnTo>
                  <a:lnTo>
                    <a:pt x="508" y="204"/>
                  </a:lnTo>
                  <a:lnTo>
                    <a:pt x="520" y="212"/>
                  </a:lnTo>
                  <a:lnTo>
                    <a:pt x="528" y="224"/>
                  </a:lnTo>
                  <a:lnTo>
                    <a:pt x="536" y="240"/>
                  </a:lnTo>
                  <a:lnTo>
                    <a:pt x="552" y="256"/>
                  </a:lnTo>
                  <a:lnTo>
                    <a:pt x="556" y="264"/>
                  </a:lnTo>
                  <a:lnTo>
                    <a:pt x="560" y="268"/>
                  </a:lnTo>
                  <a:lnTo>
                    <a:pt x="564" y="268"/>
                  </a:lnTo>
                  <a:lnTo>
                    <a:pt x="568" y="268"/>
                  </a:lnTo>
                  <a:lnTo>
                    <a:pt x="580" y="256"/>
                  </a:lnTo>
                  <a:lnTo>
                    <a:pt x="588" y="240"/>
                  </a:lnTo>
                  <a:lnTo>
                    <a:pt x="596" y="224"/>
                  </a:lnTo>
                  <a:lnTo>
                    <a:pt x="612" y="212"/>
                  </a:lnTo>
                  <a:lnTo>
                    <a:pt x="620" y="192"/>
                  </a:lnTo>
                  <a:lnTo>
                    <a:pt x="632" y="176"/>
                  </a:lnTo>
                  <a:lnTo>
                    <a:pt x="640" y="176"/>
                  </a:lnTo>
                  <a:lnTo>
                    <a:pt x="652" y="168"/>
                  </a:lnTo>
                  <a:lnTo>
                    <a:pt x="652" y="164"/>
                  </a:lnTo>
                  <a:lnTo>
                    <a:pt x="664" y="160"/>
                  </a:lnTo>
                  <a:lnTo>
                    <a:pt x="668" y="160"/>
                  </a:lnTo>
                  <a:lnTo>
                    <a:pt x="684" y="160"/>
                  </a:lnTo>
                  <a:lnTo>
                    <a:pt x="700" y="156"/>
                  </a:lnTo>
                  <a:lnTo>
                    <a:pt x="712" y="144"/>
                  </a:lnTo>
                  <a:lnTo>
                    <a:pt x="716" y="124"/>
                  </a:lnTo>
                  <a:lnTo>
                    <a:pt x="716" y="120"/>
                  </a:lnTo>
                  <a:lnTo>
                    <a:pt x="716" y="112"/>
                  </a:lnTo>
                  <a:lnTo>
                    <a:pt x="736" y="100"/>
                  </a:lnTo>
                  <a:lnTo>
                    <a:pt x="760" y="92"/>
                  </a:lnTo>
                  <a:lnTo>
                    <a:pt x="772" y="72"/>
                  </a:lnTo>
                  <a:lnTo>
                    <a:pt x="784" y="64"/>
                  </a:lnTo>
                  <a:lnTo>
                    <a:pt x="796" y="72"/>
                  </a:lnTo>
                  <a:lnTo>
                    <a:pt x="800" y="64"/>
                  </a:lnTo>
                  <a:lnTo>
                    <a:pt x="800" y="52"/>
                  </a:lnTo>
                  <a:lnTo>
                    <a:pt x="816" y="40"/>
                  </a:lnTo>
                  <a:lnTo>
                    <a:pt x="824" y="28"/>
                  </a:lnTo>
                  <a:lnTo>
                    <a:pt x="836" y="16"/>
                  </a:lnTo>
                  <a:lnTo>
                    <a:pt x="848" y="8"/>
                  </a:lnTo>
                  <a:lnTo>
                    <a:pt x="868" y="0"/>
                  </a:lnTo>
                  <a:lnTo>
                    <a:pt x="876" y="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0" name="Freeform 2472">
              <a:extLst>
                <a:ext uri="{FF2B5EF4-FFF2-40B4-BE49-F238E27FC236}">
                  <a16:creationId xmlns:a16="http://schemas.microsoft.com/office/drawing/2014/main" id="{D6045CDD-4E76-B02D-5BEA-DFFC37EEC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4965" y="1595597"/>
              <a:ext cx="1019175" cy="1250950"/>
            </a:xfrm>
            <a:custGeom>
              <a:avLst/>
              <a:gdLst>
                <a:gd name="T0" fmla="*/ 1092 w 2228"/>
                <a:gd name="T1" fmla="*/ 60 h 2736"/>
                <a:gd name="T2" fmla="*/ 1168 w 2228"/>
                <a:gd name="T3" fmla="*/ 180 h 2736"/>
                <a:gd name="T4" fmla="*/ 1280 w 2228"/>
                <a:gd name="T5" fmla="*/ 260 h 2736"/>
                <a:gd name="T6" fmla="*/ 1384 w 2228"/>
                <a:gd name="T7" fmla="*/ 376 h 2736"/>
                <a:gd name="T8" fmla="*/ 1524 w 2228"/>
                <a:gd name="T9" fmla="*/ 476 h 2736"/>
                <a:gd name="T10" fmla="*/ 1600 w 2228"/>
                <a:gd name="T11" fmla="*/ 536 h 2736"/>
                <a:gd name="T12" fmla="*/ 1640 w 2228"/>
                <a:gd name="T13" fmla="*/ 600 h 2736"/>
                <a:gd name="T14" fmla="*/ 1708 w 2228"/>
                <a:gd name="T15" fmla="*/ 744 h 2736"/>
                <a:gd name="T16" fmla="*/ 1708 w 2228"/>
                <a:gd name="T17" fmla="*/ 852 h 2736"/>
                <a:gd name="T18" fmla="*/ 1756 w 2228"/>
                <a:gd name="T19" fmla="*/ 952 h 2736"/>
                <a:gd name="T20" fmla="*/ 1832 w 2228"/>
                <a:gd name="T21" fmla="*/ 1032 h 2736"/>
                <a:gd name="T22" fmla="*/ 1908 w 2228"/>
                <a:gd name="T23" fmla="*/ 1092 h 2736"/>
                <a:gd name="T24" fmla="*/ 2012 w 2228"/>
                <a:gd name="T25" fmla="*/ 1140 h 2736"/>
                <a:gd name="T26" fmla="*/ 2100 w 2228"/>
                <a:gd name="T27" fmla="*/ 1196 h 2736"/>
                <a:gd name="T28" fmla="*/ 2200 w 2228"/>
                <a:gd name="T29" fmla="*/ 1256 h 2736"/>
                <a:gd name="T30" fmla="*/ 2184 w 2228"/>
                <a:gd name="T31" fmla="*/ 1340 h 2736"/>
                <a:gd name="T32" fmla="*/ 2096 w 2228"/>
                <a:gd name="T33" fmla="*/ 1464 h 2736"/>
                <a:gd name="T34" fmla="*/ 2020 w 2228"/>
                <a:gd name="T35" fmla="*/ 1624 h 2736"/>
                <a:gd name="T36" fmla="*/ 1996 w 2228"/>
                <a:gd name="T37" fmla="*/ 1808 h 2736"/>
                <a:gd name="T38" fmla="*/ 2012 w 2228"/>
                <a:gd name="T39" fmla="*/ 2004 h 2736"/>
                <a:gd name="T40" fmla="*/ 2036 w 2228"/>
                <a:gd name="T41" fmla="*/ 2136 h 2736"/>
                <a:gd name="T42" fmla="*/ 2012 w 2228"/>
                <a:gd name="T43" fmla="*/ 2244 h 2736"/>
                <a:gd name="T44" fmla="*/ 1856 w 2228"/>
                <a:gd name="T45" fmla="*/ 2224 h 2736"/>
                <a:gd name="T46" fmla="*/ 1776 w 2228"/>
                <a:gd name="T47" fmla="*/ 2308 h 2736"/>
                <a:gd name="T48" fmla="*/ 1692 w 2228"/>
                <a:gd name="T49" fmla="*/ 2392 h 2736"/>
                <a:gd name="T50" fmla="*/ 1568 w 2228"/>
                <a:gd name="T51" fmla="*/ 2364 h 2736"/>
                <a:gd name="T52" fmla="*/ 1432 w 2228"/>
                <a:gd name="T53" fmla="*/ 2352 h 2736"/>
                <a:gd name="T54" fmla="*/ 1292 w 2228"/>
                <a:gd name="T55" fmla="*/ 2276 h 2736"/>
                <a:gd name="T56" fmla="*/ 1144 w 2228"/>
                <a:gd name="T57" fmla="*/ 2192 h 2736"/>
                <a:gd name="T58" fmla="*/ 1076 w 2228"/>
                <a:gd name="T59" fmla="*/ 2280 h 2736"/>
                <a:gd name="T60" fmla="*/ 1032 w 2228"/>
                <a:gd name="T61" fmla="*/ 2408 h 2736"/>
                <a:gd name="T62" fmla="*/ 964 w 2228"/>
                <a:gd name="T63" fmla="*/ 2560 h 2736"/>
                <a:gd name="T64" fmla="*/ 948 w 2228"/>
                <a:gd name="T65" fmla="*/ 2676 h 2736"/>
                <a:gd name="T66" fmla="*/ 832 w 2228"/>
                <a:gd name="T67" fmla="*/ 2728 h 2736"/>
                <a:gd name="T68" fmla="*/ 716 w 2228"/>
                <a:gd name="T69" fmla="*/ 2624 h 2736"/>
                <a:gd name="T70" fmla="*/ 640 w 2228"/>
                <a:gd name="T71" fmla="*/ 2496 h 2736"/>
                <a:gd name="T72" fmla="*/ 516 w 2228"/>
                <a:gd name="T73" fmla="*/ 2460 h 2736"/>
                <a:gd name="T74" fmla="*/ 412 w 2228"/>
                <a:gd name="T75" fmla="*/ 2388 h 2736"/>
                <a:gd name="T76" fmla="*/ 376 w 2228"/>
                <a:gd name="T77" fmla="*/ 2232 h 2736"/>
                <a:gd name="T78" fmla="*/ 312 w 2228"/>
                <a:gd name="T79" fmla="*/ 2132 h 2736"/>
                <a:gd name="T80" fmla="*/ 228 w 2228"/>
                <a:gd name="T81" fmla="*/ 2072 h 2736"/>
                <a:gd name="T82" fmla="*/ 144 w 2228"/>
                <a:gd name="T83" fmla="*/ 1992 h 2736"/>
                <a:gd name="T84" fmla="*/ 148 w 2228"/>
                <a:gd name="T85" fmla="*/ 1860 h 2736"/>
                <a:gd name="T86" fmla="*/ 52 w 2228"/>
                <a:gd name="T87" fmla="*/ 1736 h 2736"/>
                <a:gd name="T88" fmla="*/ 20 w 2228"/>
                <a:gd name="T89" fmla="*/ 1636 h 2736"/>
                <a:gd name="T90" fmla="*/ 28 w 2228"/>
                <a:gd name="T91" fmla="*/ 1524 h 2736"/>
                <a:gd name="T92" fmla="*/ 100 w 2228"/>
                <a:gd name="T93" fmla="*/ 1528 h 2736"/>
                <a:gd name="T94" fmla="*/ 232 w 2228"/>
                <a:gd name="T95" fmla="*/ 1488 h 2736"/>
                <a:gd name="T96" fmla="*/ 200 w 2228"/>
                <a:gd name="T97" fmla="*/ 1332 h 2736"/>
                <a:gd name="T98" fmla="*/ 156 w 2228"/>
                <a:gd name="T99" fmla="*/ 1204 h 2736"/>
                <a:gd name="T100" fmla="*/ 156 w 2228"/>
                <a:gd name="T101" fmla="*/ 1092 h 2736"/>
                <a:gd name="T102" fmla="*/ 196 w 2228"/>
                <a:gd name="T103" fmla="*/ 936 h 2736"/>
                <a:gd name="T104" fmla="*/ 212 w 2228"/>
                <a:gd name="T105" fmla="*/ 828 h 2736"/>
                <a:gd name="T106" fmla="*/ 216 w 2228"/>
                <a:gd name="T107" fmla="*/ 728 h 2736"/>
                <a:gd name="T108" fmla="*/ 208 w 2228"/>
                <a:gd name="T109" fmla="*/ 556 h 2736"/>
                <a:gd name="T110" fmla="*/ 116 w 2228"/>
                <a:gd name="T111" fmla="*/ 444 h 2736"/>
                <a:gd name="T112" fmla="*/ 180 w 2228"/>
                <a:gd name="T113" fmla="*/ 304 h 2736"/>
                <a:gd name="T114" fmla="*/ 220 w 2228"/>
                <a:gd name="T115" fmla="*/ 192 h 2736"/>
                <a:gd name="T116" fmla="*/ 440 w 2228"/>
                <a:gd name="T117" fmla="*/ 4 h 2736"/>
                <a:gd name="T118" fmla="*/ 664 w 2228"/>
                <a:gd name="T119" fmla="*/ 12 h 2736"/>
                <a:gd name="T120" fmla="*/ 1020 w 2228"/>
                <a:gd name="T121" fmla="*/ 24 h 2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" h="2736">
                  <a:moveTo>
                    <a:pt x="1040" y="36"/>
                  </a:moveTo>
                  <a:lnTo>
                    <a:pt x="1044" y="40"/>
                  </a:lnTo>
                  <a:lnTo>
                    <a:pt x="1052" y="36"/>
                  </a:lnTo>
                  <a:lnTo>
                    <a:pt x="1056" y="36"/>
                  </a:lnTo>
                  <a:lnTo>
                    <a:pt x="1072" y="40"/>
                  </a:lnTo>
                  <a:lnTo>
                    <a:pt x="1076" y="44"/>
                  </a:lnTo>
                  <a:lnTo>
                    <a:pt x="1084" y="48"/>
                  </a:lnTo>
                  <a:lnTo>
                    <a:pt x="1088" y="52"/>
                  </a:lnTo>
                  <a:lnTo>
                    <a:pt x="1092" y="60"/>
                  </a:lnTo>
                  <a:lnTo>
                    <a:pt x="1100" y="68"/>
                  </a:lnTo>
                  <a:lnTo>
                    <a:pt x="1104" y="80"/>
                  </a:lnTo>
                  <a:lnTo>
                    <a:pt x="1108" y="88"/>
                  </a:lnTo>
                  <a:lnTo>
                    <a:pt x="1116" y="108"/>
                  </a:lnTo>
                  <a:lnTo>
                    <a:pt x="1136" y="144"/>
                  </a:lnTo>
                  <a:lnTo>
                    <a:pt x="1144" y="160"/>
                  </a:lnTo>
                  <a:lnTo>
                    <a:pt x="1148" y="168"/>
                  </a:lnTo>
                  <a:lnTo>
                    <a:pt x="1156" y="172"/>
                  </a:lnTo>
                  <a:lnTo>
                    <a:pt x="1168" y="180"/>
                  </a:lnTo>
                  <a:lnTo>
                    <a:pt x="1192" y="196"/>
                  </a:lnTo>
                  <a:lnTo>
                    <a:pt x="1196" y="200"/>
                  </a:lnTo>
                  <a:lnTo>
                    <a:pt x="1216" y="200"/>
                  </a:lnTo>
                  <a:lnTo>
                    <a:pt x="1228" y="204"/>
                  </a:lnTo>
                  <a:lnTo>
                    <a:pt x="1244" y="220"/>
                  </a:lnTo>
                  <a:lnTo>
                    <a:pt x="1244" y="224"/>
                  </a:lnTo>
                  <a:lnTo>
                    <a:pt x="1244" y="232"/>
                  </a:lnTo>
                  <a:lnTo>
                    <a:pt x="1264" y="248"/>
                  </a:lnTo>
                  <a:lnTo>
                    <a:pt x="1280" y="260"/>
                  </a:lnTo>
                  <a:lnTo>
                    <a:pt x="1284" y="268"/>
                  </a:lnTo>
                  <a:lnTo>
                    <a:pt x="1296" y="280"/>
                  </a:lnTo>
                  <a:lnTo>
                    <a:pt x="1316" y="304"/>
                  </a:lnTo>
                  <a:lnTo>
                    <a:pt x="1328" y="312"/>
                  </a:lnTo>
                  <a:lnTo>
                    <a:pt x="1352" y="328"/>
                  </a:lnTo>
                  <a:lnTo>
                    <a:pt x="1368" y="340"/>
                  </a:lnTo>
                  <a:lnTo>
                    <a:pt x="1376" y="352"/>
                  </a:lnTo>
                  <a:lnTo>
                    <a:pt x="1380" y="364"/>
                  </a:lnTo>
                  <a:lnTo>
                    <a:pt x="1384" y="376"/>
                  </a:lnTo>
                  <a:lnTo>
                    <a:pt x="1388" y="384"/>
                  </a:lnTo>
                  <a:lnTo>
                    <a:pt x="1416" y="404"/>
                  </a:lnTo>
                  <a:lnTo>
                    <a:pt x="1436" y="424"/>
                  </a:lnTo>
                  <a:lnTo>
                    <a:pt x="1448" y="440"/>
                  </a:lnTo>
                  <a:lnTo>
                    <a:pt x="1460" y="448"/>
                  </a:lnTo>
                  <a:lnTo>
                    <a:pt x="1468" y="452"/>
                  </a:lnTo>
                  <a:lnTo>
                    <a:pt x="1480" y="460"/>
                  </a:lnTo>
                  <a:lnTo>
                    <a:pt x="1508" y="468"/>
                  </a:lnTo>
                  <a:lnTo>
                    <a:pt x="1524" y="476"/>
                  </a:lnTo>
                  <a:lnTo>
                    <a:pt x="1544" y="492"/>
                  </a:lnTo>
                  <a:lnTo>
                    <a:pt x="1560" y="508"/>
                  </a:lnTo>
                  <a:lnTo>
                    <a:pt x="1564" y="508"/>
                  </a:lnTo>
                  <a:lnTo>
                    <a:pt x="1564" y="512"/>
                  </a:lnTo>
                  <a:lnTo>
                    <a:pt x="1580" y="520"/>
                  </a:lnTo>
                  <a:lnTo>
                    <a:pt x="1588" y="520"/>
                  </a:lnTo>
                  <a:lnTo>
                    <a:pt x="1592" y="524"/>
                  </a:lnTo>
                  <a:lnTo>
                    <a:pt x="1596" y="528"/>
                  </a:lnTo>
                  <a:lnTo>
                    <a:pt x="1600" y="536"/>
                  </a:lnTo>
                  <a:lnTo>
                    <a:pt x="1600" y="540"/>
                  </a:lnTo>
                  <a:lnTo>
                    <a:pt x="1600" y="548"/>
                  </a:lnTo>
                  <a:lnTo>
                    <a:pt x="1604" y="552"/>
                  </a:lnTo>
                  <a:lnTo>
                    <a:pt x="1612" y="556"/>
                  </a:lnTo>
                  <a:lnTo>
                    <a:pt x="1616" y="556"/>
                  </a:lnTo>
                  <a:lnTo>
                    <a:pt x="1624" y="560"/>
                  </a:lnTo>
                  <a:lnTo>
                    <a:pt x="1632" y="572"/>
                  </a:lnTo>
                  <a:lnTo>
                    <a:pt x="1636" y="592"/>
                  </a:lnTo>
                  <a:lnTo>
                    <a:pt x="1640" y="600"/>
                  </a:lnTo>
                  <a:lnTo>
                    <a:pt x="1640" y="604"/>
                  </a:lnTo>
                  <a:lnTo>
                    <a:pt x="1644" y="616"/>
                  </a:lnTo>
                  <a:lnTo>
                    <a:pt x="1644" y="632"/>
                  </a:lnTo>
                  <a:lnTo>
                    <a:pt x="1644" y="652"/>
                  </a:lnTo>
                  <a:lnTo>
                    <a:pt x="1652" y="656"/>
                  </a:lnTo>
                  <a:lnTo>
                    <a:pt x="1680" y="692"/>
                  </a:lnTo>
                  <a:lnTo>
                    <a:pt x="1692" y="712"/>
                  </a:lnTo>
                  <a:lnTo>
                    <a:pt x="1704" y="732"/>
                  </a:lnTo>
                  <a:lnTo>
                    <a:pt x="1708" y="744"/>
                  </a:lnTo>
                  <a:lnTo>
                    <a:pt x="1708" y="748"/>
                  </a:lnTo>
                  <a:lnTo>
                    <a:pt x="1708" y="776"/>
                  </a:lnTo>
                  <a:lnTo>
                    <a:pt x="1704" y="784"/>
                  </a:lnTo>
                  <a:lnTo>
                    <a:pt x="1700" y="796"/>
                  </a:lnTo>
                  <a:lnTo>
                    <a:pt x="1700" y="808"/>
                  </a:lnTo>
                  <a:lnTo>
                    <a:pt x="1704" y="816"/>
                  </a:lnTo>
                  <a:lnTo>
                    <a:pt x="1708" y="824"/>
                  </a:lnTo>
                  <a:lnTo>
                    <a:pt x="1708" y="840"/>
                  </a:lnTo>
                  <a:lnTo>
                    <a:pt x="1708" y="852"/>
                  </a:lnTo>
                  <a:lnTo>
                    <a:pt x="1716" y="872"/>
                  </a:lnTo>
                  <a:lnTo>
                    <a:pt x="1728" y="888"/>
                  </a:lnTo>
                  <a:lnTo>
                    <a:pt x="1728" y="892"/>
                  </a:lnTo>
                  <a:lnTo>
                    <a:pt x="1744" y="912"/>
                  </a:lnTo>
                  <a:lnTo>
                    <a:pt x="1748" y="920"/>
                  </a:lnTo>
                  <a:lnTo>
                    <a:pt x="1752" y="924"/>
                  </a:lnTo>
                  <a:lnTo>
                    <a:pt x="1752" y="936"/>
                  </a:lnTo>
                  <a:lnTo>
                    <a:pt x="1756" y="940"/>
                  </a:lnTo>
                  <a:lnTo>
                    <a:pt x="1756" y="952"/>
                  </a:lnTo>
                  <a:lnTo>
                    <a:pt x="1760" y="960"/>
                  </a:lnTo>
                  <a:lnTo>
                    <a:pt x="1768" y="976"/>
                  </a:lnTo>
                  <a:lnTo>
                    <a:pt x="1780" y="988"/>
                  </a:lnTo>
                  <a:lnTo>
                    <a:pt x="1796" y="1000"/>
                  </a:lnTo>
                  <a:lnTo>
                    <a:pt x="1808" y="1012"/>
                  </a:lnTo>
                  <a:lnTo>
                    <a:pt x="1816" y="1016"/>
                  </a:lnTo>
                  <a:lnTo>
                    <a:pt x="1816" y="1020"/>
                  </a:lnTo>
                  <a:lnTo>
                    <a:pt x="1824" y="1028"/>
                  </a:lnTo>
                  <a:lnTo>
                    <a:pt x="1832" y="1032"/>
                  </a:lnTo>
                  <a:lnTo>
                    <a:pt x="1840" y="1032"/>
                  </a:lnTo>
                  <a:lnTo>
                    <a:pt x="1844" y="1032"/>
                  </a:lnTo>
                  <a:lnTo>
                    <a:pt x="1864" y="1040"/>
                  </a:lnTo>
                  <a:lnTo>
                    <a:pt x="1872" y="1044"/>
                  </a:lnTo>
                  <a:lnTo>
                    <a:pt x="1880" y="1052"/>
                  </a:lnTo>
                  <a:lnTo>
                    <a:pt x="1888" y="1068"/>
                  </a:lnTo>
                  <a:lnTo>
                    <a:pt x="1896" y="1080"/>
                  </a:lnTo>
                  <a:lnTo>
                    <a:pt x="1904" y="1092"/>
                  </a:lnTo>
                  <a:lnTo>
                    <a:pt x="1908" y="1092"/>
                  </a:lnTo>
                  <a:lnTo>
                    <a:pt x="1944" y="1120"/>
                  </a:lnTo>
                  <a:lnTo>
                    <a:pt x="1952" y="1124"/>
                  </a:lnTo>
                  <a:lnTo>
                    <a:pt x="1956" y="1128"/>
                  </a:lnTo>
                  <a:lnTo>
                    <a:pt x="1960" y="1128"/>
                  </a:lnTo>
                  <a:lnTo>
                    <a:pt x="1968" y="1132"/>
                  </a:lnTo>
                  <a:lnTo>
                    <a:pt x="1984" y="1136"/>
                  </a:lnTo>
                  <a:lnTo>
                    <a:pt x="2000" y="1140"/>
                  </a:lnTo>
                  <a:lnTo>
                    <a:pt x="2008" y="1140"/>
                  </a:lnTo>
                  <a:lnTo>
                    <a:pt x="2012" y="1140"/>
                  </a:lnTo>
                  <a:lnTo>
                    <a:pt x="2020" y="1140"/>
                  </a:lnTo>
                  <a:lnTo>
                    <a:pt x="2032" y="1144"/>
                  </a:lnTo>
                  <a:lnTo>
                    <a:pt x="2044" y="1148"/>
                  </a:lnTo>
                  <a:lnTo>
                    <a:pt x="2048" y="1156"/>
                  </a:lnTo>
                  <a:lnTo>
                    <a:pt x="2052" y="1164"/>
                  </a:lnTo>
                  <a:lnTo>
                    <a:pt x="2064" y="1180"/>
                  </a:lnTo>
                  <a:lnTo>
                    <a:pt x="2072" y="1184"/>
                  </a:lnTo>
                  <a:lnTo>
                    <a:pt x="2080" y="1188"/>
                  </a:lnTo>
                  <a:lnTo>
                    <a:pt x="2100" y="1196"/>
                  </a:lnTo>
                  <a:lnTo>
                    <a:pt x="2116" y="1200"/>
                  </a:lnTo>
                  <a:lnTo>
                    <a:pt x="2124" y="1200"/>
                  </a:lnTo>
                  <a:lnTo>
                    <a:pt x="2128" y="1196"/>
                  </a:lnTo>
                  <a:lnTo>
                    <a:pt x="2132" y="1200"/>
                  </a:lnTo>
                  <a:lnTo>
                    <a:pt x="2144" y="1204"/>
                  </a:lnTo>
                  <a:lnTo>
                    <a:pt x="2152" y="1216"/>
                  </a:lnTo>
                  <a:lnTo>
                    <a:pt x="2168" y="1236"/>
                  </a:lnTo>
                  <a:lnTo>
                    <a:pt x="2180" y="1244"/>
                  </a:lnTo>
                  <a:lnTo>
                    <a:pt x="2200" y="1256"/>
                  </a:lnTo>
                  <a:lnTo>
                    <a:pt x="2208" y="1256"/>
                  </a:lnTo>
                  <a:lnTo>
                    <a:pt x="2220" y="1260"/>
                  </a:lnTo>
                  <a:lnTo>
                    <a:pt x="2228" y="1264"/>
                  </a:lnTo>
                  <a:lnTo>
                    <a:pt x="2208" y="1300"/>
                  </a:lnTo>
                  <a:lnTo>
                    <a:pt x="2204" y="1308"/>
                  </a:lnTo>
                  <a:lnTo>
                    <a:pt x="2188" y="1324"/>
                  </a:lnTo>
                  <a:lnTo>
                    <a:pt x="2188" y="1332"/>
                  </a:lnTo>
                  <a:lnTo>
                    <a:pt x="2188" y="1336"/>
                  </a:lnTo>
                  <a:lnTo>
                    <a:pt x="2184" y="1340"/>
                  </a:lnTo>
                  <a:lnTo>
                    <a:pt x="2180" y="1348"/>
                  </a:lnTo>
                  <a:lnTo>
                    <a:pt x="2168" y="1364"/>
                  </a:lnTo>
                  <a:lnTo>
                    <a:pt x="2164" y="1372"/>
                  </a:lnTo>
                  <a:lnTo>
                    <a:pt x="2140" y="1416"/>
                  </a:lnTo>
                  <a:lnTo>
                    <a:pt x="2124" y="1424"/>
                  </a:lnTo>
                  <a:lnTo>
                    <a:pt x="2112" y="1440"/>
                  </a:lnTo>
                  <a:lnTo>
                    <a:pt x="2104" y="1452"/>
                  </a:lnTo>
                  <a:lnTo>
                    <a:pt x="2100" y="1460"/>
                  </a:lnTo>
                  <a:lnTo>
                    <a:pt x="2096" y="1464"/>
                  </a:lnTo>
                  <a:lnTo>
                    <a:pt x="2096" y="1476"/>
                  </a:lnTo>
                  <a:lnTo>
                    <a:pt x="2088" y="1492"/>
                  </a:lnTo>
                  <a:lnTo>
                    <a:pt x="2076" y="1516"/>
                  </a:lnTo>
                  <a:lnTo>
                    <a:pt x="2068" y="1536"/>
                  </a:lnTo>
                  <a:lnTo>
                    <a:pt x="2056" y="1556"/>
                  </a:lnTo>
                  <a:lnTo>
                    <a:pt x="2036" y="1588"/>
                  </a:lnTo>
                  <a:lnTo>
                    <a:pt x="2036" y="1592"/>
                  </a:lnTo>
                  <a:lnTo>
                    <a:pt x="2024" y="1620"/>
                  </a:lnTo>
                  <a:lnTo>
                    <a:pt x="2020" y="1624"/>
                  </a:lnTo>
                  <a:lnTo>
                    <a:pt x="2008" y="1644"/>
                  </a:lnTo>
                  <a:lnTo>
                    <a:pt x="2000" y="1668"/>
                  </a:lnTo>
                  <a:lnTo>
                    <a:pt x="1996" y="1684"/>
                  </a:lnTo>
                  <a:lnTo>
                    <a:pt x="1988" y="1696"/>
                  </a:lnTo>
                  <a:lnTo>
                    <a:pt x="1988" y="1712"/>
                  </a:lnTo>
                  <a:lnTo>
                    <a:pt x="1972" y="1732"/>
                  </a:lnTo>
                  <a:lnTo>
                    <a:pt x="1972" y="1772"/>
                  </a:lnTo>
                  <a:lnTo>
                    <a:pt x="1976" y="1776"/>
                  </a:lnTo>
                  <a:lnTo>
                    <a:pt x="1996" y="1808"/>
                  </a:lnTo>
                  <a:lnTo>
                    <a:pt x="1996" y="1824"/>
                  </a:lnTo>
                  <a:lnTo>
                    <a:pt x="1992" y="1840"/>
                  </a:lnTo>
                  <a:lnTo>
                    <a:pt x="2008" y="1884"/>
                  </a:lnTo>
                  <a:lnTo>
                    <a:pt x="2008" y="1904"/>
                  </a:lnTo>
                  <a:lnTo>
                    <a:pt x="2008" y="1920"/>
                  </a:lnTo>
                  <a:lnTo>
                    <a:pt x="2008" y="1940"/>
                  </a:lnTo>
                  <a:lnTo>
                    <a:pt x="2004" y="1960"/>
                  </a:lnTo>
                  <a:lnTo>
                    <a:pt x="2000" y="1988"/>
                  </a:lnTo>
                  <a:lnTo>
                    <a:pt x="2012" y="2004"/>
                  </a:lnTo>
                  <a:lnTo>
                    <a:pt x="2016" y="2012"/>
                  </a:lnTo>
                  <a:lnTo>
                    <a:pt x="2024" y="2024"/>
                  </a:lnTo>
                  <a:lnTo>
                    <a:pt x="2028" y="2040"/>
                  </a:lnTo>
                  <a:lnTo>
                    <a:pt x="2028" y="2080"/>
                  </a:lnTo>
                  <a:lnTo>
                    <a:pt x="2036" y="2096"/>
                  </a:lnTo>
                  <a:lnTo>
                    <a:pt x="2048" y="2108"/>
                  </a:lnTo>
                  <a:lnTo>
                    <a:pt x="2048" y="2116"/>
                  </a:lnTo>
                  <a:lnTo>
                    <a:pt x="2036" y="2132"/>
                  </a:lnTo>
                  <a:lnTo>
                    <a:pt x="2036" y="2136"/>
                  </a:lnTo>
                  <a:lnTo>
                    <a:pt x="2032" y="2144"/>
                  </a:lnTo>
                  <a:lnTo>
                    <a:pt x="2020" y="2152"/>
                  </a:lnTo>
                  <a:lnTo>
                    <a:pt x="2012" y="2160"/>
                  </a:lnTo>
                  <a:lnTo>
                    <a:pt x="2016" y="2188"/>
                  </a:lnTo>
                  <a:lnTo>
                    <a:pt x="2032" y="2200"/>
                  </a:lnTo>
                  <a:lnTo>
                    <a:pt x="2044" y="2216"/>
                  </a:lnTo>
                  <a:lnTo>
                    <a:pt x="2056" y="2232"/>
                  </a:lnTo>
                  <a:lnTo>
                    <a:pt x="2064" y="2256"/>
                  </a:lnTo>
                  <a:lnTo>
                    <a:pt x="2012" y="2244"/>
                  </a:lnTo>
                  <a:lnTo>
                    <a:pt x="1988" y="2240"/>
                  </a:lnTo>
                  <a:lnTo>
                    <a:pt x="1976" y="2240"/>
                  </a:lnTo>
                  <a:lnTo>
                    <a:pt x="1968" y="2240"/>
                  </a:lnTo>
                  <a:lnTo>
                    <a:pt x="1948" y="2232"/>
                  </a:lnTo>
                  <a:lnTo>
                    <a:pt x="1932" y="2240"/>
                  </a:lnTo>
                  <a:lnTo>
                    <a:pt x="1920" y="2240"/>
                  </a:lnTo>
                  <a:lnTo>
                    <a:pt x="1896" y="2236"/>
                  </a:lnTo>
                  <a:lnTo>
                    <a:pt x="1876" y="2232"/>
                  </a:lnTo>
                  <a:lnTo>
                    <a:pt x="1856" y="2224"/>
                  </a:lnTo>
                  <a:lnTo>
                    <a:pt x="1852" y="2216"/>
                  </a:lnTo>
                  <a:lnTo>
                    <a:pt x="1828" y="2224"/>
                  </a:lnTo>
                  <a:lnTo>
                    <a:pt x="1824" y="2236"/>
                  </a:lnTo>
                  <a:lnTo>
                    <a:pt x="1832" y="2256"/>
                  </a:lnTo>
                  <a:lnTo>
                    <a:pt x="1820" y="2276"/>
                  </a:lnTo>
                  <a:lnTo>
                    <a:pt x="1812" y="2284"/>
                  </a:lnTo>
                  <a:lnTo>
                    <a:pt x="1796" y="2292"/>
                  </a:lnTo>
                  <a:lnTo>
                    <a:pt x="1788" y="2296"/>
                  </a:lnTo>
                  <a:lnTo>
                    <a:pt x="1776" y="2308"/>
                  </a:lnTo>
                  <a:lnTo>
                    <a:pt x="1768" y="2320"/>
                  </a:lnTo>
                  <a:lnTo>
                    <a:pt x="1764" y="2332"/>
                  </a:lnTo>
                  <a:lnTo>
                    <a:pt x="1760" y="2348"/>
                  </a:lnTo>
                  <a:lnTo>
                    <a:pt x="1752" y="2372"/>
                  </a:lnTo>
                  <a:lnTo>
                    <a:pt x="1744" y="2392"/>
                  </a:lnTo>
                  <a:lnTo>
                    <a:pt x="1732" y="2404"/>
                  </a:lnTo>
                  <a:lnTo>
                    <a:pt x="1720" y="2416"/>
                  </a:lnTo>
                  <a:lnTo>
                    <a:pt x="1704" y="2404"/>
                  </a:lnTo>
                  <a:lnTo>
                    <a:pt x="1692" y="2392"/>
                  </a:lnTo>
                  <a:lnTo>
                    <a:pt x="1684" y="2384"/>
                  </a:lnTo>
                  <a:lnTo>
                    <a:pt x="1672" y="2372"/>
                  </a:lnTo>
                  <a:lnTo>
                    <a:pt x="1656" y="2352"/>
                  </a:lnTo>
                  <a:lnTo>
                    <a:pt x="1644" y="2348"/>
                  </a:lnTo>
                  <a:lnTo>
                    <a:pt x="1632" y="2340"/>
                  </a:lnTo>
                  <a:lnTo>
                    <a:pt x="1612" y="2344"/>
                  </a:lnTo>
                  <a:lnTo>
                    <a:pt x="1596" y="2340"/>
                  </a:lnTo>
                  <a:lnTo>
                    <a:pt x="1580" y="2352"/>
                  </a:lnTo>
                  <a:lnTo>
                    <a:pt x="1568" y="2364"/>
                  </a:lnTo>
                  <a:lnTo>
                    <a:pt x="1560" y="2364"/>
                  </a:lnTo>
                  <a:lnTo>
                    <a:pt x="1556" y="2364"/>
                  </a:lnTo>
                  <a:lnTo>
                    <a:pt x="1540" y="2372"/>
                  </a:lnTo>
                  <a:lnTo>
                    <a:pt x="1532" y="2380"/>
                  </a:lnTo>
                  <a:lnTo>
                    <a:pt x="1528" y="2360"/>
                  </a:lnTo>
                  <a:lnTo>
                    <a:pt x="1524" y="2352"/>
                  </a:lnTo>
                  <a:lnTo>
                    <a:pt x="1484" y="2344"/>
                  </a:lnTo>
                  <a:lnTo>
                    <a:pt x="1452" y="2356"/>
                  </a:lnTo>
                  <a:lnTo>
                    <a:pt x="1432" y="2352"/>
                  </a:lnTo>
                  <a:lnTo>
                    <a:pt x="1420" y="2336"/>
                  </a:lnTo>
                  <a:lnTo>
                    <a:pt x="1404" y="2328"/>
                  </a:lnTo>
                  <a:lnTo>
                    <a:pt x="1388" y="2328"/>
                  </a:lnTo>
                  <a:lnTo>
                    <a:pt x="1372" y="2332"/>
                  </a:lnTo>
                  <a:lnTo>
                    <a:pt x="1352" y="2320"/>
                  </a:lnTo>
                  <a:lnTo>
                    <a:pt x="1336" y="2304"/>
                  </a:lnTo>
                  <a:lnTo>
                    <a:pt x="1320" y="2288"/>
                  </a:lnTo>
                  <a:lnTo>
                    <a:pt x="1304" y="2288"/>
                  </a:lnTo>
                  <a:lnTo>
                    <a:pt x="1292" y="2276"/>
                  </a:lnTo>
                  <a:lnTo>
                    <a:pt x="1272" y="2252"/>
                  </a:lnTo>
                  <a:lnTo>
                    <a:pt x="1256" y="2248"/>
                  </a:lnTo>
                  <a:lnTo>
                    <a:pt x="1248" y="2248"/>
                  </a:lnTo>
                  <a:lnTo>
                    <a:pt x="1240" y="2252"/>
                  </a:lnTo>
                  <a:lnTo>
                    <a:pt x="1208" y="2232"/>
                  </a:lnTo>
                  <a:lnTo>
                    <a:pt x="1196" y="2220"/>
                  </a:lnTo>
                  <a:lnTo>
                    <a:pt x="1180" y="2212"/>
                  </a:lnTo>
                  <a:lnTo>
                    <a:pt x="1164" y="2196"/>
                  </a:lnTo>
                  <a:lnTo>
                    <a:pt x="1144" y="2192"/>
                  </a:lnTo>
                  <a:lnTo>
                    <a:pt x="1140" y="2200"/>
                  </a:lnTo>
                  <a:lnTo>
                    <a:pt x="1140" y="2204"/>
                  </a:lnTo>
                  <a:lnTo>
                    <a:pt x="1136" y="2204"/>
                  </a:lnTo>
                  <a:lnTo>
                    <a:pt x="1124" y="2216"/>
                  </a:lnTo>
                  <a:lnTo>
                    <a:pt x="1112" y="2216"/>
                  </a:lnTo>
                  <a:lnTo>
                    <a:pt x="1104" y="2232"/>
                  </a:lnTo>
                  <a:lnTo>
                    <a:pt x="1096" y="2248"/>
                  </a:lnTo>
                  <a:lnTo>
                    <a:pt x="1084" y="2260"/>
                  </a:lnTo>
                  <a:lnTo>
                    <a:pt x="1076" y="2280"/>
                  </a:lnTo>
                  <a:lnTo>
                    <a:pt x="1076" y="2296"/>
                  </a:lnTo>
                  <a:lnTo>
                    <a:pt x="1072" y="2312"/>
                  </a:lnTo>
                  <a:lnTo>
                    <a:pt x="1060" y="2320"/>
                  </a:lnTo>
                  <a:lnTo>
                    <a:pt x="1068" y="2336"/>
                  </a:lnTo>
                  <a:lnTo>
                    <a:pt x="1068" y="2344"/>
                  </a:lnTo>
                  <a:lnTo>
                    <a:pt x="1060" y="2364"/>
                  </a:lnTo>
                  <a:lnTo>
                    <a:pt x="1048" y="2376"/>
                  </a:lnTo>
                  <a:lnTo>
                    <a:pt x="1040" y="2396"/>
                  </a:lnTo>
                  <a:lnTo>
                    <a:pt x="1032" y="2408"/>
                  </a:lnTo>
                  <a:lnTo>
                    <a:pt x="1024" y="2420"/>
                  </a:lnTo>
                  <a:lnTo>
                    <a:pt x="996" y="2452"/>
                  </a:lnTo>
                  <a:lnTo>
                    <a:pt x="996" y="2468"/>
                  </a:lnTo>
                  <a:lnTo>
                    <a:pt x="996" y="2484"/>
                  </a:lnTo>
                  <a:lnTo>
                    <a:pt x="980" y="2496"/>
                  </a:lnTo>
                  <a:lnTo>
                    <a:pt x="976" y="2520"/>
                  </a:lnTo>
                  <a:lnTo>
                    <a:pt x="980" y="2532"/>
                  </a:lnTo>
                  <a:lnTo>
                    <a:pt x="980" y="2556"/>
                  </a:lnTo>
                  <a:lnTo>
                    <a:pt x="964" y="2560"/>
                  </a:lnTo>
                  <a:lnTo>
                    <a:pt x="948" y="2568"/>
                  </a:lnTo>
                  <a:lnTo>
                    <a:pt x="936" y="2588"/>
                  </a:lnTo>
                  <a:lnTo>
                    <a:pt x="936" y="2628"/>
                  </a:lnTo>
                  <a:lnTo>
                    <a:pt x="936" y="2668"/>
                  </a:lnTo>
                  <a:lnTo>
                    <a:pt x="948" y="2668"/>
                  </a:lnTo>
                  <a:lnTo>
                    <a:pt x="972" y="2656"/>
                  </a:lnTo>
                  <a:lnTo>
                    <a:pt x="968" y="2668"/>
                  </a:lnTo>
                  <a:lnTo>
                    <a:pt x="952" y="2676"/>
                  </a:lnTo>
                  <a:lnTo>
                    <a:pt x="948" y="2676"/>
                  </a:lnTo>
                  <a:lnTo>
                    <a:pt x="944" y="2684"/>
                  </a:lnTo>
                  <a:lnTo>
                    <a:pt x="928" y="2696"/>
                  </a:lnTo>
                  <a:lnTo>
                    <a:pt x="912" y="2708"/>
                  </a:lnTo>
                  <a:lnTo>
                    <a:pt x="908" y="2716"/>
                  </a:lnTo>
                  <a:lnTo>
                    <a:pt x="900" y="2724"/>
                  </a:lnTo>
                  <a:lnTo>
                    <a:pt x="896" y="2736"/>
                  </a:lnTo>
                  <a:lnTo>
                    <a:pt x="876" y="2724"/>
                  </a:lnTo>
                  <a:lnTo>
                    <a:pt x="860" y="2724"/>
                  </a:lnTo>
                  <a:lnTo>
                    <a:pt x="832" y="2728"/>
                  </a:lnTo>
                  <a:lnTo>
                    <a:pt x="808" y="2728"/>
                  </a:lnTo>
                  <a:lnTo>
                    <a:pt x="800" y="2696"/>
                  </a:lnTo>
                  <a:lnTo>
                    <a:pt x="780" y="2688"/>
                  </a:lnTo>
                  <a:lnTo>
                    <a:pt x="764" y="2684"/>
                  </a:lnTo>
                  <a:lnTo>
                    <a:pt x="748" y="2668"/>
                  </a:lnTo>
                  <a:lnTo>
                    <a:pt x="740" y="2660"/>
                  </a:lnTo>
                  <a:lnTo>
                    <a:pt x="740" y="2644"/>
                  </a:lnTo>
                  <a:lnTo>
                    <a:pt x="728" y="2632"/>
                  </a:lnTo>
                  <a:lnTo>
                    <a:pt x="716" y="2624"/>
                  </a:lnTo>
                  <a:lnTo>
                    <a:pt x="688" y="2600"/>
                  </a:lnTo>
                  <a:lnTo>
                    <a:pt x="680" y="2596"/>
                  </a:lnTo>
                  <a:lnTo>
                    <a:pt x="680" y="2592"/>
                  </a:lnTo>
                  <a:lnTo>
                    <a:pt x="668" y="2584"/>
                  </a:lnTo>
                  <a:lnTo>
                    <a:pt x="648" y="2568"/>
                  </a:lnTo>
                  <a:lnTo>
                    <a:pt x="656" y="2548"/>
                  </a:lnTo>
                  <a:lnTo>
                    <a:pt x="656" y="2540"/>
                  </a:lnTo>
                  <a:lnTo>
                    <a:pt x="648" y="2512"/>
                  </a:lnTo>
                  <a:lnTo>
                    <a:pt x="640" y="2496"/>
                  </a:lnTo>
                  <a:lnTo>
                    <a:pt x="632" y="2488"/>
                  </a:lnTo>
                  <a:lnTo>
                    <a:pt x="604" y="2472"/>
                  </a:lnTo>
                  <a:lnTo>
                    <a:pt x="592" y="2472"/>
                  </a:lnTo>
                  <a:lnTo>
                    <a:pt x="580" y="2480"/>
                  </a:lnTo>
                  <a:lnTo>
                    <a:pt x="564" y="2488"/>
                  </a:lnTo>
                  <a:lnTo>
                    <a:pt x="556" y="2472"/>
                  </a:lnTo>
                  <a:lnTo>
                    <a:pt x="552" y="2460"/>
                  </a:lnTo>
                  <a:lnTo>
                    <a:pt x="532" y="2460"/>
                  </a:lnTo>
                  <a:lnTo>
                    <a:pt x="516" y="2460"/>
                  </a:lnTo>
                  <a:lnTo>
                    <a:pt x="504" y="2460"/>
                  </a:lnTo>
                  <a:lnTo>
                    <a:pt x="500" y="2456"/>
                  </a:lnTo>
                  <a:lnTo>
                    <a:pt x="476" y="2460"/>
                  </a:lnTo>
                  <a:lnTo>
                    <a:pt x="460" y="2456"/>
                  </a:lnTo>
                  <a:lnTo>
                    <a:pt x="452" y="2448"/>
                  </a:lnTo>
                  <a:lnTo>
                    <a:pt x="436" y="2440"/>
                  </a:lnTo>
                  <a:lnTo>
                    <a:pt x="428" y="2416"/>
                  </a:lnTo>
                  <a:lnTo>
                    <a:pt x="420" y="2400"/>
                  </a:lnTo>
                  <a:lnTo>
                    <a:pt x="412" y="2388"/>
                  </a:lnTo>
                  <a:lnTo>
                    <a:pt x="400" y="2372"/>
                  </a:lnTo>
                  <a:lnTo>
                    <a:pt x="392" y="2356"/>
                  </a:lnTo>
                  <a:lnTo>
                    <a:pt x="384" y="2340"/>
                  </a:lnTo>
                  <a:lnTo>
                    <a:pt x="384" y="2328"/>
                  </a:lnTo>
                  <a:lnTo>
                    <a:pt x="400" y="2312"/>
                  </a:lnTo>
                  <a:lnTo>
                    <a:pt x="392" y="2288"/>
                  </a:lnTo>
                  <a:lnTo>
                    <a:pt x="384" y="2272"/>
                  </a:lnTo>
                  <a:lnTo>
                    <a:pt x="368" y="2252"/>
                  </a:lnTo>
                  <a:lnTo>
                    <a:pt x="376" y="2232"/>
                  </a:lnTo>
                  <a:lnTo>
                    <a:pt x="384" y="2220"/>
                  </a:lnTo>
                  <a:lnTo>
                    <a:pt x="384" y="2216"/>
                  </a:lnTo>
                  <a:lnTo>
                    <a:pt x="384" y="2204"/>
                  </a:lnTo>
                  <a:lnTo>
                    <a:pt x="384" y="2188"/>
                  </a:lnTo>
                  <a:lnTo>
                    <a:pt x="376" y="2172"/>
                  </a:lnTo>
                  <a:lnTo>
                    <a:pt x="356" y="2148"/>
                  </a:lnTo>
                  <a:lnTo>
                    <a:pt x="352" y="2144"/>
                  </a:lnTo>
                  <a:lnTo>
                    <a:pt x="332" y="2132"/>
                  </a:lnTo>
                  <a:lnTo>
                    <a:pt x="312" y="2132"/>
                  </a:lnTo>
                  <a:lnTo>
                    <a:pt x="304" y="2112"/>
                  </a:lnTo>
                  <a:lnTo>
                    <a:pt x="316" y="2096"/>
                  </a:lnTo>
                  <a:lnTo>
                    <a:pt x="312" y="2072"/>
                  </a:lnTo>
                  <a:lnTo>
                    <a:pt x="292" y="2072"/>
                  </a:lnTo>
                  <a:lnTo>
                    <a:pt x="280" y="2072"/>
                  </a:lnTo>
                  <a:lnTo>
                    <a:pt x="268" y="2076"/>
                  </a:lnTo>
                  <a:lnTo>
                    <a:pt x="260" y="2076"/>
                  </a:lnTo>
                  <a:lnTo>
                    <a:pt x="248" y="2072"/>
                  </a:lnTo>
                  <a:lnTo>
                    <a:pt x="228" y="2072"/>
                  </a:lnTo>
                  <a:lnTo>
                    <a:pt x="216" y="2068"/>
                  </a:lnTo>
                  <a:lnTo>
                    <a:pt x="212" y="2068"/>
                  </a:lnTo>
                  <a:lnTo>
                    <a:pt x="196" y="2088"/>
                  </a:lnTo>
                  <a:lnTo>
                    <a:pt x="180" y="2080"/>
                  </a:lnTo>
                  <a:lnTo>
                    <a:pt x="172" y="2068"/>
                  </a:lnTo>
                  <a:lnTo>
                    <a:pt x="160" y="2052"/>
                  </a:lnTo>
                  <a:lnTo>
                    <a:pt x="160" y="2028"/>
                  </a:lnTo>
                  <a:lnTo>
                    <a:pt x="152" y="2004"/>
                  </a:lnTo>
                  <a:lnTo>
                    <a:pt x="144" y="1992"/>
                  </a:lnTo>
                  <a:lnTo>
                    <a:pt x="148" y="1968"/>
                  </a:lnTo>
                  <a:lnTo>
                    <a:pt x="156" y="1952"/>
                  </a:lnTo>
                  <a:lnTo>
                    <a:pt x="168" y="1940"/>
                  </a:lnTo>
                  <a:lnTo>
                    <a:pt x="160" y="1920"/>
                  </a:lnTo>
                  <a:lnTo>
                    <a:pt x="156" y="1900"/>
                  </a:lnTo>
                  <a:lnTo>
                    <a:pt x="156" y="1892"/>
                  </a:lnTo>
                  <a:lnTo>
                    <a:pt x="152" y="1888"/>
                  </a:lnTo>
                  <a:lnTo>
                    <a:pt x="144" y="1876"/>
                  </a:lnTo>
                  <a:lnTo>
                    <a:pt x="148" y="1860"/>
                  </a:lnTo>
                  <a:lnTo>
                    <a:pt x="140" y="1836"/>
                  </a:lnTo>
                  <a:lnTo>
                    <a:pt x="128" y="1832"/>
                  </a:lnTo>
                  <a:lnTo>
                    <a:pt x="116" y="1816"/>
                  </a:lnTo>
                  <a:lnTo>
                    <a:pt x="112" y="1800"/>
                  </a:lnTo>
                  <a:lnTo>
                    <a:pt x="112" y="1784"/>
                  </a:lnTo>
                  <a:lnTo>
                    <a:pt x="104" y="1764"/>
                  </a:lnTo>
                  <a:lnTo>
                    <a:pt x="84" y="1752"/>
                  </a:lnTo>
                  <a:lnTo>
                    <a:pt x="60" y="1752"/>
                  </a:lnTo>
                  <a:lnTo>
                    <a:pt x="52" y="1736"/>
                  </a:lnTo>
                  <a:lnTo>
                    <a:pt x="60" y="1724"/>
                  </a:lnTo>
                  <a:lnTo>
                    <a:pt x="60" y="1704"/>
                  </a:lnTo>
                  <a:lnTo>
                    <a:pt x="52" y="1696"/>
                  </a:lnTo>
                  <a:lnTo>
                    <a:pt x="52" y="1684"/>
                  </a:lnTo>
                  <a:lnTo>
                    <a:pt x="52" y="1672"/>
                  </a:lnTo>
                  <a:lnTo>
                    <a:pt x="52" y="1664"/>
                  </a:lnTo>
                  <a:lnTo>
                    <a:pt x="44" y="1660"/>
                  </a:lnTo>
                  <a:lnTo>
                    <a:pt x="32" y="1648"/>
                  </a:lnTo>
                  <a:lnTo>
                    <a:pt x="20" y="1636"/>
                  </a:lnTo>
                  <a:lnTo>
                    <a:pt x="12" y="1624"/>
                  </a:lnTo>
                  <a:lnTo>
                    <a:pt x="8" y="1604"/>
                  </a:lnTo>
                  <a:lnTo>
                    <a:pt x="4" y="1584"/>
                  </a:lnTo>
                  <a:lnTo>
                    <a:pt x="0" y="1572"/>
                  </a:lnTo>
                  <a:lnTo>
                    <a:pt x="4" y="1564"/>
                  </a:lnTo>
                  <a:lnTo>
                    <a:pt x="4" y="1556"/>
                  </a:lnTo>
                  <a:lnTo>
                    <a:pt x="4" y="1536"/>
                  </a:lnTo>
                  <a:lnTo>
                    <a:pt x="4" y="1520"/>
                  </a:lnTo>
                  <a:lnTo>
                    <a:pt x="28" y="1524"/>
                  </a:lnTo>
                  <a:lnTo>
                    <a:pt x="40" y="1524"/>
                  </a:lnTo>
                  <a:lnTo>
                    <a:pt x="44" y="1524"/>
                  </a:lnTo>
                  <a:lnTo>
                    <a:pt x="52" y="1524"/>
                  </a:lnTo>
                  <a:lnTo>
                    <a:pt x="60" y="1528"/>
                  </a:lnTo>
                  <a:lnTo>
                    <a:pt x="64" y="1528"/>
                  </a:lnTo>
                  <a:lnTo>
                    <a:pt x="72" y="1528"/>
                  </a:lnTo>
                  <a:lnTo>
                    <a:pt x="84" y="1528"/>
                  </a:lnTo>
                  <a:lnTo>
                    <a:pt x="92" y="1532"/>
                  </a:lnTo>
                  <a:lnTo>
                    <a:pt x="100" y="1528"/>
                  </a:lnTo>
                  <a:lnTo>
                    <a:pt x="108" y="1524"/>
                  </a:lnTo>
                  <a:lnTo>
                    <a:pt x="124" y="1524"/>
                  </a:lnTo>
                  <a:lnTo>
                    <a:pt x="140" y="1520"/>
                  </a:lnTo>
                  <a:lnTo>
                    <a:pt x="152" y="1512"/>
                  </a:lnTo>
                  <a:lnTo>
                    <a:pt x="172" y="1512"/>
                  </a:lnTo>
                  <a:lnTo>
                    <a:pt x="184" y="1500"/>
                  </a:lnTo>
                  <a:lnTo>
                    <a:pt x="204" y="1508"/>
                  </a:lnTo>
                  <a:lnTo>
                    <a:pt x="216" y="1500"/>
                  </a:lnTo>
                  <a:lnTo>
                    <a:pt x="232" y="1488"/>
                  </a:lnTo>
                  <a:lnTo>
                    <a:pt x="228" y="1484"/>
                  </a:lnTo>
                  <a:lnTo>
                    <a:pt x="220" y="1460"/>
                  </a:lnTo>
                  <a:lnTo>
                    <a:pt x="220" y="1444"/>
                  </a:lnTo>
                  <a:lnTo>
                    <a:pt x="224" y="1428"/>
                  </a:lnTo>
                  <a:lnTo>
                    <a:pt x="216" y="1412"/>
                  </a:lnTo>
                  <a:lnTo>
                    <a:pt x="208" y="1396"/>
                  </a:lnTo>
                  <a:lnTo>
                    <a:pt x="204" y="1380"/>
                  </a:lnTo>
                  <a:lnTo>
                    <a:pt x="200" y="1356"/>
                  </a:lnTo>
                  <a:lnTo>
                    <a:pt x="200" y="1332"/>
                  </a:lnTo>
                  <a:lnTo>
                    <a:pt x="192" y="1320"/>
                  </a:lnTo>
                  <a:lnTo>
                    <a:pt x="180" y="1312"/>
                  </a:lnTo>
                  <a:lnTo>
                    <a:pt x="180" y="1300"/>
                  </a:lnTo>
                  <a:lnTo>
                    <a:pt x="172" y="1284"/>
                  </a:lnTo>
                  <a:lnTo>
                    <a:pt x="164" y="1264"/>
                  </a:lnTo>
                  <a:lnTo>
                    <a:pt x="156" y="1248"/>
                  </a:lnTo>
                  <a:lnTo>
                    <a:pt x="160" y="1228"/>
                  </a:lnTo>
                  <a:lnTo>
                    <a:pt x="160" y="1216"/>
                  </a:lnTo>
                  <a:lnTo>
                    <a:pt x="156" y="1204"/>
                  </a:lnTo>
                  <a:lnTo>
                    <a:pt x="156" y="1196"/>
                  </a:lnTo>
                  <a:lnTo>
                    <a:pt x="156" y="1184"/>
                  </a:lnTo>
                  <a:lnTo>
                    <a:pt x="156" y="1172"/>
                  </a:lnTo>
                  <a:lnTo>
                    <a:pt x="160" y="1160"/>
                  </a:lnTo>
                  <a:lnTo>
                    <a:pt x="160" y="1144"/>
                  </a:lnTo>
                  <a:lnTo>
                    <a:pt x="148" y="1132"/>
                  </a:lnTo>
                  <a:lnTo>
                    <a:pt x="152" y="1120"/>
                  </a:lnTo>
                  <a:lnTo>
                    <a:pt x="152" y="1104"/>
                  </a:lnTo>
                  <a:lnTo>
                    <a:pt x="156" y="1092"/>
                  </a:lnTo>
                  <a:lnTo>
                    <a:pt x="180" y="1076"/>
                  </a:lnTo>
                  <a:lnTo>
                    <a:pt x="168" y="1032"/>
                  </a:lnTo>
                  <a:lnTo>
                    <a:pt x="168" y="1028"/>
                  </a:lnTo>
                  <a:lnTo>
                    <a:pt x="168" y="1016"/>
                  </a:lnTo>
                  <a:lnTo>
                    <a:pt x="180" y="996"/>
                  </a:lnTo>
                  <a:lnTo>
                    <a:pt x="192" y="988"/>
                  </a:lnTo>
                  <a:lnTo>
                    <a:pt x="188" y="972"/>
                  </a:lnTo>
                  <a:lnTo>
                    <a:pt x="188" y="956"/>
                  </a:lnTo>
                  <a:lnTo>
                    <a:pt x="196" y="936"/>
                  </a:lnTo>
                  <a:lnTo>
                    <a:pt x="204" y="924"/>
                  </a:lnTo>
                  <a:lnTo>
                    <a:pt x="196" y="908"/>
                  </a:lnTo>
                  <a:lnTo>
                    <a:pt x="192" y="896"/>
                  </a:lnTo>
                  <a:lnTo>
                    <a:pt x="236" y="888"/>
                  </a:lnTo>
                  <a:lnTo>
                    <a:pt x="240" y="884"/>
                  </a:lnTo>
                  <a:lnTo>
                    <a:pt x="236" y="864"/>
                  </a:lnTo>
                  <a:lnTo>
                    <a:pt x="216" y="864"/>
                  </a:lnTo>
                  <a:lnTo>
                    <a:pt x="212" y="840"/>
                  </a:lnTo>
                  <a:lnTo>
                    <a:pt x="212" y="828"/>
                  </a:lnTo>
                  <a:lnTo>
                    <a:pt x="212" y="824"/>
                  </a:lnTo>
                  <a:lnTo>
                    <a:pt x="212" y="812"/>
                  </a:lnTo>
                  <a:lnTo>
                    <a:pt x="208" y="796"/>
                  </a:lnTo>
                  <a:lnTo>
                    <a:pt x="216" y="776"/>
                  </a:lnTo>
                  <a:lnTo>
                    <a:pt x="216" y="772"/>
                  </a:lnTo>
                  <a:lnTo>
                    <a:pt x="216" y="756"/>
                  </a:lnTo>
                  <a:lnTo>
                    <a:pt x="216" y="752"/>
                  </a:lnTo>
                  <a:lnTo>
                    <a:pt x="216" y="748"/>
                  </a:lnTo>
                  <a:lnTo>
                    <a:pt x="216" y="728"/>
                  </a:lnTo>
                  <a:lnTo>
                    <a:pt x="216" y="672"/>
                  </a:lnTo>
                  <a:lnTo>
                    <a:pt x="232" y="648"/>
                  </a:lnTo>
                  <a:lnTo>
                    <a:pt x="224" y="628"/>
                  </a:lnTo>
                  <a:lnTo>
                    <a:pt x="220" y="612"/>
                  </a:lnTo>
                  <a:lnTo>
                    <a:pt x="216" y="600"/>
                  </a:lnTo>
                  <a:lnTo>
                    <a:pt x="220" y="584"/>
                  </a:lnTo>
                  <a:lnTo>
                    <a:pt x="208" y="572"/>
                  </a:lnTo>
                  <a:lnTo>
                    <a:pt x="204" y="568"/>
                  </a:lnTo>
                  <a:lnTo>
                    <a:pt x="208" y="556"/>
                  </a:lnTo>
                  <a:lnTo>
                    <a:pt x="204" y="540"/>
                  </a:lnTo>
                  <a:lnTo>
                    <a:pt x="188" y="520"/>
                  </a:lnTo>
                  <a:lnTo>
                    <a:pt x="172" y="512"/>
                  </a:lnTo>
                  <a:lnTo>
                    <a:pt x="160" y="512"/>
                  </a:lnTo>
                  <a:lnTo>
                    <a:pt x="144" y="508"/>
                  </a:lnTo>
                  <a:lnTo>
                    <a:pt x="128" y="492"/>
                  </a:lnTo>
                  <a:lnTo>
                    <a:pt x="132" y="472"/>
                  </a:lnTo>
                  <a:lnTo>
                    <a:pt x="124" y="456"/>
                  </a:lnTo>
                  <a:lnTo>
                    <a:pt x="116" y="444"/>
                  </a:lnTo>
                  <a:lnTo>
                    <a:pt x="108" y="428"/>
                  </a:lnTo>
                  <a:lnTo>
                    <a:pt x="112" y="396"/>
                  </a:lnTo>
                  <a:lnTo>
                    <a:pt x="112" y="392"/>
                  </a:lnTo>
                  <a:lnTo>
                    <a:pt x="112" y="372"/>
                  </a:lnTo>
                  <a:lnTo>
                    <a:pt x="160" y="376"/>
                  </a:lnTo>
                  <a:lnTo>
                    <a:pt x="164" y="352"/>
                  </a:lnTo>
                  <a:lnTo>
                    <a:pt x="176" y="332"/>
                  </a:lnTo>
                  <a:lnTo>
                    <a:pt x="188" y="316"/>
                  </a:lnTo>
                  <a:lnTo>
                    <a:pt x="180" y="304"/>
                  </a:lnTo>
                  <a:lnTo>
                    <a:pt x="176" y="292"/>
                  </a:lnTo>
                  <a:lnTo>
                    <a:pt x="160" y="280"/>
                  </a:lnTo>
                  <a:lnTo>
                    <a:pt x="156" y="260"/>
                  </a:lnTo>
                  <a:lnTo>
                    <a:pt x="152" y="248"/>
                  </a:lnTo>
                  <a:lnTo>
                    <a:pt x="164" y="228"/>
                  </a:lnTo>
                  <a:lnTo>
                    <a:pt x="172" y="212"/>
                  </a:lnTo>
                  <a:lnTo>
                    <a:pt x="188" y="188"/>
                  </a:lnTo>
                  <a:lnTo>
                    <a:pt x="212" y="192"/>
                  </a:lnTo>
                  <a:lnTo>
                    <a:pt x="220" y="192"/>
                  </a:lnTo>
                  <a:lnTo>
                    <a:pt x="312" y="196"/>
                  </a:lnTo>
                  <a:lnTo>
                    <a:pt x="352" y="196"/>
                  </a:lnTo>
                  <a:lnTo>
                    <a:pt x="392" y="200"/>
                  </a:lnTo>
                  <a:lnTo>
                    <a:pt x="396" y="156"/>
                  </a:lnTo>
                  <a:lnTo>
                    <a:pt x="400" y="84"/>
                  </a:lnTo>
                  <a:lnTo>
                    <a:pt x="400" y="60"/>
                  </a:lnTo>
                  <a:lnTo>
                    <a:pt x="400" y="36"/>
                  </a:lnTo>
                  <a:lnTo>
                    <a:pt x="404" y="0"/>
                  </a:lnTo>
                  <a:lnTo>
                    <a:pt x="440" y="4"/>
                  </a:lnTo>
                  <a:lnTo>
                    <a:pt x="480" y="4"/>
                  </a:lnTo>
                  <a:lnTo>
                    <a:pt x="484" y="4"/>
                  </a:lnTo>
                  <a:lnTo>
                    <a:pt x="512" y="4"/>
                  </a:lnTo>
                  <a:lnTo>
                    <a:pt x="516" y="8"/>
                  </a:lnTo>
                  <a:lnTo>
                    <a:pt x="532" y="8"/>
                  </a:lnTo>
                  <a:lnTo>
                    <a:pt x="572" y="8"/>
                  </a:lnTo>
                  <a:lnTo>
                    <a:pt x="588" y="8"/>
                  </a:lnTo>
                  <a:lnTo>
                    <a:pt x="620" y="12"/>
                  </a:lnTo>
                  <a:lnTo>
                    <a:pt x="664" y="12"/>
                  </a:lnTo>
                  <a:lnTo>
                    <a:pt x="716" y="12"/>
                  </a:lnTo>
                  <a:lnTo>
                    <a:pt x="756" y="16"/>
                  </a:lnTo>
                  <a:lnTo>
                    <a:pt x="792" y="16"/>
                  </a:lnTo>
                  <a:lnTo>
                    <a:pt x="864" y="20"/>
                  </a:lnTo>
                  <a:lnTo>
                    <a:pt x="900" y="20"/>
                  </a:lnTo>
                  <a:lnTo>
                    <a:pt x="936" y="20"/>
                  </a:lnTo>
                  <a:lnTo>
                    <a:pt x="980" y="24"/>
                  </a:lnTo>
                  <a:lnTo>
                    <a:pt x="1012" y="24"/>
                  </a:lnTo>
                  <a:lnTo>
                    <a:pt x="1020" y="24"/>
                  </a:lnTo>
                  <a:lnTo>
                    <a:pt x="1032" y="28"/>
                  </a:lnTo>
                  <a:lnTo>
                    <a:pt x="1040" y="3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s-MX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2475">
              <a:extLst>
                <a:ext uri="{FF2B5EF4-FFF2-40B4-BE49-F238E27FC236}">
                  <a16:creationId xmlns:a16="http://schemas.microsoft.com/office/drawing/2014/main" id="{984FFB3B-DA91-F4AD-64E9-59A72136F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4512" y="3597455"/>
              <a:ext cx="449263" cy="381000"/>
            </a:xfrm>
            <a:custGeom>
              <a:avLst/>
              <a:gdLst>
                <a:gd name="T0" fmla="*/ 380 w 984"/>
                <a:gd name="T1" fmla="*/ 36 h 832"/>
                <a:gd name="T2" fmla="*/ 452 w 984"/>
                <a:gd name="T3" fmla="*/ 36 h 832"/>
                <a:gd name="T4" fmla="*/ 504 w 984"/>
                <a:gd name="T5" fmla="*/ 84 h 832"/>
                <a:gd name="T6" fmla="*/ 552 w 984"/>
                <a:gd name="T7" fmla="*/ 116 h 832"/>
                <a:gd name="T8" fmla="*/ 616 w 984"/>
                <a:gd name="T9" fmla="*/ 136 h 832"/>
                <a:gd name="T10" fmla="*/ 656 w 984"/>
                <a:gd name="T11" fmla="*/ 100 h 832"/>
                <a:gd name="T12" fmla="*/ 708 w 984"/>
                <a:gd name="T13" fmla="*/ 64 h 832"/>
                <a:gd name="T14" fmla="*/ 776 w 984"/>
                <a:gd name="T15" fmla="*/ 80 h 832"/>
                <a:gd name="T16" fmla="*/ 824 w 984"/>
                <a:gd name="T17" fmla="*/ 132 h 832"/>
                <a:gd name="T18" fmla="*/ 880 w 984"/>
                <a:gd name="T19" fmla="*/ 160 h 832"/>
                <a:gd name="T20" fmla="*/ 944 w 984"/>
                <a:gd name="T21" fmla="*/ 152 h 832"/>
                <a:gd name="T22" fmla="*/ 944 w 984"/>
                <a:gd name="T23" fmla="*/ 224 h 832"/>
                <a:gd name="T24" fmla="*/ 976 w 984"/>
                <a:gd name="T25" fmla="*/ 240 h 832"/>
                <a:gd name="T26" fmla="*/ 944 w 984"/>
                <a:gd name="T27" fmla="*/ 272 h 832"/>
                <a:gd name="T28" fmla="*/ 860 w 984"/>
                <a:gd name="T29" fmla="*/ 264 h 832"/>
                <a:gd name="T30" fmla="*/ 848 w 984"/>
                <a:gd name="T31" fmla="*/ 336 h 832"/>
                <a:gd name="T32" fmla="*/ 816 w 984"/>
                <a:gd name="T33" fmla="*/ 388 h 832"/>
                <a:gd name="T34" fmla="*/ 760 w 984"/>
                <a:gd name="T35" fmla="*/ 380 h 832"/>
                <a:gd name="T36" fmla="*/ 708 w 984"/>
                <a:gd name="T37" fmla="*/ 408 h 832"/>
                <a:gd name="T38" fmla="*/ 652 w 984"/>
                <a:gd name="T39" fmla="*/ 412 h 832"/>
                <a:gd name="T40" fmla="*/ 616 w 984"/>
                <a:gd name="T41" fmla="*/ 480 h 832"/>
                <a:gd name="T42" fmla="*/ 636 w 984"/>
                <a:gd name="T43" fmla="*/ 520 h 832"/>
                <a:gd name="T44" fmla="*/ 652 w 984"/>
                <a:gd name="T45" fmla="*/ 576 h 832"/>
                <a:gd name="T46" fmla="*/ 664 w 984"/>
                <a:gd name="T47" fmla="*/ 628 h 832"/>
                <a:gd name="T48" fmla="*/ 700 w 984"/>
                <a:gd name="T49" fmla="*/ 656 h 832"/>
                <a:gd name="T50" fmla="*/ 716 w 984"/>
                <a:gd name="T51" fmla="*/ 704 h 832"/>
                <a:gd name="T52" fmla="*/ 700 w 984"/>
                <a:gd name="T53" fmla="*/ 752 h 832"/>
                <a:gd name="T54" fmla="*/ 696 w 984"/>
                <a:gd name="T55" fmla="*/ 804 h 832"/>
                <a:gd name="T56" fmla="*/ 612 w 984"/>
                <a:gd name="T57" fmla="*/ 804 h 832"/>
                <a:gd name="T58" fmla="*/ 540 w 984"/>
                <a:gd name="T59" fmla="*/ 828 h 832"/>
                <a:gd name="T60" fmla="*/ 460 w 984"/>
                <a:gd name="T61" fmla="*/ 824 h 832"/>
                <a:gd name="T62" fmla="*/ 456 w 984"/>
                <a:gd name="T63" fmla="*/ 792 h 832"/>
                <a:gd name="T64" fmla="*/ 396 w 984"/>
                <a:gd name="T65" fmla="*/ 772 h 832"/>
                <a:gd name="T66" fmla="*/ 368 w 984"/>
                <a:gd name="T67" fmla="*/ 796 h 832"/>
                <a:gd name="T68" fmla="*/ 304 w 984"/>
                <a:gd name="T69" fmla="*/ 780 h 832"/>
                <a:gd name="T70" fmla="*/ 284 w 984"/>
                <a:gd name="T71" fmla="*/ 752 h 832"/>
                <a:gd name="T72" fmla="*/ 276 w 984"/>
                <a:gd name="T73" fmla="*/ 684 h 832"/>
                <a:gd name="T74" fmla="*/ 220 w 984"/>
                <a:gd name="T75" fmla="*/ 660 h 832"/>
                <a:gd name="T76" fmla="*/ 184 w 984"/>
                <a:gd name="T77" fmla="*/ 696 h 832"/>
                <a:gd name="T78" fmla="*/ 124 w 984"/>
                <a:gd name="T79" fmla="*/ 708 h 832"/>
                <a:gd name="T80" fmla="*/ 68 w 984"/>
                <a:gd name="T81" fmla="*/ 704 h 832"/>
                <a:gd name="T82" fmla="*/ 60 w 984"/>
                <a:gd name="T83" fmla="*/ 652 h 832"/>
                <a:gd name="T84" fmla="*/ 8 w 984"/>
                <a:gd name="T85" fmla="*/ 620 h 832"/>
                <a:gd name="T86" fmla="*/ 36 w 984"/>
                <a:gd name="T87" fmla="*/ 564 h 832"/>
                <a:gd name="T88" fmla="*/ 32 w 984"/>
                <a:gd name="T89" fmla="*/ 508 h 832"/>
                <a:gd name="T90" fmla="*/ 8 w 984"/>
                <a:gd name="T91" fmla="*/ 464 h 832"/>
                <a:gd name="T92" fmla="*/ 44 w 984"/>
                <a:gd name="T93" fmla="*/ 404 h 832"/>
                <a:gd name="T94" fmla="*/ 84 w 984"/>
                <a:gd name="T95" fmla="*/ 340 h 832"/>
                <a:gd name="T96" fmla="*/ 128 w 984"/>
                <a:gd name="T97" fmla="*/ 280 h 832"/>
                <a:gd name="T98" fmla="*/ 164 w 984"/>
                <a:gd name="T99" fmla="*/ 240 h 832"/>
                <a:gd name="T100" fmla="*/ 184 w 984"/>
                <a:gd name="T101" fmla="*/ 196 h 832"/>
                <a:gd name="T102" fmla="*/ 208 w 984"/>
                <a:gd name="T103" fmla="*/ 172 h 832"/>
                <a:gd name="T104" fmla="*/ 200 w 984"/>
                <a:gd name="T105" fmla="*/ 108 h 832"/>
                <a:gd name="T106" fmla="*/ 216 w 984"/>
                <a:gd name="T107" fmla="*/ 28 h 832"/>
                <a:gd name="T108" fmla="*/ 288 w 984"/>
                <a:gd name="T109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84" h="832">
                  <a:moveTo>
                    <a:pt x="320" y="4"/>
                  </a:moveTo>
                  <a:lnTo>
                    <a:pt x="336" y="8"/>
                  </a:lnTo>
                  <a:lnTo>
                    <a:pt x="356" y="12"/>
                  </a:lnTo>
                  <a:lnTo>
                    <a:pt x="360" y="20"/>
                  </a:lnTo>
                  <a:lnTo>
                    <a:pt x="380" y="36"/>
                  </a:lnTo>
                  <a:lnTo>
                    <a:pt x="400" y="36"/>
                  </a:lnTo>
                  <a:lnTo>
                    <a:pt x="412" y="36"/>
                  </a:lnTo>
                  <a:lnTo>
                    <a:pt x="424" y="32"/>
                  </a:lnTo>
                  <a:lnTo>
                    <a:pt x="436" y="36"/>
                  </a:lnTo>
                  <a:lnTo>
                    <a:pt x="452" y="36"/>
                  </a:lnTo>
                  <a:lnTo>
                    <a:pt x="468" y="52"/>
                  </a:lnTo>
                  <a:lnTo>
                    <a:pt x="480" y="64"/>
                  </a:lnTo>
                  <a:lnTo>
                    <a:pt x="492" y="68"/>
                  </a:lnTo>
                  <a:lnTo>
                    <a:pt x="504" y="72"/>
                  </a:lnTo>
                  <a:lnTo>
                    <a:pt x="504" y="84"/>
                  </a:lnTo>
                  <a:lnTo>
                    <a:pt x="504" y="96"/>
                  </a:lnTo>
                  <a:lnTo>
                    <a:pt x="512" y="100"/>
                  </a:lnTo>
                  <a:lnTo>
                    <a:pt x="524" y="104"/>
                  </a:lnTo>
                  <a:lnTo>
                    <a:pt x="548" y="112"/>
                  </a:lnTo>
                  <a:lnTo>
                    <a:pt x="552" y="116"/>
                  </a:lnTo>
                  <a:lnTo>
                    <a:pt x="560" y="124"/>
                  </a:lnTo>
                  <a:lnTo>
                    <a:pt x="576" y="128"/>
                  </a:lnTo>
                  <a:lnTo>
                    <a:pt x="592" y="132"/>
                  </a:lnTo>
                  <a:lnTo>
                    <a:pt x="608" y="136"/>
                  </a:lnTo>
                  <a:lnTo>
                    <a:pt x="616" y="136"/>
                  </a:lnTo>
                  <a:lnTo>
                    <a:pt x="620" y="136"/>
                  </a:lnTo>
                  <a:lnTo>
                    <a:pt x="632" y="128"/>
                  </a:lnTo>
                  <a:lnTo>
                    <a:pt x="648" y="128"/>
                  </a:lnTo>
                  <a:lnTo>
                    <a:pt x="664" y="112"/>
                  </a:lnTo>
                  <a:lnTo>
                    <a:pt x="656" y="100"/>
                  </a:lnTo>
                  <a:lnTo>
                    <a:pt x="668" y="80"/>
                  </a:lnTo>
                  <a:lnTo>
                    <a:pt x="680" y="68"/>
                  </a:lnTo>
                  <a:lnTo>
                    <a:pt x="692" y="68"/>
                  </a:lnTo>
                  <a:lnTo>
                    <a:pt x="700" y="64"/>
                  </a:lnTo>
                  <a:lnTo>
                    <a:pt x="708" y="64"/>
                  </a:lnTo>
                  <a:lnTo>
                    <a:pt x="716" y="64"/>
                  </a:lnTo>
                  <a:lnTo>
                    <a:pt x="720" y="64"/>
                  </a:lnTo>
                  <a:lnTo>
                    <a:pt x="736" y="64"/>
                  </a:lnTo>
                  <a:lnTo>
                    <a:pt x="760" y="72"/>
                  </a:lnTo>
                  <a:lnTo>
                    <a:pt x="776" y="80"/>
                  </a:lnTo>
                  <a:lnTo>
                    <a:pt x="780" y="88"/>
                  </a:lnTo>
                  <a:lnTo>
                    <a:pt x="796" y="100"/>
                  </a:lnTo>
                  <a:lnTo>
                    <a:pt x="812" y="112"/>
                  </a:lnTo>
                  <a:lnTo>
                    <a:pt x="820" y="116"/>
                  </a:lnTo>
                  <a:lnTo>
                    <a:pt x="824" y="132"/>
                  </a:lnTo>
                  <a:lnTo>
                    <a:pt x="836" y="132"/>
                  </a:lnTo>
                  <a:lnTo>
                    <a:pt x="852" y="132"/>
                  </a:lnTo>
                  <a:lnTo>
                    <a:pt x="856" y="132"/>
                  </a:lnTo>
                  <a:lnTo>
                    <a:pt x="872" y="148"/>
                  </a:lnTo>
                  <a:lnTo>
                    <a:pt x="880" y="160"/>
                  </a:lnTo>
                  <a:lnTo>
                    <a:pt x="896" y="160"/>
                  </a:lnTo>
                  <a:lnTo>
                    <a:pt x="916" y="156"/>
                  </a:lnTo>
                  <a:lnTo>
                    <a:pt x="928" y="156"/>
                  </a:lnTo>
                  <a:lnTo>
                    <a:pt x="940" y="144"/>
                  </a:lnTo>
                  <a:lnTo>
                    <a:pt x="944" y="152"/>
                  </a:lnTo>
                  <a:lnTo>
                    <a:pt x="944" y="160"/>
                  </a:lnTo>
                  <a:lnTo>
                    <a:pt x="944" y="172"/>
                  </a:lnTo>
                  <a:lnTo>
                    <a:pt x="940" y="188"/>
                  </a:lnTo>
                  <a:lnTo>
                    <a:pt x="940" y="200"/>
                  </a:lnTo>
                  <a:lnTo>
                    <a:pt x="944" y="224"/>
                  </a:lnTo>
                  <a:lnTo>
                    <a:pt x="960" y="228"/>
                  </a:lnTo>
                  <a:lnTo>
                    <a:pt x="976" y="224"/>
                  </a:lnTo>
                  <a:lnTo>
                    <a:pt x="984" y="228"/>
                  </a:lnTo>
                  <a:lnTo>
                    <a:pt x="984" y="232"/>
                  </a:lnTo>
                  <a:lnTo>
                    <a:pt x="976" y="240"/>
                  </a:lnTo>
                  <a:lnTo>
                    <a:pt x="976" y="248"/>
                  </a:lnTo>
                  <a:lnTo>
                    <a:pt x="976" y="256"/>
                  </a:lnTo>
                  <a:lnTo>
                    <a:pt x="972" y="256"/>
                  </a:lnTo>
                  <a:lnTo>
                    <a:pt x="960" y="256"/>
                  </a:lnTo>
                  <a:lnTo>
                    <a:pt x="944" y="272"/>
                  </a:lnTo>
                  <a:lnTo>
                    <a:pt x="928" y="288"/>
                  </a:lnTo>
                  <a:lnTo>
                    <a:pt x="912" y="288"/>
                  </a:lnTo>
                  <a:lnTo>
                    <a:pt x="892" y="280"/>
                  </a:lnTo>
                  <a:lnTo>
                    <a:pt x="876" y="276"/>
                  </a:lnTo>
                  <a:lnTo>
                    <a:pt x="860" y="264"/>
                  </a:lnTo>
                  <a:lnTo>
                    <a:pt x="848" y="276"/>
                  </a:lnTo>
                  <a:lnTo>
                    <a:pt x="852" y="292"/>
                  </a:lnTo>
                  <a:lnTo>
                    <a:pt x="844" y="308"/>
                  </a:lnTo>
                  <a:lnTo>
                    <a:pt x="844" y="324"/>
                  </a:lnTo>
                  <a:lnTo>
                    <a:pt x="848" y="336"/>
                  </a:lnTo>
                  <a:lnTo>
                    <a:pt x="848" y="340"/>
                  </a:lnTo>
                  <a:lnTo>
                    <a:pt x="836" y="348"/>
                  </a:lnTo>
                  <a:lnTo>
                    <a:pt x="828" y="356"/>
                  </a:lnTo>
                  <a:lnTo>
                    <a:pt x="824" y="372"/>
                  </a:lnTo>
                  <a:lnTo>
                    <a:pt x="816" y="388"/>
                  </a:lnTo>
                  <a:lnTo>
                    <a:pt x="800" y="388"/>
                  </a:lnTo>
                  <a:lnTo>
                    <a:pt x="788" y="388"/>
                  </a:lnTo>
                  <a:lnTo>
                    <a:pt x="780" y="388"/>
                  </a:lnTo>
                  <a:lnTo>
                    <a:pt x="768" y="384"/>
                  </a:lnTo>
                  <a:lnTo>
                    <a:pt x="760" y="380"/>
                  </a:lnTo>
                  <a:lnTo>
                    <a:pt x="756" y="376"/>
                  </a:lnTo>
                  <a:lnTo>
                    <a:pt x="740" y="392"/>
                  </a:lnTo>
                  <a:lnTo>
                    <a:pt x="732" y="400"/>
                  </a:lnTo>
                  <a:lnTo>
                    <a:pt x="720" y="408"/>
                  </a:lnTo>
                  <a:lnTo>
                    <a:pt x="708" y="408"/>
                  </a:lnTo>
                  <a:lnTo>
                    <a:pt x="692" y="408"/>
                  </a:lnTo>
                  <a:lnTo>
                    <a:pt x="680" y="408"/>
                  </a:lnTo>
                  <a:lnTo>
                    <a:pt x="664" y="392"/>
                  </a:lnTo>
                  <a:lnTo>
                    <a:pt x="656" y="404"/>
                  </a:lnTo>
                  <a:lnTo>
                    <a:pt x="652" y="412"/>
                  </a:lnTo>
                  <a:lnTo>
                    <a:pt x="648" y="424"/>
                  </a:lnTo>
                  <a:lnTo>
                    <a:pt x="632" y="436"/>
                  </a:lnTo>
                  <a:lnTo>
                    <a:pt x="628" y="452"/>
                  </a:lnTo>
                  <a:lnTo>
                    <a:pt x="628" y="468"/>
                  </a:lnTo>
                  <a:lnTo>
                    <a:pt x="616" y="480"/>
                  </a:lnTo>
                  <a:lnTo>
                    <a:pt x="612" y="484"/>
                  </a:lnTo>
                  <a:lnTo>
                    <a:pt x="616" y="492"/>
                  </a:lnTo>
                  <a:lnTo>
                    <a:pt x="620" y="496"/>
                  </a:lnTo>
                  <a:lnTo>
                    <a:pt x="628" y="508"/>
                  </a:lnTo>
                  <a:lnTo>
                    <a:pt x="636" y="520"/>
                  </a:lnTo>
                  <a:lnTo>
                    <a:pt x="652" y="528"/>
                  </a:lnTo>
                  <a:lnTo>
                    <a:pt x="656" y="536"/>
                  </a:lnTo>
                  <a:lnTo>
                    <a:pt x="656" y="540"/>
                  </a:lnTo>
                  <a:lnTo>
                    <a:pt x="652" y="556"/>
                  </a:lnTo>
                  <a:lnTo>
                    <a:pt x="652" y="576"/>
                  </a:lnTo>
                  <a:lnTo>
                    <a:pt x="656" y="584"/>
                  </a:lnTo>
                  <a:lnTo>
                    <a:pt x="656" y="600"/>
                  </a:lnTo>
                  <a:lnTo>
                    <a:pt x="660" y="616"/>
                  </a:lnTo>
                  <a:lnTo>
                    <a:pt x="664" y="624"/>
                  </a:lnTo>
                  <a:lnTo>
                    <a:pt x="664" y="628"/>
                  </a:lnTo>
                  <a:lnTo>
                    <a:pt x="672" y="628"/>
                  </a:lnTo>
                  <a:lnTo>
                    <a:pt x="676" y="628"/>
                  </a:lnTo>
                  <a:lnTo>
                    <a:pt x="692" y="640"/>
                  </a:lnTo>
                  <a:lnTo>
                    <a:pt x="696" y="656"/>
                  </a:lnTo>
                  <a:lnTo>
                    <a:pt x="700" y="656"/>
                  </a:lnTo>
                  <a:lnTo>
                    <a:pt x="700" y="664"/>
                  </a:lnTo>
                  <a:lnTo>
                    <a:pt x="716" y="672"/>
                  </a:lnTo>
                  <a:lnTo>
                    <a:pt x="720" y="680"/>
                  </a:lnTo>
                  <a:lnTo>
                    <a:pt x="716" y="696"/>
                  </a:lnTo>
                  <a:lnTo>
                    <a:pt x="716" y="704"/>
                  </a:lnTo>
                  <a:lnTo>
                    <a:pt x="716" y="712"/>
                  </a:lnTo>
                  <a:lnTo>
                    <a:pt x="712" y="724"/>
                  </a:lnTo>
                  <a:lnTo>
                    <a:pt x="708" y="728"/>
                  </a:lnTo>
                  <a:lnTo>
                    <a:pt x="704" y="740"/>
                  </a:lnTo>
                  <a:lnTo>
                    <a:pt x="700" y="752"/>
                  </a:lnTo>
                  <a:lnTo>
                    <a:pt x="708" y="764"/>
                  </a:lnTo>
                  <a:lnTo>
                    <a:pt x="712" y="784"/>
                  </a:lnTo>
                  <a:lnTo>
                    <a:pt x="716" y="788"/>
                  </a:lnTo>
                  <a:lnTo>
                    <a:pt x="712" y="800"/>
                  </a:lnTo>
                  <a:lnTo>
                    <a:pt x="696" y="804"/>
                  </a:lnTo>
                  <a:lnTo>
                    <a:pt x="676" y="804"/>
                  </a:lnTo>
                  <a:lnTo>
                    <a:pt x="668" y="808"/>
                  </a:lnTo>
                  <a:lnTo>
                    <a:pt x="644" y="816"/>
                  </a:lnTo>
                  <a:lnTo>
                    <a:pt x="628" y="808"/>
                  </a:lnTo>
                  <a:lnTo>
                    <a:pt x="612" y="804"/>
                  </a:lnTo>
                  <a:lnTo>
                    <a:pt x="608" y="816"/>
                  </a:lnTo>
                  <a:lnTo>
                    <a:pt x="592" y="816"/>
                  </a:lnTo>
                  <a:lnTo>
                    <a:pt x="576" y="820"/>
                  </a:lnTo>
                  <a:lnTo>
                    <a:pt x="556" y="832"/>
                  </a:lnTo>
                  <a:lnTo>
                    <a:pt x="540" y="828"/>
                  </a:lnTo>
                  <a:lnTo>
                    <a:pt x="520" y="820"/>
                  </a:lnTo>
                  <a:lnTo>
                    <a:pt x="496" y="820"/>
                  </a:lnTo>
                  <a:lnTo>
                    <a:pt x="484" y="816"/>
                  </a:lnTo>
                  <a:lnTo>
                    <a:pt x="468" y="828"/>
                  </a:lnTo>
                  <a:lnTo>
                    <a:pt x="460" y="824"/>
                  </a:lnTo>
                  <a:lnTo>
                    <a:pt x="448" y="820"/>
                  </a:lnTo>
                  <a:lnTo>
                    <a:pt x="456" y="808"/>
                  </a:lnTo>
                  <a:lnTo>
                    <a:pt x="460" y="804"/>
                  </a:lnTo>
                  <a:lnTo>
                    <a:pt x="464" y="796"/>
                  </a:lnTo>
                  <a:lnTo>
                    <a:pt x="456" y="792"/>
                  </a:lnTo>
                  <a:lnTo>
                    <a:pt x="448" y="780"/>
                  </a:lnTo>
                  <a:lnTo>
                    <a:pt x="444" y="764"/>
                  </a:lnTo>
                  <a:lnTo>
                    <a:pt x="436" y="760"/>
                  </a:lnTo>
                  <a:lnTo>
                    <a:pt x="416" y="764"/>
                  </a:lnTo>
                  <a:lnTo>
                    <a:pt x="396" y="772"/>
                  </a:lnTo>
                  <a:lnTo>
                    <a:pt x="392" y="768"/>
                  </a:lnTo>
                  <a:lnTo>
                    <a:pt x="380" y="764"/>
                  </a:lnTo>
                  <a:lnTo>
                    <a:pt x="368" y="772"/>
                  </a:lnTo>
                  <a:lnTo>
                    <a:pt x="368" y="784"/>
                  </a:lnTo>
                  <a:lnTo>
                    <a:pt x="368" y="796"/>
                  </a:lnTo>
                  <a:lnTo>
                    <a:pt x="356" y="788"/>
                  </a:lnTo>
                  <a:lnTo>
                    <a:pt x="340" y="784"/>
                  </a:lnTo>
                  <a:lnTo>
                    <a:pt x="332" y="784"/>
                  </a:lnTo>
                  <a:lnTo>
                    <a:pt x="316" y="784"/>
                  </a:lnTo>
                  <a:lnTo>
                    <a:pt x="304" y="780"/>
                  </a:lnTo>
                  <a:lnTo>
                    <a:pt x="288" y="780"/>
                  </a:lnTo>
                  <a:lnTo>
                    <a:pt x="284" y="780"/>
                  </a:lnTo>
                  <a:lnTo>
                    <a:pt x="284" y="772"/>
                  </a:lnTo>
                  <a:lnTo>
                    <a:pt x="284" y="764"/>
                  </a:lnTo>
                  <a:lnTo>
                    <a:pt x="284" y="752"/>
                  </a:lnTo>
                  <a:lnTo>
                    <a:pt x="284" y="736"/>
                  </a:lnTo>
                  <a:lnTo>
                    <a:pt x="276" y="720"/>
                  </a:lnTo>
                  <a:lnTo>
                    <a:pt x="288" y="712"/>
                  </a:lnTo>
                  <a:lnTo>
                    <a:pt x="300" y="692"/>
                  </a:lnTo>
                  <a:lnTo>
                    <a:pt x="276" y="684"/>
                  </a:lnTo>
                  <a:lnTo>
                    <a:pt x="272" y="684"/>
                  </a:lnTo>
                  <a:lnTo>
                    <a:pt x="260" y="680"/>
                  </a:lnTo>
                  <a:lnTo>
                    <a:pt x="260" y="660"/>
                  </a:lnTo>
                  <a:lnTo>
                    <a:pt x="240" y="660"/>
                  </a:lnTo>
                  <a:lnTo>
                    <a:pt x="220" y="660"/>
                  </a:lnTo>
                  <a:lnTo>
                    <a:pt x="204" y="664"/>
                  </a:lnTo>
                  <a:lnTo>
                    <a:pt x="192" y="668"/>
                  </a:lnTo>
                  <a:lnTo>
                    <a:pt x="192" y="676"/>
                  </a:lnTo>
                  <a:lnTo>
                    <a:pt x="192" y="684"/>
                  </a:lnTo>
                  <a:lnTo>
                    <a:pt x="184" y="696"/>
                  </a:lnTo>
                  <a:lnTo>
                    <a:pt x="168" y="708"/>
                  </a:lnTo>
                  <a:lnTo>
                    <a:pt x="152" y="708"/>
                  </a:lnTo>
                  <a:lnTo>
                    <a:pt x="144" y="712"/>
                  </a:lnTo>
                  <a:lnTo>
                    <a:pt x="136" y="712"/>
                  </a:lnTo>
                  <a:lnTo>
                    <a:pt x="124" y="708"/>
                  </a:lnTo>
                  <a:lnTo>
                    <a:pt x="104" y="704"/>
                  </a:lnTo>
                  <a:lnTo>
                    <a:pt x="92" y="712"/>
                  </a:lnTo>
                  <a:lnTo>
                    <a:pt x="84" y="712"/>
                  </a:lnTo>
                  <a:lnTo>
                    <a:pt x="76" y="716"/>
                  </a:lnTo>
                  <a:lnTo>
                    <a:pt x="68" y="704"/>
                  </a:lnTo>
                  <a:lnTo>
                    <a:pt x="64" y="688"/>
                  </a:lnTo>
                  <a:lnTo>
                    <a:pt x="64" y="680"/>
                  </a:lnTo>
                  <a:lnTo>
                    <a:pt x="60" y="660"/>
                  </a:lnTo>
                  <a:lnTo>
                    <a:pt x="60" y="656"/>
                  </a:lnTo>
                  <a:lnTo>
                    <a:pt x="60" y="652"/>
                  </a:lnTo>
                  <a:lnTo>
                    <a:pt x="48" y="644"/>
                  </a:lnTo>
                  <a:lnTo>
                    <a:pt x="32" y="640"/>
                  </a:lnTo>
                  <a:lnTo>
                    <a:pt x="16" y="636"/>
                  </a:lnTo>
                  <a:lnTo>
                    <a:pt x="0" y="632"/>
                  </a:lnTo>
                  <a:lnTo>
                    <a:pt x="8" y="620"/>
                  </a:lnTo>
                  <a:lnTo>
                    <a:pt x="20" y="596"/>
                  </a:lnTo>
                  <a:lnTo>
                    <a:pt x="24" y="588"/>
                  </a:lnTo>
                  <a:lnTo>
                    <a:pt x="32" y="576"/>
                  </a:lnTo>
                  <a:lnTo>
                    <a:pt x="32" y="572"/>
                  </a:lnTo>
                  <a:lnTo>
                    <a:pt x="36" y="564"/>
                  </a:lnTo>
                  <a:lnTo>
                    <a:pt x="52" y="556"/>
                  </a:lnTo>
                  <a:lnTo>
                    <a:pt x="56" y="540"/>
                  </a:lnTo>
                  <a:lnTo>
                    <a:pt x="56" y="528"/>
                  </a:lnTo>
                  <a:lnTo>
                    <a:pt x="48" y="512"/>
                  </a:lnTo>
                  <a:lnTo>
                    <a:pt x="32" y="508"/>
                  </a:lnTo>
                  <a:lnTo>
                    <a:pt x="32" y="492"/>
                  </a:lnTo>
                  <a:lnTo>
                    <a:pt x="28" y="488"/>
                  </a:lnTo>
                  <a:lnTo>
                    <a:pt x="20" y="480"/>
                  </a:lnTo>
                  <a:lnTo>
                    <a:pt x="12" y="464"/>
                  </a:lnTo>
                  <a:lnTo>
                    <a:pt x="8" y="464"/>
                  </a:lnTo>
                  <a:lnTo>
                    <a:pt x="4" y="460"/>
                  </a:lnTo>
                  <a:lnTo>
                    <a:pt x="8" y="448"/>
                  </a:lnTo>
                  <a:lnTo>
                    <a:pt x="16" y="432"/>
                  </a:lnTo>
                  <a:lnTo>
                    <a:pt x="32" y="420"/>
                  </a:lnTo>
                  <a:lnTo>
                    <a:pt x="44" y="404"/>
                  </a:lnTo>
                  <a:lnTo>
                    <a:pt x="60" y="396"/>
                  </a:lnTo>
                  <a:lnTo>
                    <a:pt x="68" y="384"/>
                  </a:lnTo>
                  <a:lnTo>
                    <a:pt x="76" y="364"/>
                  </a:lnTo>
                  <a:lnTo>
                    <a:pt x="80" y="348"/>
                  </a:lnTo>
                  <a:lnTo>
                    <a:pt x="84" y="340"/>
                  </a:lnTo>
                  <a:lnTo>
                    <a:pt x="96" y="324"/>
                  </a:lnTo>
                  <a:lnTo>
                    <a:pt x="112" y="320"/>
                  </a:lnTo>
                  <a:lnTo>
                    <a:pt x="116" y="308"/>
                  </a:lnTo>
                  <a:lnTo>
                    <a:pt x="116" y="300"/>
                  </a:lnTo>
                  <a:lnTo>
                    <a:pt x="128" y="280"/>
                  </a:lnTo>
                  <a:lnTo>
                    <a:pt x="132" y="268"/>
                  </a:lnTo>
                  <a:lnTo>
                    <a:pt x="136" y="264"/>
                  </a:lnTo>
                  <a:lnTo>
                    <a:pt x="136" y="260"/>
                  </a:lnTo>
                  <a:lnTo>
                    <a:pt x="144" y="248"/>
                  </a:lnTo>
                  <a:lnTo>
                    <a:pt x="164" y="240"/>
                  </a:lnTo>
                  <a:lnTo>
                    <a:pt x="172" y="240"/>
                  </a:lnTo>
                  <a:lnTo>
                    <a:pt x="184" y="224"/>
                  </a:lnTo>
                  <a:lnTo>
                    <a:pt x="184" y="216"/>
                  </a:lnTo>
                  <a:lnTo>
                    <a:pt x="184" y="212"/>
                  </a:lnTo>
                  <a:lnTo>
                    <a:pt x="184" y="196"/>
                  </a:lnTo>
                  <a:lnTo>
                    <a:pt x="180" y="188"/>
                  </a:lnTo>
                  <a:lnTo>
                    <a:pt x="200" y="184"/>
                  </a:lnTo>
                  <a:lnTo>
                    <a:pt x="216" y="184"/>
                  </a:lnTo>
                  <a:lnTo>
                    <a:pt x="208" y="176"/>
                  </a:lnTo>
                  <a:lnTo>
                    <a:pt x="208" y="172"/>
                  </a:lnTo>
                  <a:lnTo>
                    <a:pt x="200" y="156"/>
                  </a:lnTo>
                  <a:lnTo>
                    <a:pt x="192" y="144"/>
                  </a:lnTo>
                  <a:lnTo>
                    <a:pt x="192" y="128"/>
                  </a:lnTo>
                  <a:lnTo>
                    <a:pt x="196" y="120"/>
                  </a:lnTo>
                  <a:lnTo>
                    <a:pt x="200" y="108"/>
                  </a:lnTo>
                  <a:lnTo>
                    <a:pt x="208" y="92"/>
                  </a:lnTo>
                  <a:lnTo>
                    <a:pt x="208" y="76"/>
                  </a:lnTo>
                  <a:lnTo>
                    <a:pt x="212" y="64"/>
                  </a:lnTo>
                  <a:lnTo>
                    <a:pt x="216" y="48"/>
                  </a:lnTo>
                  <a:lnTo>
                    <a:pt x="216" y="28"/>
                  </a:lnTo>
                  <a:lnTo>
                    <a:pt x="236" y="20"/>
                  </a:lnTo>
                  <a:lnTo>
                    <a:pt x="244" y="12"/>
                  </a:lnTo>
                  <a:lnTo>
                    <a:pt x="260" y="8"/>
                  </a:lnTo>
                  <a:lnTo>
                    <a:pt x="272" y="8"/>
                  </a:lnTo>
                  <a:lnTo>
                    <a:pt x="288" y="0"/>
                  </a:lnTo>
                  <a:lnTo>
                    <a:pt x="308" y="0"/>
                  </a:lnTo>
                  <a:lnTo>
                    <a:pt x="320" y="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MX" sz="10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2477">
              <a:extLst>
                <a:ext uri="{FF2B5EF4-FFF2-40B4-BE49-F238E27FC236}">
                  <a16:creationId xmlns:a16="http://schemas.microsoft.com/office/drawing/2014/main" id="{450D5407-0D7A-5861-B43F-2F8AB8E62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3057" y="3681784"/>
              <a:ext cx="349250" cy="354013"/>
            </a:xfrm>
            <a:custGeom>
              <a:avLst/>
              <a:gdLst>
                <a:gd name="T0" fmla="*/ 624 w 764"/>
                <a:gd name="T1" fmla="*/ 88 h 776"/>
                <a:gd name="T2" fmla="*/ 660 w 764"/>
                <a:gd name="T3" fmla="*/ 100 h 776"/>
                <a:gd name="T4" fmla="*/ 680 w 764"/>
                <a:gd name="T5" fmla="*/ 156 h 776"/>
                <a:gd name="T6" fmla="*/ 652 w 764"/>
                <a:gd name="T7" fmla="*/ 212 h 776"/>
                <a:gd name="T8" fmla="*/ 616 w 764"/>
                <a:gd name="T9" fmla="*/ 252 h 776"/>
                <a:gd name="T10" fmla="*/ 580 w 764"/>
                <a:gd name="T11" fmla="*/ 236 h 776"/>
                <a:gd name="T12" fmla="*/ 560 w 764"/>
                <a:gd name="T13" fmla="*/ 296 h 776"/>
                <a:gd name="T14" fmla="*/ 568 w 764"/>
                <a:gd name="T15" fmla="*/ 308 h 776"/>
                <a:gd name="T16" fmla="*/ 536 w 764"/>
                <a:gd name="T17" fmla="*/ 376 h 776"/>
                <a:gd name="T18" fmla="*/ 540 w 764"/>
                <a:gd name="T19" fmla="*/ 448 h 776"/>
                <a:gd name="T20" fmla="*/ 576 w 764"/>
                <a:gd name="T21" fmla="*/ 452 h 776"/>
                <a:gd name="T22" fmla="*/ 600 w 764"/>
                <a:gd name="T23" fmla="*/ 428 h 776"/>
                <a:gd name="T24" fmla="*/ 628 w 764"/>
                <a:gd name="T25" fmla="*/ 416 h 776"/>
                <a:gd name="T26" fmla="*/ 652 w 764"/>
                <a:gd name="T27" fmla="*/ 384 h 776"/>
                <a:gd name="T28" fmla="*/ 712 w 764"/>
                <a:gd name="T29" fmla="*/ 332 h 776"/>
                <a:gd name="T30" fmla="*/ 756 w 764"/>
                <a:gd name="T31" fmla="*/ 364 h 776"/>
                <a:gd name="T32" fmla="*/ 748 w 764"/>
                <a:gd name="T33" fmla="*/ 400 h 776"/>
                <a:gd name="T34" fmla="*/ 716 w 764"/>
                <a:gd name="T35" fmla="*/ 436 h 776"/>
                <a:gd name="T36" fmla="*/ 664 w 764"/>
                <a:gd name="T37" fmla="*/ 468 h 776"/>
                <a:gd name="T38" fmla="*/ 660 w 764"/>
                <a:gd name="T39" fmla="*/ 504 h 776"/>
                <a:gd name="T40" fmla="*/ 708 w 764"/>
                <a:gd name="T41" fmla="*/ 520 h 776"/>
                <a:gd name="T42" fmla="*/ 692 w 764"/>
                <a:gd name="T43" fmla="*/ 584 h 776"/>
                <a:gd name="T44" fmla="*/ 672 w 764"/>
                <a:gd name="T45" fmla="*/ 620 h 776"/>
                <a:gd name="T46" fmla="*/ 644 w 764"/>
                <a:gd name="T47" fmla="*/ 664 h 776"/>
                <a:gd name="T48" fmla="*/ 664 w 764"/>
                <a:gd name="T49" fmla="*/ 720 h 776"/>
                <a:gd name="T50" fmla="*/ 612 w 764"/>
                <a:gd name="T51" fmla="*/ 772 h 776"/>
                <a:gd name="T52" fmla="*/ 540 w 764"/>
                <a:gd name="T53" fmla="*/ 760 h 776"/>
                <a:gd name="T54" fmla="*/ 496 w 764"/>
                <a:gd name="T55" fmla="*/ 752 h 776"/>
                <a:gd name="T56" fmla="*/ 524 w 764"/>
                <a:gd name="T57" fmla="*/ 704 h 776"/>
                <a:gd name="T58" fmla="*/ 484 w 764"/>
                <a:gd name="T59" fmla="*/ 672 h 776"/>
                <a:gd name="T60" fmla="*/ 420 w 764"/>
                <a:gd name="T61" fmla="*/ 652 h 776"/>
                <a:gd name="T62" fmla="*/ 380 w 764"/>
                <a:gd name="T63" fmla="*/ 692 h 776"/>
                <a:gd name="T64" fmla="*/ 360 w 764"/>
                <a:gd name="T65" fmla="*/ 656 h 776"/>
                <a:gd name="T66" fmla="*/ 368 w 764"/>
                <a:gd name="T67" fmla="*/ 620 h 776"/>
                <a:gd name="T68" fmla="*/ 324 w 764"/>
                <a:gd name="T69" fmla="*/ 600 h 776"/>
                <a:gd name="T70" fmla="*/ 268 w 764"/>
                <a:gd name="T71" fmla="*/ 640 h 776"/>
                <a:gd name="T72" fmla="*/ 232 w 764"/>
                <a:gd name="T73" fmla="*/ 688 h 776"/>
                <a:gd name="T74" fmla="*/ 196 w 764"/>
                <a:gd name="T75" fmla="*/ 692 h 776"/>
                <a:gd name="T76" fmla="*/ 172 w 764"/>
                <a:gd name="T77" fmla="*/ 616 h 776"/>
                <a:gd name="T78" fmla="*/ 148 w 764"/>
                <a:gd name="T79" fmla="*/ 552 h 776"/>
                <a:gd name="T80" fmla="*/ 132 w 764"/>
                <a:gd name="T81" fmla="*/ 540 h 776"/>
                <a:gd name="T82" fmla="*/ 68 w 764"/>
                <a:gd name="T83" fmla="*/ 536 h 776"/>
                <a:gd name="T84" fmla="*/ 0 w 764"/>
                <a:gd name="T85" fmla="*/ 496 h 776"/>
                <a:gd name="T86" fmla="*/ 8 w 764"/>
                <a:gd name="T87" fmla="*/ 404 h 776"/>
                <a:gd name="T88" fmla="*/ 80 w 764"/>
                <a:gd name="T89" fmla="*/ 352 h 776"/>
                <a:gd name="T90" fmla="*/ 128 w 764"/>
                <a:gd name="T91" fmla="*/ 332 h 776"/>
                <a:gd name="T92" fmla="*/ 140 w 764"/>
                <a:gd name="T93" fmla="*/ 280 h 776"/>
                <a:gd name="T94" fmla="*/ 180 w 764"/>
                <a:gd name="T95" fmla="*/ 208 h 776"/>
                <a:gd name="T96" fmla="*/ 196 w 764"/>
                <a:gd name="T97" fmla="*/ 156 h 776"/>
                <a:gd name="T98" fmla="*/ 220 w 764"/>
                <a:gd name="T99" fmla="*/ 112 h 776"/>
                <a:gd name="T100" fmla="*/ 272 w 764"/>
                <a:gd name="T101" fmla="*/ 120 h 776"/>
                <a:gd name="T102" fmla="*/ 324 w 764"/>
                <a:gd name="T103" fmla="*/ 100 h 776"/>
                <a:gd name="T104" fmla="*/ 336 w 764"/>
                <a:gd name="T105" fmla="*/ 44 h 776"/>
                <a:gd name="T106" fmla="*/ 372 w 764"/>
                <a:gd name="T107" fmla="*/ 52 h 776"/>
                <a:gd name="T108" fmla="*/ 416 w 764"/>
                <a:gd name="T109" fmla="*/ 100 h 776"/>
                <a:gd name="T110" fmla="*/ 468 w 764"/>
                <a:gd name="T111" fmla="*/ 96 h 776"/>
                <a:gd name="T112" fmla="*/ 504 w 764"/>
                <a:gd name="T113" fmla="*/ 64 h 776"/>
                <a:gd name="T114" fmla="*/ 520 w 764"/>
                <a:gd name="T115" fmla="*/ 4 h 776"/>
                <a:gd name="T116" fmla="*/ 548 w 764"/>
                <a:gd name="T117" fmla="*/ 24 h 776"/>
                <a:gd name="T118" fmla="*/ 556 w 764"/>
                <a:gd name="T119" fmla="*/ 68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4" h="776">
                  <a:moveTo>
                    <a:pt x="580" y="96"/>
                  </a:moveTo>
                  <a:lnTo>
                    <a:pt x="604" y="96"/>
                  </a:lnTo>
                  <a:lnTo>
                    <a:pt x="612" y="92"/>
                  </a:lnTo>
                  <a:lnTo>
                    <a:pt x="616" y="92"/>
                  </a:lnTo>
                  <a:lnTo>
                    <a:pt x="624" y="88"/>
                  </a:lnTo>
                  <a:lnTo>
                    <a:pt x="624" y="84"/>
                  </a:lnTo>
                  <a:lnTo>
                    <a:pt x="632" y="84"/>
                  </a:lnTo>
                  <a:lnTo>
                    <a:pt x="636" y="108"/>
                  </a:lnTo>
                  <a:lnTo>
                    <a:pt x="640" y="104"/>
                  </a:lnTo>
                  <a:lnTo>
                    <a:pt x="660" y="100"/>
                  </a:lnTo>
                  <a:lnTo>
                    <a:pt x="660" y="104"/>
                  </a:lnTo>
                  <a:lnTo>
                    <a:pt x="676" y="116"/>
                  </a:lnTo>
                  <a:lnTo>
                    <a:pt x="688" y="128"/>
                  </a:lnTo>
                  <a:lnTo>
                    <a:pt x="692" y="140"/>
                  </a:lnTo>
                  <a:lnTo>
                    <a:pt x="680" y="156"/>
                  </a:lnTo>
                  <a:lnTo>
                    <a:pt x="668" y="172"/>
                  </a:lnTo>
                  <a:lnTo>
                    <a:pt x="664" y="184"/>
                  </a:lnTo>
                  <a:lnTo>
                    <a:pt x="656" y="196"/>
                  </a:lnTo>
                  <a:lnTo>
                    <a:pt x="664" y="204"/>
                  </a:lnTo>
                  <a:lnTo>
                    <a:pt x="652" y="212"/>
                  </a:lnTo>
                  <a:lnTo>
                    <a:pt x="648" y="236"/>
                  </a:lnTo>
                  <a:lnTo>
                    <a:pt x="656" y="256"/>
                  </a:lnTo>
                  <a:lnTo>
                    <a:pt x="652" y="256"/>
                  </a:lnTo>
                  <a:lnTo>
                    <a:pt x="632" y="256"/>
                  </a:lnTo>
                  <a:lnTo>
                    <a:pt x="616" y="252"/>
                  </a:lnTo>
                  <a:lnTo>
                    <a:pt x="616" y="240"/>
                  </a:lnTo>
                  <a:lnTo>
                    <a:pt x="612" y="224"/>
                  </a:lnTo>
                  <a:lnTo>
                    <a:pt x="592" y="228"/>
                  </a:lnTo>
                  <a:lnTo>
                    <a:pt x="580" y="232"/>
                  </a:lnTo>
                  <a:lnTo>
                    <a:pt x="580" y="236"/>
                  </a:lnTo>
                  <a:lnTo>
                    <a:pt x="572" y="248"/>
                  </a:lnTo>
                  <a:lnTo>
                    <a:pt x="568" y="268"/>
                  </a:lnTo>
                  <a:lnTo>
                    <a:pt x="552" y="284"/>
                  </a:lnTo>
                  <a:lnTo>
                    <a:pt x="540" y="292"/>
                  </a:lnTo>
                  <a:lnTo>
                    <a:pt x="560" y="296"/>
                  </a:lnTo>
                  <a:lnTo>
                    <a:pt x="576" y="284"/>
                  </a:lnTo>
                  <a:lnTo>
                    <a:pt x="584" y="276"/>
                  </a:lnTo>
                  <a:lnTo>
                    <a:pt x="580" y="292"/>
                  </a:lnTo>
                  <a:lnTo>
                    <a:pt x="572" y="304"/>
                  </a:lnTo>
                  <a:lnTo>
                    <a:pt x="568" y="308"/>
                  </a:lnTo>
                  <a:lnTo>
                    <a:pt x="560" y="316"/>
                  </a:lnTo>
                  <a:lnTo>
                    <a:pt x="556" y="332"/>
                  </a:lnTo>
                  <a:lnTo>
                    <a:pt x="552" y="344"/>
                  </a:lnTo>
                  <a:lnTo>
                    <a:pt x="544" y="360"/>
                  </a:lnTo>
                  <a:lnTo>
                    <a:pt x="536" y="376"/>
                  </a:lnTo>
                  <a:lnTo>
                    <a:pt x="528" y="380"/>
                  </a:lnTo>
                  <a:lnTo>
                    <a:pt x="528" y="404"/>
                  </a:lnTo>
                  <a:lnTo>
                    <a:pt x="536" y="416"/>
                  </a:lnTo>
                  <a:lnTo>
                    <a:pt x="536" y="432"/>
                  </a:lnTo>
                  <a:lnTo>
                    <a:pt x="540" y="448"/>
                  </a:lnTo>
                  <a:lnTo>
                    <a:pt x="544" y="452"/>
                  </a:lnTo>
                  <a:lnTo>
                    <a:pt x="560" y="456"/>
                  </a:lnTo>
                  <a:lnTo>
                    <a:pt x="568" y="456"/>
                  </a:lnTo>
                  <a:lnTo>
                    <a:pt x="572" y="456"/>
                  </a:lnTo>
                  <a:lnTo>
                    <a:pt x="576" y="452"/>
                  </a:lnTo>
                  <a:lnTo>
                    <a:pt x="580" y="448"/>
                  </a:lnTo>
                  <a:lnTo>
                    <a:pt x="588" y="440"/>
                  </a:lnTo>
                  <a:lnTo>
                    <a:pt x="588" y="436"/>
                  </a:lnTo>
                  <a:lnTo>
                    <a:pt x="592" y="432"/>
                  </a:lnTo>
                  <a:lnTo>
                    <a:pt x="600" y="428"/>
                  </a:lnTo>
                  <a:lnTo>
                    <a:pt x="604" y="424"/>
                  </a:lnTo>
                  <a:lnTo>
                    <a:pt x="612" y="424"/>
                  </a:lnTo>
                  <a:lnTo>
                    <a:pt x="616" y="424"/>
                  </a:lnTo>
                  <a:lnTo>
                    <a:pt x="620" y="424"/>
                  </a:lnTo>
                  <a:lnTo>
                    <a:pt x="628" y="416"/>
                  </a:lnTo>
                  <a:lnTo>
                    <a:pt x="632" y="412"/>
                  </a:lnTo>
                  <a:lnTo>
                    <a:pt x="644" y="396"/>
                  </a:lnTo>
                  <a:lnTo>
                    <a:pt x="648" y="388"/>
                  </a:lnTo>
                  <a:lnTo>
                    <a:pt x="652" y="388"/>
                  </a:lnTo>
                  <a:lnTo>
                    <a:pt x="652" y="384"/>
                  </a:lnTo>
                  <a:lnTo>
                    <a:pt x="664" y="376"/>
                  </a:lnTo>
                  <a:lnTo>
                    <a:pt x="684" y="368"/>
                  </a:lnTo>
                  <a:lnTo>
                    <a:pt x="692" y="360"/>
                  </a:lnTo>
                  <a:lnTo>
                    <a:pt x="704" y="344"/>
                  </a:lnTo>
                  <a:lnTo>
                    <a:pt x="712" y="332"/>
                  </a:lnTo>
                  <a:lnTo>
                    <a:pt x="716" y="332"/>
                  </a:lnTo>
                  <a:lnTo>
                    <a:pt x="724" y="320"/>
                  </a:lnTo>
                  <a:lnTo>
                    <a:pt x="744" y="324"/>
                  </a:lnTo>
                  <a:lnTo>
                    <a:pt x="748" y="344"/>
                  </a:lnTo>
                  <a:lnTo>
                    <a:pt x="756" y="364"/>
                  </a:lnTo>
                  <a:lnTo>
                    <a:pt x="764" y="372"/>
                  </a:lnTo>
                  <a:lnTo>
                    <a:pt x="764" y="380"/>
                  </a:lnTo>
                  <a:lnTo>
                    <a:pt x="760" y="388"/>
                  </a:lnTo>
                  <a:lnTo>
                    <a:pt x="756" y="392"/>
                  </a:lnTo>
                  <a:lnTo>
                    <a:pt x="748" y="400"/>
                  </a:lnTo>
                  <a:lnTo>
                    <a:pt x="748" y="404"/>
                  </a:lnTo>
                  <a:lnTo>
                    <a:pt x="732" y="416"/>
                  </a:lnTo>
                  <a:lnTo>
                    <a:pt x="724" y="428"/>
                  </a:lnTo>
                  <a:lnTo>
                    <a:pt x="720" y="432"/>
                  </a:lnTo>
                  <a:lnTo>
                    <a:pt x="716" y="436"/>
                  </a:lnTo>
                  <a:lnTo>
                    <a:pt x="716" y="444"/>
                  </a:lnTo>
                  <a:lnTo>
                    <a:pt x="712" y="448"/>
                  </a:lnTo>
                  <a:lnTo>
                    <a:pt x="700" y="456"/>
                  </a:lnTo>
                  <a:lnTo>
                    <a:pt x="684" y="472"/>
                  </a:lnTo>
                  <a:lnTo>
                    <a:pt x="664" y="468"/>
                  </a:lnTo>
                  <a:lnTo>
                    <a:pt x="656" y="472"/>
                  </a:lnTo>
                  <a:lnTo>
                    <a:pt x="644" y="484"/>
                  </a:lnTo>
                  <a:lnTo>
                    <a:pt x="648" y="488"/>
                  </a:lnTo>
                  <a:lnTo>
                    <a:pt x="656" y="504"/>
                  </a:lnTo>
                  <a:lnTo>
                    <a:pt x="660" y="504"/>
                  </a:lnTo>
                  <a:lnTo>
                    <a:pt x="664" y="500"/>
                  </a:lnTo>
                  <a:lnTo>
                    <a:pt x="684" y="488"/>
                  </a:lnTo>
                  <a:lnTo>
                    <a:pt x="700" y="500"/>
                  </a:lnTo>
                  <a:lnTo>
                    <a:pt x="704" y="504"/>
                  </a:lnTo>
                  <a:lnTo>
                    <a:pt x="708" y="520"/>
                  </a:lnTo>
                  <a:lnTo>
                    <a:pt x="712" y="532"/>
                  </a:lnTo>
                  <a:lnTo>
                    <a:pt x="712" y="548"/>
                  </a:lnTo>
                  <a:lnTo>
                    <a:pt x="712" y="552"/>
                  </a:lnTo>
                  <a:lnTo>
                    <a:pt x="700" y="560"/>
                  </a:lnTo>
                  <a:lnTo>
                    <a:pt x="692" y="584"/>
                  </a:lnTo>
                  <a:lnTo>
                    <a:pt x="692" y="588"/>
                  </a:lnTo>
                  <a:lnTo>
                    <a:pt x="696" y="596"/>
                  </a:lnTo>
                  <a:lnTo>
                    <a:pt x="696" y="612"/>
                  </a:lnTo>
                  <a:lnTo>
                    <a:pt x="684" y="616"/>
                  </a:lnTo>
                  <a:lnTo>
                    <a:pt x="672" y="620"/>
                  </a:lnTo>
                  <a:lnTo>
                    <a:pt x="660" y="636"/>
                  </a:lnTo>
                  <a:lnTo>
                    <a:pt x="652" y="648"/>
                  </a:lnTo>
                  <a:lnTo>
                    <a:pt x="640" y="660"/>
                  </a:lnTo>
                  <a:lnTo>
                    <a:pt x="636" y="664"/>
                  </a:lnTo>
                  <a:lnTo>
                    <a:pt x="644" y="664"/>
                  </a:lnTo>
                  <a:lnTo>
                    <a:pt x="652" y="664"/>
                  </a:lnTo>
                  <a:lnTo>
                    <a:pt x="664" y="684"/>
                  </a:lnTo>
                  <a:lnTo>
                    <a:pt x="676" y="696"/>
                  </a:lnTo>
                  <a:lnTo>
                    <a:pt x="680" y="712"/>
                  </a:lnTo>
                  <a:lnTo>
                    <a:pt x="664" y="720"/>
                  </a:lnTo>
                  <a:lnTo>
                    <a:pt x="640" y="720"/>
                  </a:lnTo>
                  <a:lnTo>
                    <a:pt x="636" y="740"/>
                  </a:lnTo>
                  <a:lnTo>
                    <a:pt x="624" y="752"/>
                  </a:lnTo>
                  <a:lnTo>
                    <a:pt x="620" y="760"/>
                  </a:lnTo>
                  <a:lnTo>
                    <a:pt x="612" y="772"/>
                  </a:lnTo>
                  <a:lnTo>
                    <a:pt x="600" y="768"/>
                  </a:lnTo>
                  <a:lnTo>
                    <a:pt x="584" y="768"/>
                  </a:lnTo>
                  <a:lnTo>
                    <a:pt x="568" y="772"/>
                  </a:lnTo>
                  <a:lnTo>
                    <a:pt x="548" y="760"/>
                  </a:lnTo>
                  <a:lnTo>
                    <a:pt x="540" y="760"/>
                  </a:lnTo>
                  <a:lnTo>
                    <a:pt x="524" y="768"/>
                  </a:lnTo>
                  <a:lnTo>
                    <a:pt x="508" y="776"/>
                  </a:lnTo>
                  <a:lnTo>
                    <a:pt x="496" y="776"/>
                  </a:lnTo>
                  <a:lnTo>
                    <a:pt x="496" y="760"/>
                  </a:lnTo>
                  <a:lnTo>
                    <a:pt x="496" y="752"/>
                  </a:lnTo>
                  <a:lnTo>
                    <a:pt x="512" y="732"/>
                  </a:lnTo>
                  <a:lnTo>
                    <a:pt x="516" y="724"/>
                  </a:lnTo>
                  <a:lnTo>
                    <a:pt x="520" y="724"/>
                  </a:lnTo>
                  <a:lnTo>
                    <a:pt x="520" y="716"/>
                  </a:lnTo>
                  <a:lnTo>
                    <a:pt x="524" y="704"/>
                  </a:lnTo>
                  <a:lnTo>
                    <a:pt x="516" y="696"/>
                  </a:lnTo>
                  <a:lnTo>
                    <a:pt x="504" y="684"/>
                  </a:lnTo>
                  <a:lnTo>
                    <a:pt x="496" y="676"/>
                  </a:lnTo>
                  <a:lnTo>
                    <a:pt x="492" y="676"/>
                  </a:lnTo>
                  <a:lnTo>
                    <a:pt x="484" y="672"/>
                  </a:lnTo>
                  <a:lnTo>
                    <a:pt x="468" y="664"/>
                  </a:lnTo>
                  <a:lnTo>
                    <a:pt x="456" y="656"/>
                  </a:lnTo>
                  <a:lnTo>
                    <a:pt x="444" y="660"/>
                  </a:lnTo>
                  <a:lnTo>
                    <a:pt x="432" y="664"/>
                  </a:lnTo>
                  <a:lnTo>
                    <a:pt x="420" y="652"/>
                  </a:lnTo>
                  <a:lnTo>
                    <a:pt x="408" y="652"/>
                  </a:lnTo>
                  <a:lnTo>
                    <a:pt x="396" y="656"/>
                  </a:lnTo>
                  <a:lnTo>
                    <a:pt x="392" y="660"/>
                  </a:lnTo>
                  <a:lnTo>
                    <a:pt x="388" y="676"/>
                  </a:lnTo>
                  <a:lnTo>
                    <a:pt x="380" y="692"/>
                  </a:lnTo>
                  <a:lnTo>
                    <a:pt x="372" y="692"/>
                  </a:lnTo>
                  <a:lnTo>
                    <a:pt x="368" y="688"/>
                  </a:lnTo>
                  <a:lnTo>
                    <a:pt x="360" y="684"/>
                  </a:lnTo>
                  <a:lnTo>
                    <a:pt x="352" y="668"/>
                  </a:lnTo>
                  <a:lnTo>
                    <a:pt x="360" y="656"/>
                  </a:lnTo>
                  <a:lnTo>
                    <a:pt x="372" y="648"/>
                  </a:lnTo>
                  <a:lnTo>
                    <a:pt x="376" y="648"/>
                  </a:lnTo>
                  <a:lnTo>
                    <a:pt x="372" y="640"/>
                  </a:lnTo>
                  <a:lnTo>
                    <a:pt x="368" y="632"/>
                  </a:lnTo>
                  <a:lnTo>
                    <a:pt x="368" y="620"/>
                  </a:lnTo>
                  <a:lnTo>
                    <a:pt x="376" y="604"/>
                  </a:lnTo>
                  <a:lnTo>
                    <a:pt x="372" y="588"/>
                  </a:lnTo>
                  <a:lnTo>
                    <a:pt x="352" y="592"/>
                  </a:lnTo>
                  <a:lnTo>
                    <a:pt x="336" y="604"/>
                  </a:lnTo>
                  <a:lnTo>
                    <a:pt x="324" y="600"/>
                  </a:lnTo>
                  <a:lnTo>
                    <a:pt x="308" y="596"/>
                  </a:lnTo>
                  <a:lnTo>
                    <a:pt x="296" y="596"/>
                  </a:lnTo>
                  <a:lnTo>
                    <a:pt x="280" y="612"/>
                  </a:lnTo>
                  <a:lnTo>
                    <a:pt x="268" y="628"/>
                  </a:lnTo>
                  <a:lnTo>
                    <a:pt x="268" y="640"/>
                  </a:lnTo>
                  <a:lnTo>
                    <a:pt x="268" y="656"/>
                  </a:lnTo>
                  <a:lnTo>
                    <a:pt x="260" y="660"/>
                  </a:lnTo>
                  <a:lnTo>
                    <a:pt x="260" y="664"/>
                  </a:lnTo>
                  <a:lnTo>
                    <a:pt x="240" y="676"/>
                  </a:lnTo>
                  <a:lnTo>
                    <a:pt x="232" y="688"/>
                  </a:lnTo>
                  <a:lnTo>
                    <a:pt x="216" y="704"/>
                  </a:lnTo>
                  <a:lnTo>
                    <a:pt x="212" y="704"/>
                  </a:lnTo>
                  <a:lnTo>
                    <a:pt x="204" y="704"/>
                  </a:lnTo>
                  <a:lnTo>
                    <a:pt x="196" y="708"/>
                  </a:lnTo>
                  <a:lnTo>
                    <a:pt x="196" y="692"/>
                  </a:lnTo>
                  <a:lnTo>
                    <a:pt x="192" y="672"/>
                  </a:lnTo>
                  <a:lnTo>
                    <a:pt x="180" y="664"/>
                  </a:lnTo>
                  <a:lnTo>
                    <a:pt x="160" y="656"/>
                  </a:lnTo>
                  <a:lnTo>
                    <a:pt x="160" y="636"/>
                  </a:lnTo>
                  <a:lnTo>
                    <a:pt x="172" y="616"/>
                  </a:lnTo>
                  <a:lnTo>
                    <a:pt x="172" y="604"/>
                  </a:lnTo>
                  <a:lnTo>
                    <a:pt x="168" y="584"/>
                  </a:lnTo>
                  <a:lnTo>
                    <a:pt x="156" y="564"/>
                  </a:lnTo>
                  <a:lnTo>
                    <a:pt x="152" y="560"/>
                  </a:lnTo>
                  <a:lnTo>
                    <a:pt x="148" y="552"/>
                  </a:lnTo>
                  <a:lnTo>
                    <a:pt x="148" y="548"/>
                  </a:lnTo>
                  <a:lnTo>
                    <a:pt x="148" y="540"/>
                  </a:lnTo>
                  <a:lnTo>
                    <a:pt x="144" y="536"/>
                  </a:lnTo>
                  <a:lnTo>
                    <a:pt x="136" y="536"/>
                  </a:lnTo>
                  <a:lnTo>
                    <a:pt x="132" y="540"/>
                  </a:lnTo>
                  <a:lnTo>
                    <a:pt x="116" y="540"/>
                  </a:lnTo>
                  <a:lnTo>
                    <a:pt x="100" y="544"/>
                  </a:lnTo>
                  <a:lnTo>
                    <a:pt x="88" y="540"/>
                  </a:lnTo>
                  <a:lnTo>
                    <a:pt x="76" y="540"/>
                  </a:lnTo>
                  <a:lnTo>
                    <a:pt x="68" y="536"/>
                  </a:lnTo>
                  <a:lnTo>
                    <a:pt x="52" y="536"/>
                  </a:lnTo>
                  <a:lnTo>
                    <a:pt x="40" y="524"/>
                  </a:lnTo>
                  <a:lnTo>
                    <a:pt x="28" y="508"/>
                  </a:lnTo>
                  <a:lnTo>
                    <a:pt x="16" y="496"/>
                  </a:lnTo>
                  <a:lnTo>
                    <a:pt x="0" y="496"/>
                  </a:lnTo>
                  <a:lnTo>
                    <a:pt x="4" y="480"/>
                  </a:lnTo>
                  <a:lnTo>
                    <a:pt x="4" y="456"/>
                  </a:lnTo>
                  <a:lnTo>
                    <a:pt x="4" y="440"/>
                  </a:lnTo>
                  <a:lnTo>
                    <a:pt x="8" y="416"/>
                  </a:lnTo>
                  <a:lnTo>
                    <a:pt x="8" y="404"/>
                  </a:lnTo>
                  <a:lnTo>
                    <a:pt x="12" y="376"/>
                  </a:lnTo>
                  <a:lnTo>
                    <a:pt x="28" y="372"/>
                  </a:lnTo>
                  <a:lnTo>
                    <a:pt x="48" y="368"/>
                  </a:lnTo>
                  <a:lnTo>
                    <a:pt x="60" y="360"/>
                  </a:lnTo>
                  <a:lnTo>
                    <a:pt x="80" y="352"/>
                  </a:lnTo>
                  <a:lnTo>
                    <a:pt x="84" y="352"/>
                  </a:lnTo>
                  <a:lnTo>
                    <a:pt x="96" y="352"/>
                  </a:lnTo>
                  <a:lnTo>
                    <a:pt x="100" y="348"/>
                  </a:lnTo>
                  <a:lnTo>
                    <a:pt x="116" y="336"/>
                  </a:lnTo>
                  <a:lnTo>
                    <a:pt x="128" y="332"/>
                  </a:lnTo>
                  <a:lnTo>
                    <a:pt x="144" y="324"/>
                  </a:lnTo>
                  <a:lnTo>
                    <a:pt x="140" y="320"/>
                  </a:lnTo>
                  <a:lnTo>
                    <a:pt x="136" y="308"/>
                  </a:lnTo>
                  <a:lnTo>
                    <a:pt x="128" y="284"/>
                  </a:lnTo>
                  <a:lnTo>
                    <a:pt x="140" y="280"/>
                  </a:lnTo>
                  <a:lnTo>
                    <a:pt x="148" y="264"/>
                  </a:lnTo>
                  <a:lnTo>
                    <a:pt x="148" y="252"/>
                  </a:lnTo>
                  <a:lnTo>
                    <a:pt x="160" y="240"/>
                  </a:lnTo>
                  <a:lnTo>
                    <a:pt x="168" y="220"/>
                  </a:lnTo>
                  <a:lnTo>
                    <a:pt x="180" y="208"/>
                  </a:lnTo>
                  <a:lnTo>
                    <a:pt x="184" y="204"/>
                  </a:lnTo>
                  <a:lnTo>
                    <a:pt x="188" y="192"/>
                  </a:lnTo>
                  <a:lnTo>
                    <a:pt x="188" y="172"/>
                  </a:lnTo>
                  <a:lnTo>
                    <a:pt x="192" y="164"/>
                  </a:lnTo>
                  <a:lnTo>
                    <a:pt x="196" y="156"/>
                  </a:lnTo>
                  <a:lnTo>
                    <a:pt x="188" y="144"/>
                  </a:lnTo>
                  <a:lnTo>
                    <a:pt x="188" y="136"/>
                  </a:lnTo>
                  <a:lnTo>
                    <a:pt x="188" y="132"/>
                  </a:lnTo>
                  <a:lnTo>
                    <a:pt x="208" y="120"/>
                  </a:lnTo>
                  <a:lnTo>
                    <a:pt x="220" y="112"/>
                  </a:lnTo>
                  <a:lnTo>
                    <a:pt x="236" y="124"/>
                  </a:lnTo>
                  <a:lnTo>
                    <a:pt x="244" y="128"/>
                  </a:lnTo>
                  <a:lnTo>
                    <a:pt x="248" y="128"/>
                  </a:lnTo>
                  <a:lnTo>
                    <a:pt x="264" y="124"/>
                  </a:lnTo>
                  <a:lnTo>
                    <a:pt x="272" y="120"/>
                  </a:lnTo>
                  <a:lnTo>
                    <a:pt x="292" y="108"/>
                  </a:lnTo>
                  <a:lnTo>
                    <a:pt x="308" y="108"/>
                  </a:lnTo>
                  <a:lnTo>
                    <a:pt x="316" y="104"/>
                  </a:lnTo>
                  <a:lnTo>
                    <a:pt x="324" y="104"/>
                  </a:lnTo>
                  <a:lnTo>
                    <a:pt x="324" y="100"/>
                  </a:lnTo>
                  <a:lnTo>
                    <a:pt x="324" y="84"/>
                  </a:lnTo>
                  <a:lnTo>
                    <a:pt x="320" y="76"/>
                  </a:lnTo>
                  <a:lnTo>
                    <a:pt x="324" y="60"/>
                  </a:lnTo>
                  <a:lnTo>
                    <a:pt x="320" y="52"/>
                  </a:lnTo>
                  <a:lnTo>
                    <a:pt x="336" y="44"/>
                  </a:lnTo>
                  <a:lnTo>
                    <a:pt x="348" y="44"/>
                  </a:lnTo>
                  <a:lnTo>
                    <a:pt x="352" y="40"/>
                  </a:lnTo>
                  <a:lnTo>
                    <a:pt x="364" y="36"/>
                  </a:lnTo>
                  <a:lnTo>
                    <a:pt x="368" y="40"/>
                  </a:lnTo>
                  <a:lnTo>
                    <a:pt x="372" y="52"/>
                  </a:lnTo>
                  <a:lnTo>
                    <a:pt x="376" y="68"/>
                  </a:lnTo>
                  <a:lnTo>
                    <a:pt x="380" y="76"/>
                  </a:lnTo>
                  <a:lnTo>
                    <a:pt x="384" y="80"/>
                  </a:lnTo>
                  <a:lnTo>
                    <a:pt x="404" y="92"/>
                  </a:lnTo>
                  <a:lnTo>
                    <a:pt x="416" y="100"/>
                  </a:lnTo>
                  <a:lnTo>
                    <a:pt x="420" y="100"/>
                  </a:lnTo>
                  <a:lnTo>
                    <a:pt x="428" y="96"/>
                  </a:lnTo>
                  <a:lnTo>
                    <a:pt x="440" y="96"/>
                  </a:lnTo>
                  <a:lnTo>
                    <a:pt x="460" y="92"/>
                  </a:lnTo>
                  <a:lnTo>
                    <a:pt x="468" y="96"/>
                  </a:lnTo>
                  <a:lnTo>
                    <a:pt x="492" y="88"/>
                  </a:lnTo>
                  <a:lnTo>
                    <a:pt x="496" y="88"/>
                  </a:lnTo>
                  <a:lnTo>
                    <a:pt x="500" y="84"/>
                  </a:lnTo>
                  <a:lnTo>
                    <a:pt x="504" y="80"/>
                  </a:lnTo>
                  <a:lnTo>
                    <a:pt x="504" y="64"/>
                  </a:lnTo>
                  <a:lnTo>
                    <a:pt x="504" y="56"/>
                  </a:lnTo>
                  <a:lnTo>
                    <a:pt x="500" y="40"/>
                  </a:lnTo>
                  <a:lnTo>
                    <a:pt x="492" y="32"/>
                  </a:lnTo>
                  <a:lnTo>
                    <a:pt x="500" y="12"/>
                  </a:lnTo>
                  <a:lnTo>
                    <a:pt x="520" y="4"/>
                  </a:lnTo>
                  <a:lnTo>
                    <a:pt x="528" y="4"/>
                  </a:lnTo>
                  <a:lnTo>
                    <a:pt x="544" y="0"/>
                  </a:lnTo>
                  <a:lnTo>
                    <a:pt x="560" y="4"/>
                  </a:lnTo>
                  <a:lnTo>
                    <a:pt x="556" y="16"/>
                  </a:lnTo>
                  <a:lnTo>
                    <a:pt x="548" y="24"/>
                  </a:lnTo>
                  <a:lnTo>
                    <a:pt x="536" y="40"/>
                  </a:lnTo>
                  <a:lnTo>
                    <a:pt x="540" y="60"/>
                  </a:lnTo>
                  <a:lnTo>
                    <a:pt x="540" y="64"/>
                  </a:lnTo>
                  <a:lnTo>
                    <a:pt x="548" y="64"/>
                  </a:lnTo>
                  <a:lnTo>
                    <a:pt x="556" y="68"/>
                  </a:lnTo>
                  <a:lnTo>
                    <a:pt x="560" y="72"/>
                  </a:lnTo>
                  <a:lnTo>
                    <a:pt x="564" y="76"/>
                  </a:lnTo>
                  <a:lnTo>
                    <a:pt x="568" y="80"/>
                  </a:lnTo>
                  <a:lnTo>
                    <a:pt x="580" y="9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3" name="Freeform 2478">
              <a:extLst>
                <a:ext uri="{FF2B5EF4-FFF2-40B4-BE49-F238E27FC236}">
                  <a16:creationId xmlns:a16="http://schemas.microsoft.com/office/drawing/2014/main" id="{0D0A2EFE-7F7D-766E-5D14-E3E8F3470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6176" y="3419666"/>
              <a:ext cx="782638" cy="758825"/>
            </a:xfrm>
            <a:custGeom>
              <a:avLst/>
              <a:gdLst>
                <a:gd name="T0" fmla="*/ 760 w 1708"/>
                <a:gd name="T1" fmla="*/ 116 h 1660"/>
                <a:gd name="T2" fmla="*/ 776 w 1708"/>
                <a:gd name="T3" fmla="*/ 168 h 1660"/>
                <a:gd name="T4" fmla="*/ 860 w 1708"/>
                <a:gd name="T5" fmla="*/ 80 h 1660"/>
                <a:gd name="T6" fmla="*/ 856 w 1708"/>
                <a:gd name="T7" fmla="*/ 216 h 1660"/>
                <a:gd name="T8" fmla="*/ 904 w 1708"/>
                <a:gd name="T9" fmla="*/ 276 h 1660"/>
                <a:gd name="T10" fmla="*/ 960 w 1708"/>
                <a:gd name="T11" fmla="*/ 172 h 1660"/>
                <a:gd name="T12" fmla="*/ 1084 w 1708"/>
                <a:gd name="T13" fmla="*/ 220 h 1660"/>
                <a:gd name="T14" fmla="*/ 1036 w 1708"/>
                <a:gd name="T15" fmla="*/ 328 h 1660"/>
                <a:gd name="T16" fmla="*/ 940 w 1708"/>
                <a:gd name="T17" fmla="*/ 368 h 1660"/>
                <a:gd name="T18" fmla="*/ 892 w 1708"/>
                <a:gd name="T19" fmla="*/ 460 h 1660"/>
                <a:gd name="T20" fmla="*/ 828 w 1708"/>
                <a:gd name="T21" fmla="*/ 520 h 1660"/>
                <a:gd name="T22" fmla="*/ 848 w 1708"/>
                <a:gd name="T23" fmla="*/ 608 h 1660"/>
                <a:gd name="T24" fmla="*/ 888 w 1708"/>
                <a:gd name="T25" fmla="*/ 700 h 1660"/>
                <a:gd name="T26" fmla="*/ 1008 w 1708"/>
                <a:gd name="T27" fmla="*/ 724 h 1660"/>
                <a:gd name="T28" fmla="*/ 1068 w 1708"/>
                <a:gd name="T29" fmla="*/ 700 h 1660"/>
                <a:gd name="T30" fmla="*/ 1160 w 1708"/>
                <a:gd name="T31" fmla="*/ 652 h 1660"/>
                <a:gd name="T32" fmla="*/ 1236 w 1708"/>
                <a:gd name="T33" fmla="*/ 612 h 1660"/>
                <a:gd name="T34" fmla="*/ 1196 w 1708"/>
                <a:gd name="T35" fmla="*/ 484 h 1660"/>
                <a:gd name="T36" fmla="*/ 1304 w 1708"/>
                <a:gd name="T37" fmla="*/ 448 h 1660"/>
                <a:gd name="T38" fmla="*/ 1432 w 1708"/>
                <a:gd name="T39" fmla="*/ 460 h 1660"/>
                <a:gd name="T40" fmla="*/ 1552 w 1708"/>
                <a:gd name="T41" fmla="*/ 344 h 1660"/>
                <a:gd name="T42" fmla="*/ 1648 w 1708"/>
                <a:gd name="T43" fmla="*/ 356 h 1660"/>
                <a:gd name="T44" fmla="*/ 1672 w 1708"/>
                <a:gd name="T45" fmla="*/ 504 h 1660"/>
                <a:gd name="T46" fmla="*/ 1656 w 1708"/>
                <a:gd name="T47" fmla="*/ 608 h 1660"/>
                <a:gd name="T48" fmla="*/ 1588 w 1708"/>
                <a:gd name="T49" fmla="*/ 704 h 1660"/>
                <a:gd name="T50" fmla="*/ 1480 w 1708"/>
                <a:gd name="T51" fmla="*/ 844 h 1660"/>
                <a:gd name="T52" fmla="*/ 1524 w 1708"/>
                <a:gd name="T53" fmla="*/ 952 h 1660"/>
                <a:gd name="T54" fmla="*/ 1428 w 1708"/>
                <a:gd name="T55" fmla="*/ 1044 h 1660"/>
                <a:gd name="T56" fmla="*/ 1316 w 1708"/>
                <a:gd name="T57" fmla="*/ 1052 h 1660"/>
                <a:gd name="T58" fmla="*/ 1188 w 1708"/>
                <a:gd name="T59" fmla="*/ 1136 h 1660"/>
                <a:gd name="T60" fmla="*/ 1092 w 1708"/>
                <a:gd name="T61" fmla="*/ 1176 h 1660"/>
                <a:gd name="T62" fmla="*/ 1200 w 1708"/>
                <a:gd name="T63" fmla="*/ 1228 h 1660"/>
                <a:gd name="T64" fmla="*/ 1200 w 1708"/>
                <a:gd name="T65" fmla="*/ 1356 h 1660"/>
                <a:gd name="T66" fmla="*/ 1276 w 1708"/>
                <a:gd name="T67" fmla="*/ 1412 h 1660"/>
                <a:gd name="T68" fmla="*/ 1212 w 1708"/>
                <a:gd name="T69" fmla="*/ 1524 h 1660"/>
                <a:gd name="T70" fmla="*/ 1096 w 1708"/>
                <a:gd name="T71" fmla="*/ 1600 h 1660"/>
                <a:gd name="T72" fmla="*/ 972 w 1708"/>
                <a:gd name="T73" fmla="*/ 1632 h 1660"/>
                <a:gd name="T74" fmla="*/ 888 w 1708"/>
                <a:gd name="T75" fmla="*/ 1560 h 1660"/>
                <a:gd name="T76" fmla="*/ 848 w 1708"/>
                <a:gd name="T77" fmla="*/ 1412 h 1660"/>
                <a:gd name="T78" fmla="*/ 688 w 1708"/>
                <a:gd name="T79" fmla="*/ 1420 h 1660"/>
                <a:gd name="T80" fmla="*/ 560 w 1708"/>
                <a:gd name="T81" fmla="*/ 1496 h 1660"/>
                <a:gd name="T82" fmla="*/ 444 w 1708"/>
                <a:gd name="T83" fmla="*/ 1540 h 1660"/>
                <a:gd name="T84" fmla="*/ 360 w 1708"/>
                <a:gd name="T85" fmla="*/ 1496 h 1660"/>
                <a:gd name="T86" fmla="*/ 288 w 1708"/>
                <a:gd name="T87" fmla="*/ 1472 h 1660"/>
                <a:gd name="T88" fmla="*/ 144 w 1708"/>
                <a:gd name="T89" fmla="*/ 1284 h 1660"/>
                <a:gd name="T90" fmla="*/ 68 w 1708"/>
                <a:gd name="T91" fmla="*/ 1164 h 1660"/>
                <a:gd name="T92" fmla="*/ 32 w 1708"/>
                <a:gd name="T93" fmla="*/ 1052 h 1660"/>
                <a:gd name="T94" fmla="*/ 36 w 1708"/>
                <a:gd name="T95" fmla="*/ 972 h 1660"/>
                <a:gd name="T96" fmla="*/ 184 w 1708"/>
                <a:gd name="T97" fmla="*/ 928 h 1660"/>
                <a:gd name="T98" fmla="*/ 208 w 1708"/>
                <a:gd name="T99" fmla="*/ 844 h 1660"/>
                <a:gd name="T100" fmla="*/ 280 w 1708"/>
                <a:gd name="T101" fmla="*/ 784 h 1660"/>
                <a:gd name="T102" fmla="*/ 440 w 1708"/>
                <a:gd name="T103" fmla="*/ 784 h 1660"/>
                <a:gd name="T104" fmla="*/ 564 w 1708"/>
                <a:gd name="T105" fmla="*/ 876 h 1660"/>
                <a:gd name="T106" fmla="*/ 588 w 1708"/>
                <a:gd name="T107" fmla="*/ 864 h 1660"/>
                <a:gd name="T108" fmla="*/ 604 w 1708"/>
                <a:gd name="T109" fmla="*/ 756 h 1660"/>
                <a:gd name="T110" fmla="*/ 660 w 1708"/>
                <a:gd name="T111" fmla="*/ 668 h 1660"/>
                <a:gd name="T112" fmla="*/ 792 w 1708"/>
                <a:gd name="T113" fmla="*/ 620 h 1660"/>
                <a:gd name="T114" fmla="*/ 740 w 1708"/>
                <a:gd name="T115" fmla="*/ 460 h 1660"/>
                <a:gd name="T116" fmla="*/ 644 w 1708"/>
                <a:gd name="T117" fmla="*/ 408 h 1660"/>
                <a:gd name="T118" fmla="*/ 556 w 1708"/>
                <a:gd name="T119" fmla="*/ 328 h 1660"/>
                <a:gd name="T120" fmla="*/ 588 w 1708"/>
                <a:gd name="T121" fmla="*/ 184 h 1660"/>
                <a:gd name="T122" fmla="*/ 676 w 1708"/>
                <a:gd name="T123" fmla="*/ 136 h 1660"/>
                <a:gd name="T124" fmla="*/ 708 w 1708"/>
                <a:gd name="T125" fmla="*/ 8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8" h="1660">
                  <a:moveTo>
                    <a:pt x="764" y="4"/>
                  </a:moveTo>
                  <a:lnTo>
                    <a:pt x="780" y="8"/>
                  </a:lnTo>
                  <a:lnTo>
                    <a:pt x="792" y="8"/>
                  </a:lnTo>
                  <a:lnTo>
                    <a:pt x="808" y="20"/>
                  </a:lnTo>
                  <a:lnTo>
                    <a:pt x="804" y="32"/>
                  </a:lnTo>
                  <a:lnTo>
                    <a:pt x="800" y="48"/>
                  </a:lnTo>
                  <a:lnTo>
                    <a:pt x="788" y="60"/>
                  </a:lnTo>
                  <a:lnTo>
                    <a:pt x="768" y="72"/>
                  </a:lnTo>
                  <a:lnTo>
                    <a:pt x="760" y="88"/>
                  </a:lnTo>
                  <a:lnTo>
                    <a:pt x="760" y="104"/>
                  </a:lnTo>
                  <a:lnTo>
                    <a:pt x="760" y="116"/>
                  </a:lnTo>
                  <a:lnTo>
                    <a:pt x="756" y="136"/>
                  </a:lnTo>
                  <a:lnTo>
                    <a:pt x="748" y="156"/>
                  </a:lnTo>
                  <a:lnTo>
                    <a:pt x="740" y="168"/>
                  </a:lnTo>
                  <a:lnTo>
                    <a:pt x="736" y="180"/>
                  </a:lnTo>
                  <a:lnTo>
                    <a:pt x="736" y="188"/>
                  </a:lnTo>
                  <a:lnTo>
                    <a:pt x="740" y="196"/>
                  </a:lnTo>
                  <a:lnTo>
                    <a:pt x="744" y="216"/>
                  </a:lnTo>
                  <a:lnTo>
                    <a:pt x="768" y="220"/>
                  </a:lnTo>
                  <a:lnTo>
                    <a:pt x="768" y="208"/>
                  </a:lnTo>
                  <a:lnTo>
                    <a:pt x="768" y="184"/>
                  </a:lnTo>
                  <a:lnTo>
                    <a:pt x="776" y="168"/>
                  </a:lnTo>
                  <a:lnTo>
                    <a:pt x="780" y="152"/>
                  </a:lnTo>
                  <a:lnTo>
                    <a:pt x="784" y="136"/>
                  </a:lnTo>
                  <a:lnTo>
                    <a:pt x="784" y="128"/>
                  </a:lnTo>
                  <a:lnTo>
                    <a:pt x="788" y="124"/>
                  </a:lnTo>
                  <a:lnTo>
                    <a:pt x="792" y="104"/>
                  </a:lnTo>
                  <a:lnTo>
                    <a:pt x="796" y="92"/>
                  </a:lnTo>
                  <a:lnTo>
                    <a:pt x="808" y="80"/>
                  </a:lnTo>
                  <a:lnTo>
                    <a:pt x="828" y="80"/>
                  </a:lnTo>
                  <a:lnTo>
                    <a:pt x="840" y="84"/>
                  </a:lnTo>
                  <a:lnTo>
                    <a:pt x="852" y="84"/>
                  </a:lnTo>
                  <a:lnTo>
                    <a:pt x="860" y="80"/>
                  </a:lnTo>
                  <a:lnTo>
                    <a:pt x="864" y="80"/>
                  </a:lnTo>
                  <a:lnTo>
                    <a:pt x="864" y="84"/>
                  </a:lnTo>
                  <a:lnTo>
                    <a:pt x="864" y="92"/>
                  </a:lnTo>
                  <a:lnTo>
                    <a:pt x="872" y="108"/>
                  </a:lnTo>
                  <a:lnTo>
                    <a:pt x="876" y="120"/>
                  </a:lnTo>
                  <a:lnTo>
                    <a:pt x="880" y="132"/>
                  </a:lnTo>
                  <a:lnTo>
                    <a:pt x="872" y="148"/>
                  </a:lnTo>
                  <a:lnTo>
                    <a:pt x="868" y="164"/>
                  </a:lnTo>
                  <a:lnTo>
                    <a:pt x="848" y="184"/>
                  </a:lnTo>
                  <a:lnTo>
                    <a:pt x="856" y="200"/>
                  </a:lnTo>
                  <a:lnTo>
                    <a:pt x="856" y="216"/>
                  </a:lnTo>
                  <a:lnTo>
                    <a:pt x="852" y="228"/>
                  </a:lnTo>
                  <a:lnTo>
                    <a:pt x="844" y="244"/>
                  </a:lnTo>
                  <a:lnTo>
                    <a:pt x="840" y="252"/>
                  </a:lnTo>
                  <a:lnTo>
                    <a:pt x="836" y="260"/>
                  </a:lnTo>
                  <a:lnTo>
                    <a:pt x="828" y="268"/>
                  </a:lnTo>
                  <a:lnTo>
                    <a:pt x="832" y="268"/>
                  </a:lnTo>
                  <a:lnTo>
                    <a:pt x="844" y="280"/>
                  </a:lnTo>
                  <a:lnTo>
                    <a:pt x="864" y="280"/>
                  </a:lnTo>
                  <a:lnTo>
                    <a:pt x="876" y="268"/>
                  </a:lnTo>
                  <a:lnTo>
                    <a:pt x="892" y="272"/>
                  </a:lnTo>
                  <a:lnTo>
                    <a:pt x="904" y="276"/>
                  </a:lnTo>
                  <a:lnTo>
                    <a:pt x="924" y="276"/>
                  </a:lnTo>
                  <a:lnTo>
                    <a:pt x="928" y="276"/>
                  </a:lnTo>
                  <a:lnTo>
                    <a:pt x="936" y="260"/>
                  </a:lnTo>
                  <a:lnTo>
                    <a:pt x="940" y="240"/>
                  </a:lnTo>
                  <a:lnTo>
                    <a:pt x="960" y="224"/>
                  </a:lnTo>
                  <a:lnTo>
                    <a:pt x="976" y="220"/>
                  </a:lnTo>
                  <a:lnTo>
                    <a:pt x="988" y="216"/>
                  </a:lnTo>
                  <a:lnTo>
                    <a:pt x="984" y="208"/>
                  </a:lnTo>
                  <a:lnTo>
                    <a:pt x="976" y="196"/>
                  </a:lnTo>
                  <a:lnTo>
                    <a:pt x="968" y="184"/>
                  </a:lnTo>
                  <a:lnTo>
                    <a:pt x="960" y="172"/>
                  </a:lnTo>
                  <a:lnTo>
                    <a:pt x="976" y="160"/>
                  </a:lnTo>
                  <a:lnTo>
                    <a:pt x="984" y="156"/>
                  </a:lnTo>
                  <a:lnTo>
                    <a:pt x="1000" y="148"/>
                  </a:lnTo>
                  <a:lnTo>
                    <a:pt x="1012" y="152"/>
                  </a:lnTo>
                  <a:lnTo>
                    <a:pt x="1032" y="160"/>
                  </a:lnTo>
                  <a:lnTo>
                    <a:pt x="1028" y="180"/>
                  </a:lnTo>
                  <a:lnTo>
                    <a:pt x="1044" y="196"/>
                  </a:lnTo>
                  <a:lnTo>
                    <a:pt x="1052" y="196"/>
                  </a:lnTo>
                  <a:lnTo>
                    <a:pt x="1068" y="200"/>
                  </a:lnTo>
                  <a:lnTo>
                    <a:pt x="1076" y="212"/>
                  </a:lnTo>
                  <a:lnTo>
                    <a:pt x="1084" y="220"/>
                  </a:lnTo>
                  <a:lnTo>
                    <a:pt x="1084" y="224"/>
                  </a:lnTo>
                  <a:lnTo>
                    <a:pt x="1076" y="236"/>
                  </a:lnTo>
                  <a:lnTo>
                    <a:pt x="1068" y="248"/>
                  </a:lnTo>
                  <a:lnTo>
                    <a:pt x="1072" y="264"/>
                  </a:lnTo>
                  <a:lnTo>
                    <a:pt x="1056" y="280"/>
                  </a:lnTo>
                  <a:lnTo>
                    <a:pt x="1056" y="284"/>
                  </a:lnTo>
                  <a:lnTo>
                    <a:pt x="1056" y="296"/>
                  </a:lnTo>
                  <a:lnTo>
                    <a:pt x="1064" y="304"/>
                  </a:lnTo>
                  <a:lnTo>
                    <a:pt x="1064" y="308"/>
                  </a:lnTo>
                  <a:lnTo>
                    <a:pt x="1056" y="324"/>
                  </a:lnTo>
                  <a:lnTo>
                    <a:pt x="1036" y="328"/>
                  </a:lnTo>
                  <a:lnTo>
                    <a:pt x="1028" y="332"/>
                  </a:lnTo>
                  <a:lnTo>
                    <a:pt x="1016" y="340"/>
                  </a:lnTo>
                  <a:lnTo>
                    <a:pt x="1008" y="336"/>
                  </a:lnTo>
                  <a:lnTo>
                    <a:pt x="1000" y="336"/>
                  </a:lnTo>
                  <a:lnTo>
                    <a:pt x="980" y="344"/>
                  </a:lnTo>
                  <a:lnTo>
                    <a:pt x="976" y="344"/>
                  </a:lnTo>
                  <a:lnTo>
                    <a:pt x="972" y="352"/>
                  </a:lnTo>
                  <a:lnTo>
                    <a:pt x="968" y="352"/>
                  </a:lnTo>
                  <a:lnTo>
                    <a:pt x="960" y="364"/>
                  </a:lnTo>
                  <a:lnTo>
                    <a:pt x="948" y="368"/>
                  </a:lnTo>
                  <a:lnTo>
                    <a:pt x="940" y="368"/>
                  </a:lnTo>
                  <a:lnTo>
                    <a:pt x="936" y="368"/>
                  </a:lnTo>
                  <a:lnTo>
                    <a:pt x="932" y="380"/>
                  </a:lnTo>
                  <a:lnTo>
                    <a:pt x="924" y="388"/>
                  </a:lnTo>
                  <a:lnTo>
                    <a:pt x="916" y="400"/>
                  </a:lnTo>
                  <a:lnTo>
                    <a:pt x="896" y="400"/>
                  </a:lnTo>
                  <a:lnTo>
                    <a:pt x="876" y="408"/>
                  </a:lnTo>
                  <a:lnTo>
                    <a:pt x="880" y="416"/>
                  </a:lnTo>
                  <a:lnTo>
                    <a:pt x="884" y="420"/>
                  </a:lnTo>
                  <a:lnTo>
                    <a:pt x="896" y="428"/>
                  </a:lnTo>
                  <a:lnTo>
                    <a:pt x="896" y="448"/>
                  </a:lnTo>
                  <a:lnTo>
                    <a:pt x="892" y="460"/>
                  </a:lnTo>
                  <a:lnTo>
                    <a:pt x="884" y="476"/>
                  </a:lnTo>
                  <a:lnTo>
                    <a:pt x="884" y="488"/>
                  </a:lnTo>
                  <a:lnTo>
                    <a:pt x="884" y="496"/>
                  </a:lnTo>
                  <a:lnTo>
                    <a:pt x="880" y="504"/>
                  </a:lnTo>
                  <a:lnTo>
                    <a:pt x="880" y="508"/>
                  </a:lnTo>
                  <a:lnTo>
                    <a:pt x="864" y="512"/>
                  </a:lnTo>
                  <a:lnTo>
                    <a:pt x="852" y="512"/>
                  </a:lnTo>
                  <a:lnTo>
                    <a:pt x="836" y="516"/>
                  </a:lnTo>
                  <a:lnTo>
                    <a:pt x="832" y="516"/>
                  </a:lnTo>
                  <a:lnTo>
                    <a:pt x="828" y="516"/>
                  </a:lnTo>
                  <a:lnTo>
                    <a:pt x="828" y="520"/>
                  </a:lnTo>
                  <a:lnTo>
                    <a:pt x="828" y="540"/>
                  </a:lnTo>
                  <a:lnTo>
                    <a:pt x="832" y="556"/>
                  </a:lnTo>
                  <a:lnTo>
                    <a:pt x="840" y="568"/>
                  </a:lnTo>
                  <a:lnTo>
                    <a:pt x="852" y="576"/>
                  </a:lnTo>
                  <a:lnTo>
                    <a:pt x="868" y="576"/>
                  </a:lnTo>
                  <a:lnTo>
                    <a:pt x="888" y="572"/>
                  </a:lnTo>
                  <a:lnTo>
                    <a:pt x="896" y="588"/>
                  </a:lnTo>
                  <a:lnTo>
                    <a:pt x="892" y="604"/>
                  </a:lnTo>
                  <a:lnTo>
                    <a:pt x="880" y="608"/>
                  </a:lnTo>
                  <a:lnTo>
                    <a:pt x="868" y="612"/>
                  </a:lnTo>
                  <a:lnTo>
                    <a:pt x="848" y="608"/>
                  </a:lnTo>
                  <a:lnTo>
                    <a:pt x="832" y="616"/>
                  </a:lnTo>
                  <a:lnTo>
                    <a:pt x="836" y="632"/>
                  </a:lnTo>
                  <a:lnTo>
                    <a:pt x="844" y="644"/>
                  </a:lnTo>
                  <a:lnTo>
                    <a:pt x="844" y="660"/>
                  </a:lnTo>
                  <a:lnTo>
                    <a:pt x="848" y="668"/>
                  </a:lnTo>
                  <a:lnTo>
                    <a:pt x="852" y="672"/>
                  </a:lnTo>
                  <a:lnTo>
                    <a:pt x="852" y="684"/>
                  </a:lnTo>
                  <a:lnTo>
                    <a:pt x="856" y="688"/>
                  </a:lnTo>
                  <a:lnTo>
                    <a:pt x="860" y="696"/>
                  </a:lnTo>
                  <a:lnTo>
                    <a:pt x="868" y="704"/>
                  </a:lnTo>
                  <a:lnTo>
                    <a:pt x="888" y="700"/>
                  </a:lnTo>
                  <a:lnTo>
                    <a:pt x="900" y="700"/>
                  </a:lnTo>
                  <a:lnTo>
                    <a:pt x="912" y="696"/>
                  </a:lnTo>
                  <a:lnTo>
                    <a:pt x="920" y="696"/>
                  </a:lnTo>
                  <a:lnTo>
                    <a:pt x="928" y="696"/>
                  </a:lnTo>
                  <a:lnTo>
                    <a:pt x="940" y="712"/>
                  </a:lnTo>
                  <a:lnTo>
                    <a:pt x="948" y="728"/>
                  </a:lnTo>
                  <a:lnTo>
                    <a:pt x="964" y="740"/>
                  </a:lnTo>
                  <a:lnTo>
                    <a:pt x="976" y="736"/>
                  </a:lnTo>
                  <a:lnTo>
                    <a:pt x="988" y="732"/>
                  </a:lnTo>
                  <a:lnTo>
                    <a:pt x="1000" y="724"/>
                  </a:lnTo>
                  <a:lnTo>
                    <a:pt x="1008" y="724"/>
                  </a:lnTo>
                  <a:lnTo>
                    <a:pt x="1012" y="724"/>
                  </a:lnTo>
                  <a:lnTo>
                    <a:pt x="1024" y="724"/>
                  </a:lnTo>
                  <a:lnTo>
                    <a:pt x="1040" y="728"/>
                  </a:lnTo>
                  <a:lnTo>
                    <a:pt x="1052" y="736"/>
                  </a:lnTo>
                  <a:lnTo>
                    <a:pt x="1060" y="732"/>
                  </a:lnTo>
                  <a:lnTo>
                    <a:pt x="1068" y="732"/>
                  </a:lnTo>
                  <a:lnTo>
                    <a:pt x="1072" y="728"/>
                  </a:lnTo>
                  <a:lnTo>
                    <a:pt x="1076" y="724"/>
                  </a:lnTo>
                  <a:lnTo>
                    <a:pt x="1080" y="716"/>
                  </a:lnTo>
                  <a:lnTo>
                    <a:pt x="1072" y="704"/>
                  </a:lnTo>
                  <a:lnTo>
                    <a:pt x="1068" y="700"/>
                  </a:lnTo>
                  <a:lnTo>
                    <a:pt x="1072" y="676"/>
                  </a:lnTo>
                  <a:lnTo>
                    <a:pt x="1076" y="664"/>
                  </a:lnTo>
                  <a:lnTo>
                    <a:pt x="1084" y="648"/>
                  </a:lnTo>
                  <a:lnTo>
                    <a:pt x="1084" y="644"/>
                  </a:lnTo>
                  <a:lnTo>
                    <a:pt x="1088" y="648"/>
                  </a:lnTo>
                  <a:lnTo>
                    <a:pt x="1100" y="652"/>
                  </a:lnTo>
                  <a:lnTo>
                    <a:pt x="1112" y="652"/>
                  </a:lnTo>
                  <a:lnTo>
                    <a:pt x="1124" y="664"/>
                  </a:lnTo>
                  <a:lnTo>
                    <a:pt x="1148" y="660"/>
                  </a:lnTo>
                  <a:lnTo>
                    <a:pt x="1156" y="652"/>
                  </a:lnTo>
                  <a:lnTo>
                    <a:pt x="1160" y="652"/>
                  </a:lnTo>
                  <a:lnTo>
                    <a:pt x="1164" y="644"/>
                  </a:lnTo>
                  <a:lnTo>
                    <a:pt x="1168" y="636"/>
                  </a:lnTo>
                  <a:lnTo>
                    <a:pt x="1180" y="628"/>
                  </a:lnTo>
                  <a:lnTo>
                    <a:pt x="1184" y="624"/>
                  </a:lnTo>
                  <a:lnTo>
                    <a:pt x="1204" y="616"/>
                  </a:lnTo>
                  <a:lnTo>
                    <a:pt x="1212" y="612"/>
                  </a:lnTo>
                  <a:lnTo>
                    <a:pt x="1212" y="608"/>
                  </a:lnTo>
                  <a:lnTo>
                    <a:pt x="1216" y="592"/>
                  </a:lnTo>
                  <a:lnTo>
                    <a:pt x="1228" y="604"/>
                  </a:lnTo>
                  <a:lnTo>
                    <a:pt x="1232" y="612"/>
                  </a:lnTo>
                  <a:lnTo>
                    <a:pt x="1236" y="612"/>
                  </a:lnTo>
                  <a:lnTo>
                    <a:pt x="1252" y="596"/>
                  </a:lnTo>
                  <a:lnTo>
                    <a:pt x="1244" y="580"/>
                  </a:lnTo>
                  <a:lnTo>
                    <a:pt x="1248" y="568"/>
                  </a:lnTo>
                  <a:lnTo>
                    <a:pt x="1252" y="552"/>
                  </a:lnTo>
                  <a:lnTo>
                    <a:pt x="1256" y="540"/>
                  </a:lnTo>
                  <a:lnTo>
                    <a:pt x="1244" y="528"/>
                  </a:lnTo>
                  <a:lnTo>
                    <a:pt x="1232" y="516"/>
                  </a:lnTo>
                  <a:lnTo>
                    <a:pt x="1220" y="512"/>
                  </a:lnTo>
                  <a:lnTo>
                    <a:pt x="1204" y="504"/>
                  </a:lnTo>
                  <a:lnTo>
                    <a:pt x="1204" y="500"/>
                  </a:lnTo>
                  <a:lnTo>
                    <a:pt x="1196" y="484"/>
                  </a:lnTo>
                  <a:lnTo>
                    <a:pt x="1188" y="472"/>
                  </a:lnTo>
                  <a:lnTo>
                    <a:pt x="1184" y="468"/>
                  </a:lnTo>
                  <a:lnTo>
                    <a:pt x="1196" y="464"/>
                  </a:lnTo>
                  <a:lnTo>
                    <a:pt x="1208" y="448"/>
                  </a:lnTo>
                  <a:lnTo>
                    <a:pt x="1228" y="440"/>
                  </a:lnTo>
                  <a:lnTo>
                    <a:pt x="1240" y="432"/>
                  </a:lnTo>
                  <a:lnTo>
                    <a:pt x="1252" y="428"/>
                  </a:lnTo>
                  <a:lnTo>
                    <a:pt x="1276" y="440"/>
                  </a:lnTo>
                  <a:lnTo>
                    <a:pt x="1288" y="444"/>
                  </a:lnTo>
                  <a:lnTo>
                    <a:pt x="1292" y="444"/>
                  </a:lnTo>
                  <a:lnTo>
                    <a:pt x="1304" y="448"/>
                  </a:lnTo>
                  <a:lnTo>
                    <a:pt x="1320" y="460"/>
                  </a:lnTo>
                  <a:lnTo>
                    <a:pt x="1328" y="460"/>
                  </a:lnTo>
                  <a:lnTo>
                    <a:pt x="1340" y="472"/>
                  </a:lnTo>
                  <a:lnTo>
                    <a:pt x="1356" y="480"/>
                  </a:lnTo>
                  <a:lnTo>
                    <a:pt x="1364" y="484"/>
                  </a:lnTo>
                  <a:lnTo>
                    <a:pt x="1372" y="488"/>
                  </a:lnTo>
                  <a:lnTo>
                    <a:pt x="1380" y="484"/>
                  </a:lnTo>
                  <a:lnTo>
                    <a:pt x="1392" y="476"/>
                  </a:lnTo>
                  <a:lnTo>
                    <a:pt x="1408" y="476"/>
                  </a:lnTo>
                  <a:lnTo>
                    <a:pt x="1424" y="468"/>
                  </a:lnTo>
                  <a:lnTo>
                    <a:pt x="1432" y="460"/>
                  </a:lnTo>
                  <a:lnTo>
                    <a:pt x="1456" y="452"/>
                  </a:lnTo>
                  <a:lnTo>
                    <a:pt x="1468" y="436"/>
                  </a:lnTo>
                  <a:lnTo>
                    <a:pt x="1476" y="424"/>
                  </a:lnTo>
                  <a:lnTo>
                    <a:pt x="1484" y="416"/>
                  </a:lnTo>
                  <a:lnTo>
                    <a:pt x="1492" y="404"/>
                  </a:lnTo>
                  <a:lnTo>
                    <a:pt x="1504" y="392"/>
                  </a:lnTo>
                  <a:lnTo>
                    <a:pt x="1512" y="384"/>
                  </a:lnTo>
                  <a:lnTo>
                    <a:pt x="1536" y="376"/>
                  </a:lnTo>
                  <a:lnTo>
                    <a:pt x="1544" y="372"/>
                  </a:lnTo>
                  <a:lnTo>
                    <a:pt x="1560" y="368"/>
                  </a:lnTo>
                  <a:lnTo>
                    <a:pt x="1552" y="344"/>
                  </a:lnTo>
                  <a:lnTo>
                    <a:pt x="1556" y="344"/>
                  </a:lnTo>
                  <a:lnTo>
                    <a:pt x="1564" y="336"/>
                  </a:lnTo>
                  <a:lnTo>
                    <a:pt x="1568" y="328"/>
                  </a:lnTo>
                  <a:lnTo>
                    <a:pt x="1568" y="316"/>
                  </a:lnTo>
                  <a:lnTo>
                    <a:pt x="1592" y="316"/>
                  </a:lnTo>
                  <a:lnTo>
                    <a:pt x="1600" y="320"/>
                  </a:lnTo>
                  <a:lnTo>
                    <a:pt x="1608" y="324"/>
                  </a:lnTo>
                  <a:lnTo>
                    <a:pt x="1628" y="336"/>
                  </a:lnTo>
                  <a:lnTo>
                    <a:pt x="1632" y="340"/>
                  </a:lnTo>
                  <a:lnTo>
                    <a:pt x="1640" y="344"/>
                  </a:lnTo>
                  <a:lnTo>
                    <a:pt x="1648" y="356"/>
                  </a:lnTo>
                  <a:lnTo>
                    <a:pt x="1664" y="364"/>
                  </a:lnTo>
                  <a:lnTo>
                    <a:pt x="1688" y="372"/>
                  </a:lnTo>
                  <a:lnTo>
                    <a:pt x="1688" y="388"/>
                  </a:lnTo>
                  <a:lnTo>
                    <a:pt x="1692" y="400"/>
                  </a:lnTo>
                  <a:lnTo>
                    <a:pt x="1708" y="416"/>
                  </a:lnTo>
                  <a:lnTo>
                    <a:pt x="1688" y="424"/>
                  </a:lnTo>
                  <a:lnTo>
                    <a:pt x="1688" y="444"/>
                  </a:lnTo>
                  <a:lnTo>
                    <a:pt x="1684" y="460"/>
                  </a:lnTo>
                  <a:lnTo>
                    <a:pt x="1680" y="472"/>
                  </a:lnTo>
                  <a:lnTo>
                    <a:pt x="1680" y="488"/>
                  </a:lnTo>
                  <a:lnTo>
                    <a:pt x="1672" y="504"/>
                  </a:lnTo>
                  <a:lnTo>
                    <a:pt x="1668" y="516"/>
                  </a:lnTo>
                  <a:lnTo>
                    <a:pt x="1664" y="524"/>
                  </a:lnTo>
                  <a:lnTo>
                    <a:pt x="1664" y="540"/>
                  </a:lnTo>
                  <a:lnTo>
                    <a:pt x="1672" y="552"/>
                  </a:lnTo>
                  <a:lnTo>
                    <a:pt x="1680" y="568"/>
                  </a:lnTo>
                  <a:lnTo>
                    <a:pt x="1680" y="572"/>
                  </a:lnTo>
                  <a:lnTo>
                    <a:pt x="1688" y="580"/>
                  </a:lnTo>
                  <a:lnTo>
                    <a:pt x="1672" y="580"/>
                  </a:lnTo>
                  <a:lnTo>
                    <a:pt x="1652" y="584"/>
                  </a:lnTo>
                  <a:lnTo>
                    <a:pt x="1656" y="592"/>
                  </a:lnTo>
                  <a:lnTo>
                    <a:pt x="1656" y="608"/>
                  </a:lnTo>
                  <a:lnTo>
                    <a:pt x="1656" y="612"/>
                  </a:lnTo>
                  <a:lnTo>
                    <a:pt x="1656" y="620"/>
                  </a:lnTo>
                  <a:lnTo>
                    <a:pt x="1644" y="636"/>
                  </a:lnTo>
                  <a:lnTo>
                    <a:pt x="1636" y="636"/>
                  </a:lnTo>
                  <a:lnTo>
                    <a:pt x="1616" y="644"/>
                  </a:lnTo>
                  <a:lnTo>
                    <a:pt x="1608" y="656"/>
                  </a:lnTo>
                  <a:lnTo>
                    <a:pt x="1608" y="660"/>
                  </a:lnTo>
                  <a:lnTo>
                    <a:pt x="1604" y="664"/>
                  </a:lnTo>
                  <a:lnTo>
                    <a:pt x="1600" y="676"/>
                  </a:lnTo>
                  <a:lnTo>
                    <a:pt x="1588" y="696"/>
                  </a:lnTo>
                  <a:lnTo>
                    <a:pt x="1588" y="704"/>
                  </a:lnTo>
                  <a:lnTo>
                    <a:pt x="1584" y="716"/>
                  </a:lnTo>
                  <a:lnTo>
                    <a:pt x="1568" y="720"/>
                  </a:lnTo>
                  <a:lnTo>
                    <a:pt x="1556" y="736"/>
                  </a:lnTo>
                  <a:lnTo>
                    <a:pt x="1552" y="744"/>
                  </a:lnTo>
                  <a:lnTo>
                    <a:pt x="1548" y="760"/>
                  </a:lnTo>
                  <a:lnTo>
                    <a:pt x="1540" y="780"/>
                  </a:lnTo>
                  <a:lnTo>
                    <a:pt x="1532" y="792"/>
                  </a:lnTo>
                  <a:lnTo>
                    <a:pt x="1516" y="800"/>
                  </a:lnTo>
                  <a:lnTo>
                    <a:pt x="1504" y="816"/>
                  </a:lnTo>
                  <a:lnTo>
                    <a:pt x="1488" y="828"/>
                  </a:lnTo>
                  <a:lnTo>
                    <a:pt x="1480" y="844"/>
                  </a:lnTo>
                  <a:lnTo>
                    <a:pt x="1476" y="856"/>
                  </a:lnTo>
                  <a:lnTo>
                    <a:pt x="1480" y="860"/>
                  </a:lnTo>
                  <a:lnTo>
                    <a:pt x="1484" y="860"/>
                  </a:lnTo>
                  <a:lnTo>
                    <a:pt x="1492" y="876"/>
                  </a:lnTo>
                  <a:lnTo>
                    <a:pt x="1500" y="884"/>
                  </a:lnTo>
                  <a:lnTo>
                    <a:pt x="1504" y="888"/>
                  </a:lnTo>
                  <a:lnTo>
                    <a:pt x="1504" y="904"/>
                  </a:lnTo>
                  <a:lnTo>
                    <a:pt x="1520" y="908"/>
                  </a:lnTo>
                  <a:lnTo>
                    <a:pt x="1528" y="924"/>
                  </a:lnTo>
                  <a:lnTo>
                    <a:pt x="1528" y="936"/>
                  </a:lnTo>
                  <a:lnTo>
                    <a:pt x="1524" y="952"/>
                  </a:lnTo>
                  <a:lnTo>
                    <a:pt x="1508" y="960"/>
                  </a:lnTo>
                  <a:lnTo>
                    <a:pt x="1504" y="968"/>
                  </a:lnTo>
                  <a:lnTo>
                    <a:pt x="1504" y="972"/>
                  </a:lnTo>
                  <a:lnTo>
                    <a:pt x="1496" y="984"/>
                  </a:lnTo>
                  <a:lnTo>
                    <a:pt x="1492" y="992"/>
                  </a:lnTo>
                  <a:lnTo>
                    <a:pt x="1480" y="1016"/>
                  </a:lnTo>
                  <a:lnTo>
                    <a:pt x="1472" y="1028"/>
                  </a:lnTo>
                  <a:lnTo>
                    <a:pt x="1452" y="1032"/>
                  </a:lnTo>
                  <a:lnTo>
                    <a:pt x="1444" y="1036"/>
                  </a:lnTo>
                  <a:lnTo>
                    <a:pt x="1436" y="1040"/>
                  </a:lnTo>
                  <a:lnTo>
                    <a:pt x="1428" y="1044"/>
                  </a:lnTo>
                  <a:lnTo>
                    <a:pt x="1420" y="1044"/>
                  </a:lnTo>
                  <a:lnTo>
                    <a:pt x="1400" y="1048"/>
                  </a:lnTo>
                  <a:lnTo>
                    <a:pt x="1388" y="1040"/>
                  </a:lnTo>
                  <a:lnTo>
                    <a:pt x="1372" y="1048"/>
                  </a:lnTo>
                  <a:lnTo>
                    <a:pt x="1368" y="1048"/>
                  </a:lnTo>
                  <a:lnTo>
                    <a:pt x="1360" y="1052"/>
                  </a:lnTo>
                  <a:lnTo>
                    <a:pt x="1352" y="1052"/>
                  </a:lnTo>
                  <a:lnTo>
                    <a:pt x="1344" y="1052"/>
                  </a:lnTo>
                  <a:lnTo>
                    <a:pt x="1340" y="1052"/>
                  </a:lnTo>
                  <a:lnTo>
                    <a:pt x="1324" y="1052"/>
                  </a:lnTo>
                  <a:lnTo>
                    <a:pt x="1316" y="1052"/>
                  </a:lnTo>
                  <a:lnTo>
                    <a:pt x="1300" y="1064"/>
                  </a:lnTo>
                  <a:lnTo>
                    <a:pt x="1296" y="1076"/>
                  </a:lnTo>
                  <a:lnTo>
                    <a:pt x="1272" y="1080"/>
                  </a:lnTo>
                  <a:lnTo>
                    <a:pt x="1260" y="1080"/>
                  </a:lnTo>
                  <a:lnTo>
                    <a:pt x="1244" y="1096"/>
                  </a:lnTo>
                  <a:lnTo>
                    <a:pt x="1232" y="1104"/>
                  </a:lnTo>
                  <a:lnTo>
                    <a:pt x="1228" y="1112"/>
                  </a:lnTo>
                  <a:lnTo>
                    <a:pt x="1224" y="1120"/>
                  </a:lnTo>
                  <a:lnTo>
                    <a:pt x="1200" y="1128"/>
                  </a:lnTo>
                  <a:lnTo>
                    <a:pt x="1196" y="1132"/>
                  </a:lnTo>
                  <a:lnTo>
                    <a:pt x="1188" y="1136"/>
                  </a:lnTo>
                  <a:lnTo>
                    <a:pt x="1180" y="1136"/>
                  </a:lnTo>
                  <a:lnTo>
                    <a:pt x="1160" y="1132"/>
                  </a:lnTo>
                  <a:lnTo>
                    <a:pt x="1144" y="1124"/>
                  </a:lnTo>
                  <a:lnTo>
                    <a:pt x="1120" y="1120"/>
                  </a:lnTo>
                  <a:lnTo>
                    <a:pt x="1124" y="1128"/>
                  </a:lnTo>
                  <a:lnTo>
                    <a:pt x="1124" y="1136"/>
                  </a:lnTo>
                  <a:lnTo>
                    <a:pt x="1112" y="1140"/>
                  </a:lnTo>
                  <a:lnTo>
                    <a:pt x="1104" y="1140"/>
                  </a:lnTo>
                  <a:lnTo>
                    <a:pt x="1088" y="1148"/>
                  </a:lnTo>
                  <a:lnTo>
                    <a:pt x="1088" y="1164"/>
                  </a:lnTo>
                  <a:lnTo>
                    <a:pt x="1092" y="1176"/>
                  </a:lnTo>
                  <a:lnTo>
                    <a:pt x="1084" y="1192"/>
                  </a:lnTo>
                  <a:lnTo>
                    <a:pt x="1080" y="1196"/>
                  </a:lnTo>
                  <a:lnTo>
                    <a:pt x="1092" y="1208"/>
                  </a:lnTo>
                  <a:lnTo>
                    <a:pt x="1096" y="1212"/>
                  </a:lnTo>
                  <a:lnTo>
                    <a:pt x="1104" y="1204"/>
                  </a:lnTo>
                  <a:lnTo>
                    <a:pt x="1116" y="1196"/>
                  </a:lnTo>
                  <a:lnTo>
                    <a:pt x="1140" y="1208"/>
                  </a:lnTo>
                  <a:lnTo>
                    <a:pt x="1148" y="1204"/>
                  </a:lnTo>
                  <a:lnTo>
                    <a:pt x="1164" y="1208"/>
                  </a:lnTo>
                  <a:lnTo>
                    <a:pt x="1184" y="1216"/>
                  </a:lnTo>
                  <a:lnTo>
                    <a:pt x="1200" y="1228"/>
                  </a:lnTo>
                  <a:lnTo>
                    <a:pt x="1208" y="1236"/>
                  </a:lnTo>
                  <a:lnTo>
                    <a:pt x="1212" y="1240"/>
                  </a:lnTo>
                  <a:lnTo>
                    <a:pt x="1208" y="1244"/>
                  </a:lnTo>
                  <a:lnTo>
                    <a:pt x="1208" y="1260"/>
                  </a:lnTo>
                  <a:lnTo>
                    <a:pt x="1196" y="1276"/>
                  </a:lnTo>
                  <a:lnTo>
                    <a:pt x="1180" y="1284"/>
                  </a:lnTo>
                  <a:lnTo>
                    <a:pt x="1180" y="1304"/>
                  </a:lnTo>
                  <a:lnTo>
                    <a:pt x="1188" y="1328"/>
                  </a:lnTo>
                  <a:lnTo>
                    <a:pt x="1184" y="1340"/>
                  </a:lnTo>
                  <a:lnTo>
                    <a:pt x="1188" y="1340"/>
                  </a:lnTo>
                  <a:lnTo>
                    <a:pt x="1200" y="1356"/>
                  </a:lnTo>
                  <a:lnTo>
                    <a:pt x="1208" y="1364"/>
                  </a:lnTo>
                  <a:lnTo>
                    <a:pt x="1216" y="1368"/>
                  </a:lnTo>
                  <a:lnTo>
                    <a:pt x="1216" y="1392"/>
                  </a:lnTo>
                  <a:lnTo>
                    <a:pt x="1220" y="1408"/>
                  </a:lnTo>
                  <a:lnTo>
                    <a:pt x="1236" y="1412"/>
                  </a:lnTo>
                  <a:lnTo>
                    <a:pt x="1260" y="1408"/>
                  </a:lnTo>
                  <a:lnTo>
                    <a:pt x="1268" y="1404"/>
                  </a:lnTo>
                  <a:lnTo>
                    <a:pt x="1272" y="1400"/>
                  </a:lnTo>
                  <a:lnTo>
                    <a:pt x="1276" y="1404"/>
                  </a:lnTo>
                  <a:lnTo>
                    <a:pt x="1276" y="1408"/>
                  </a:lnTo>
                  <a:lnTo>
                    <a:pt x="1276" y="1412"/>
                  </a:lnTo>
                  <a:lnTo>
                    <a:pt x="1280" y="1428"/>
                  </a:lnTo>
                  <a:lnTo>
                    <a:pt x="1284" y="1432"/>
                  </a:lnTo>
                  <a:lnTo>
                    <a:pt x="1288" y="1440"/>
                  </a:lnTo>
                  <a:lnTo>
                    <a:pt x="1276" y="1448"/>
                  </a:lnTo>
                  <a:lnTo>
                    <a:pt x="1272" y="1460"/>
                  </a:lnTo>
                  <a:lnTo>
                    <a:pt x="1264" y="1476"/>
                  </a:lnTo>
                  <a:lnTo>
                    <a:pt x="1252" y="1496"/>
                  </a:lnTo>
                  <a:lnTo>
                    <a:pt x="1248" y="1512"/>
                  </a:lnTo>
                  <a:lnTo>
                    <a:pt x="1244" y="1524"/>
                  </a:lnTo>
                  <a:lnTo>
                    <a:pt x="1228" y="1532"/>
                  </a:lnTo>
                  <a:lnTo>
                    <a:pt x="1212" y="1524"/>
                  </a:lnTo>
                  <a:lnTo>
                    <a:pt x="1192" y="1524"/>
                  </a:lnTo>
                  <a:lnTo>
                    <a:pt x="1184" y="1528"/>
                  </a:lnTo>
                  <a:lnTo>
                    <a:pt x="1168" y="1536"/>
                  </a:lnTo>
                  <a:lnTo>
                    <a:pt x="1156" y="1540"/>
                  </a:lnTo>
                  <a:lnTo>
                    <a:pt x="1144" y="1540"/>
                  </a:lnTo>
                  <a:lnTo>
                    <a:pt x="1128" y="1552"/>
                  </a:lnTo>
                  <a:lnTo>
                    <a:pt x="1108" y="1560"/>
                  </a:lnTo>
                  <a:lnTo>
                    <a:pt x="1092" y="1572"/>
                  </a:lnTo>
                  <a:lnTo>
                    <a:pt x="1092" y="1576"/>
                  </a:lnTo>
                  <a:lnTo>
                    <a:pt x="1092" y="1584"/>
                  </a:lnTo>
                  <a:lnTo>
                    <a:pt x="1096" y="1600"/>
                  </a:lnTo>
                  <a:lnTo>
                    <a:pt x="1080" y="1616"/>
                  </a:lnTo>
                  <a:lnTo>
                    <a:pt x="1072" y="1620"/>
                  </a:lnTo>
                  <a:lnTo>
                    <a:pt x="1060" y="1636"/>
                  </a:lnTo>
                  <a:lnTo>
                    <a:pt x="1052" y="1648"/>
                  </a:lnTo>
                  <a:lnTo>
                    <a:pt x="1040" y="1660"/>
                  </a:lnTo>
                  <a:lnTo>
                    <a:pt x="1024" y="1652"/>
                  </a:lnTo>
                  <a:lnTo>
                    <a:pt x="1012" y="1636"/>
                  </a:lnTo>
                  <a:lnTo>
                    <a:pt x="996" y="1620"/>
                  </a:lnTo>
                  <a:lnTo>
                    <a:pt x="988" y="1628"/>
                  </a:lnTo>
                  <a:lnTo>
                    <a:pt x="984" y="1628"/>
                  </a:lnTo>
                  <a:lnTo>
                    <a:pt x="972" y="1632"/>
                  </a:lnTo>
                  <a:lnTo>
                    <a:pt x="956" y="1636"/>
                  </a:lnTo>
                  <a:lnTo>
                    <a:pt x="944" y="1640"/>
                  </a:lnTo>
                  <a:lnTo>
                    <a:pt x="936" y="1640"/>
                  </a:lnTo>
                  <a:lnTo>
                    <a:pt x="912" y="1636"/>
                  </a:lnTo>
                  <a:lnTo>
                    <a:pt x="896" y="1640"/>
                  </a:lnTo>
                  <a:lnTo>
                    <a:pt x="896" y="1632"/>
                  </a:lnTo>
                  <a:lnTo>
                    <a:pt x="892" y="1620"/>
                  </a:lnTo>
                  <a:lnTo>
                    <a:pt x="892" y="1608"/>
                  </a:lnTo>
                  <a:lnTo>
                    <a:pt x="884" y="1596"/>
                  </a:lnTo>
                  <a:lnTo>
                    <a:pt x="884" y="1580"/>
                  </a:lnTo>
                  <a:lnTo>
                    <a:pt x="888" y="1560"/>
                  </a:lnTo>
                  <a:lnTo>
                    <a:pt x="892" y="1544"/>
                  </a:lnTo>
                  <a:lnTo>
                    <a:pt x="888" y="1532"/>
                  </a:lnTo>
                  <a:lnTo>
                    <a:pt x="888" y="1520"/>
                  </a:lnTo>
                  <a:lnTo>
                    <a:pt x="888" y="1512"/>
                  </a:lnTo>
                  <a:lnTo>
                    <a:pt x="896" y="1492"/>
                  </a:lnTo>
                  <a:lnTo>
                    <a:pt x="900" y="1480"/>
                  </a:lnTo>
                  <a:lnTo>
                    <a:pt x="884" y="1468"/>
                  </a:lnTo>
                  <a:lnTo>
                    <a:pt x="876" y="1456"/>
                  </a:lnTo>
                  <a:lnTo>
                    <a:pt x="860" y="1440"/>
                  </a:lnTo>
                  <a:lnTo>
                    <a:pt x="852" y="1428"/>
                  </a:lnTo>
                  <a:lnTo>
                    <a:pt x="848" y="1412"/>
                  </a:lnTo>
                  <a:lnTo>
                    <a:pt x="844" y="1404"/>
                  </a:lnTo>
                  <a:lnTo>
                    <a:pt x="824" y="1408"/>
                  </a:lnTo>
                  <a:lnTo>
                    <a:pt x="812" y="1416"/>
                  </a:lnTo>
                  <a:lnTo>
                    <a:pt x="792" y="1432"/>
                  </a:lnTo>
                  <a:lnTo>
                    <a:pt x="780" y="1436"/>
                  </a:lnTo>
                  <a:lnTo>
                    <a:pt x="756" y="1432"/>
                  </a:lnTo>
                  <a:lnTo>
                    <a:pt x="752" y="1432"/>
                  </a:lnTo>
                  <a:lnTo>
                    <a:pt x="740" y="1432"/>
                  </a:lnTo>
                  <a:lnTo>
                    <a:pt x="728" y="1436"/>
                  </a:lnTo>
                  <a:lnTo>
                    <a:pt x="708" y="1428"/>
                  </a:lnTo>
                  <a:lnTo>
                    <a:pt x="688" y="1420"/>
                  </a:lnTo>
                  <a:lnTo>
                    <a:pt x="676" y="1416"/>
                  </a:lnTo>
                  <a:lnTo>
                    <a:pt x="660" y="1412"/>
                  </a:lnTo>
                  <a:lnTo>
                    <a:pt x="652" y="1432"/>
                  </a:lnTo>
                  <a:lnTo>
                    <a:pt x="652" y="1448"/>
                  </a:lnTo>
                  <a:lnTo>
                    <a:pt x="648" y="1452"/>
                  </a:lnTo>
                  <a:lnTo>
                    <a:pt x="640" y="1456"/>
                  </a:lnTo>
                  <a:lnTo>
                    <a:pt x="636" y="1476"/>
                  </a:lnTo>
                  <a:lnTo>
                    <a:pt x="616" y="1488"/>
                  </a:lnTo>
                  <a:lnTo>
                    <a:pt x="596" y="1492"/>
                  </a:lnTo>
                  <a:lnTo>
                    <a:pt x="580" y="1488"/>
                  </a:lnTo>
                  <a:lnTo>
                    <a:pt x="560" y="1496"/>
                  </a:lnTo>
                  <a:lnTo>
                    <a:pt x="540" y="1500"/>
                  </a:lnTo>
                  <a:lnTo>
                    <a:pt x="528" y="1500"/>
                  </a:lnTo>
                  <a:lnTo>
                    <a:pt x="512" y="1500"/>
                  </a:lnTo>
                  <a:lnTo>
                    <a:pt x="504" y="1500"/>
                  </a:lnTo>
                  <a:lnTo>
                    <a:pt x="500" y="1508"/>
                  </a:lnTo>
                  <a:lnTo>
                    <a:pt x="496" y="1512"/>
                  </a:lnTo>
                  <a:lnTo>
                    <a:pt x="472" y="1512"/>
                  </a:lnTo>
                  <a:lnTo>
                    <a:pt x="456" y="1520"/>
                  </a:lnTo>
                  <a:lnTo>
                    <a:pt x="452" y="1528"/>
                  </a:lnTo>
                  <a:lnTo>
                    <a:pt x="444" y="1536"/>
                  </a:lnTo>
                  <a:lnTo>
                    <a:pt x="444" y="1540"/>
                  </a:lnTo>
                  <a:lnTo>
                    <a:pt x="420" y="1544"/>
                  </a:lnTo>
                  <a:lnTo>
                    <a:pt x="400" y="1544"/>
                  </a:lnTo>
                  <a:lnTo>
                    <a:pt x="404" y="1532"/>
                  </a:lnTo>
                  <a:lnTo>
                    <a:pt x="396" y="1524"/>
                  </a:lnTo>
                  <a:lnTo>
                    <a:pt x="384" y="1520"/>
                  </a:lnTo>
                  <a:lnTo>
                    <a:pt x="376" y="1516"/>
                  </a:lnTo>
                  <a:lnTo>
                    <a:pt x="368" y="1516"/>
                  </a:lnTo>
                  <a:lnTo>
                    <a:pt x="360" y="1516"/>
                  </a:lnTo>
                  <a:lnTo>
                    <a:pt x="352" y="1508"/>
                  </a:lnTo>
                  <a:lnTo>
                    <a:pt x="356" y="1500"/>
                  </a:lnTo>
                  <a:lnTo>
                    <a:pt x="360" y="1496"/>
                  </a:lnTo>
                  <a:lnTo>
                    <a:pt x="360" y="1488"/>
                  </a:lnTo>
                  <a:lnTo>
                    <a:pt x="356" y="1488"/>
                  </a:lnTo>
                  <a:lnTo>
                    <a:pt x="348" y="1484"/>
                  </a:lnTo>
                  <a:lnTo>
                    <a:pt x="340" y="1488"/>
                  </a:lnTo>
                  <a:lnTo>
                    <a:pt x="328" y="1492"/>
                  </a:lnTo>
                  <a:lnTo>
                    <a:pt x="320" y="1492"/>
                  </a:lnTo>
                  <a:lnTo>
                    <a:pt x="316" y="1488"/>
                  </a:lnTo>
                  <a:lnTo>
                    <a:pt x="308" y="1488"/>
                  </a:lnTo>
                  <a:lnTo>
                    <a:pt x="304" y="1484"/>
                  </a:lnTo>
                  <a:lnTo>
                    <a:pt x="296" y="1480"/>
                  </a:lnTo>
                  <a:lnTo>
                    <a:pt x="288" y="1472"/>
                  </a:lnTo>
                  <a:lnTo>
                    <a:pt x="272" y="1456"/>
                  </a:lnTo>
                  <a:lnTo>
                    <a:pt x="268" y="1440"/>
                  </a:lnTo>
                  <a:lnTo>
                    <a:pt x="264" y="1424"/>
                  </a:lnTo>
                  <a:lnTo>
                    <a:pt x="248" y="1404"/>
                  </a:lnTo>
                  <a:lnTo>
                    <a:pt x="240" y="1376"/>
                  </a:lnTo>
                  <a:lnTo>
                    <a:pt x="220" y="1364"/>
                  </a:lnTo>
                  <a:lnTo>
                    <a:pt x="212" y="1356"/>
                  </a:lnTo>
                  <a:lnTo>
                    <a:pt x="192" y="1340"/>
                  </a:lnTo>
                  <a:lnTo>
                    <a:pt x="188" y="1336"/>
                  </a:lnTo>
                  <a:lnTo>
                    <a:pt x="176" y="1324"/>
                  </a:lnTo>
                  <a:lnTo>
                    <a:pt x="144" y="1284"/>
                  </a:lnTo>
                  <a:lnTo>
                    <a:pt x="144" y="1280"/>
                  </a:lnTo>
                  <a:lnTo>
                    <a:pt x="128" y="1248"/>
                  </a:lnTo>
                  <a:lnTo>
                    <a:pt x="120" y="1240"/>
                  </a:lnTo>
                  <a:lnTo>
                    <a:pt x="116" y="1236"/>
                  </a:lnTo>
                  <a:lnTo>
                    <a:pt x="108" y="1228"/>
                  </a:lnTo>
                  <a:lnTo>
                    <a:pt x="84" y="1192"/>
                  </a:lnTo>
                  <a:lnTo>
                    <a:pt x="80" y="1184"/>
                  </a:lnTo>
                  <a:lnTo>
                    <a:pt x="76" y="1180"/>
                  </a:lnTo>
                  <a:lnTo>
                    <a:pt x="76" y="1172"/>
                  </a:lnTo>
                  <a:lnTo>
                    <a:pt x="72" y="1168"/>
                  </a:lnTo>
                  <a:lnTo>
                    <a:pt x="68" y="1164"/>
                  </a:lnTo>
                  <a:lnTo>
                    <a:pt x="60" y="1144"/>
                  </a:lnTo>
                  <a:lnTo>
                    <a:pt x="56" y="1136"/>
                  </a:lnTo>
                  <a:lnTo>
                    <a:pt x="56" y="1112"/>
                  </a:lnTo>
                  <a:lnTo>
                    <a:pt x="56" y="1104"/>
                  </a:lnTo>
                  <a:lnTo>
                    <a:pt x="60" y="1096"/>
                  </a:lnTo>
                  <a:lnTo>
                    <a:pt x="60" y="1092"/>
                  </a:lnTo>
                  <a:lnTo>
                    <a:pt x="56" y="1084"/>
                  </a:lnTo>
                  <a:lnTo>
                    <a:pt x="52" y="1076"/>
                  </a:lnTo>
                  <a:lnTo>
                    <a:pt x="40" y="1064"/>
                  </a:lnTo>
                  <a:lnTo>
                    <a:pt x="36" y="1060"/>
                  </a:lnTo>
                  <a:lnTo>
                    <a:pt x="32" y="1052"/>
                  </a:lnTo>
                  <a:lnTo>
                    <a:pt x="24" y="1048"/>
                  </a:lnTo>
                  <a:lnTo>
                    <a:pt x="20" y="1044"/>
                  </a:lnTo>
                  <a:lnTo>
                    <a:pt x="16" y="1036"/>
                  </a:lnTo>
                  <a:lnTo>
                    <a:pt x="8" y="1028"/>
                  </a:lnTo>
                  <a:lnTo>
                    <a:pt x="4" y="1020"/>
                  </a:lnTo>
                  <a:lnTo>
                    <a:pt x="0" y="1004"/>
                  </a:lnTo>
                  <a:lnTo>
                    <a:pt x="8" y="1000"/>
                  </a:lnTo>
                  <a:lnTo>
                    <a:pt x="8" y="996"/>
                  </a:lnTo>
                  <a:lnTo>
                    <a:pt x="20" y="984"/>
                  </a:lnTo>
                  <a:lnTo>
                    <a:pt x="32" y="972"/>
                  </a:lnTo>
                  <a:lnTo>
                    <a:pt x="36" y="972"/>
                  </a:lnTo>
                  <a:lnTo>
                    <a:pt x="52" y="968"/>
                  </a:lnTo>
                  <a:lnTo>
                    <a:pt x="68" y="964"/>
                  </a:lnTo>
                  <a:lnTo>
                    <a:pt x="76" y="964"/>
                  </a:lnTo>
                  <a:lnTo>
                    <a:pt x="92" y="964"/>
                  </a:lnTo>
                  <a:lnTo>
                    <a:pt x="140" y="960"/>
                  </a:lnTo>
                  <a:lnTo>
                    <a:pt x="144" y="960"/>
                  </a:lnTo>
                  <a:lnTo>
                    <a:pt x="148" y="956"/>
                  </a:lnTo>
                  <a:lnTo>
                    <a:pt x="156" y="956"/>
                  </a:lnTo>
                  <a:lnTo>
                    <a:pt x="164" y="948"/>
                  </a:lnTo>
                  <a:lnTo>
                    <a:pt x="180" y="936"/>
                  </a:lnTo>
                  <a:lnTo>
                    <a:pt x="184" y="928"/>
                  </a:lnTo>
                  <a:lnTo>
                    <a:pt x="188" y="920"/>
                  </a:lnTo>
                  <a:lnTo>
                    <a:pt x="192" y="916"/>
                  </a:lnTo>
                  <a:lnTo>
                    <a:pt x="192" y="908"/>
                  </a:lnTo>
                  <a:lnTo>
                    <a:pt x="188" y="904"/>
                  </a:lnTo>
                  <a:lnTo>
                    <a:pt x="188" y="896"/>
                  </a:lnTo>
                  <a:lnTo>
                    <a:pt x="180" y="892"/>
                  </a:lnTo>
                  <a:lnTo>
                    <a:pt x="172" y="888"/>
                  </a:lnTo>
                  <a:lnTo>
                    <a:pt x="180" y="880"/>
                  </a:lnTo>
                  <a:lnTo>
                    <a:pt x="188" y="860"/>
                  </a:lnTo>
                  <a:lnTo>
                    <a:pt x="200" y="848"/>
                  </a:lnTo>
                  <a:lnTo>
                    <a:pt x="208" y="844"/>
                  </a:lnTo>
                  <a:lnTo>
                    <a:pt x="216" y="832"/>
                  </a:lnTo>
                  <a:lnTo>
                    <a:pt x="220" y="824"/>
                  </a:lnTo>
                  <a:lnTo>
                    <a:pt x="220" y="820"/>
                  </a:lnTo>
                  <a:lnTo>
                    <a:pt x="220" y="816"/>
                  </a:lnTo>
                  <a:lnTo>
                    <a:pt x="228" y="804"/>
                  </a:lnTo>
                  <a:lnTo>
                    <a:pt x="236" y="796"/>
                  </a:lnTo>
                  <a:lnTo>
                    <a:pt x="252" y="784"/>
                  </a:lnTo>
                  <a:lnTo>
                    <a:pt x="252" y="780"/>
                  </a:lnTo>
                  <a:lnTo>
                    <a:pt x="256" y="780"/>
                  </a:lnTo>
                  <a:lnTo>
                    <a:pt x="268" y="776"/>
                  </a:lnTo>
                  <a:lnTo>
                    <a:pt x="280" y="784"/>
                  </a:lnTo>
                  <a:lnTo>
                    <a:pt x="300" y="788"/>
                  </a:lnTo>
                  <a:lnTo>
                    <a:pt x="320" y="776"/>
                  </a:lnTo>
                  <a:lnTo>
                    <a:pt x="332" y="764"/>
                  </a:lnTo>
                  <a:lnTo>
                    <a:pt x="344" y="756"/>
                  </a:lnTo>
                  <a:lnTo>
                    <a:pt x="356" y="744"/>
                  </a:lnTo>
                  <a:lnTo>
                    <a:pt x="372" y="744"/>
                  </a:lnTo>
                  <a:lnTo>
                    <a:pt x="380" y="740"/>
                  </a:lnTo>
                  <a:lnTo>
                    <a:pt x="400" y="744"/>
                  </a:lnTo>
                  <a:lnTo>
                    <a:pt x="412" y="764"/>
                  </a:lnTo>
                  <a:lnTo>
                    <a:pt x="428" y="776"/>
                  </a:lnTo>
                  <a:lnTo>
                    <a:pt x="440" y="784"/>
                  </a:lnTo>
                  <a:lnTo>
                    <a:pt x="444" y="784"/>
                  </a:lnTo>
                  <a:lnTo>
                    <a:pt x="456" y="780"/>
                  </a:lnTo>
                  <a:lnTo>
                    <a:pt x="476" y="792"/>
                  </a:lnTo>
                  <a:lnTo>
                    <a:pt x="484" y="808"/>
                  </a:lnTo>
                  <a:lnTo>
                    <a:pt x="492" y="824"/>
                  </a:lnTo>
                  <a:lnTo>
                    <a:pt x="500" y="832"/>
                  </a:lnTo>
                  <a:lnTo>
                    <a:pt x="520" y="840"/>
                  </a:lnTo>
                  <a:lnTo>
                    <a:pt x="532" y="848"/>
                  </a:lnTo>
                  <a:lnTo>
                    <a:pt x="540" y="856"/>
                  </a:lnTo>
                  <a:lnTo>
                    <a:pt x="544" y="864"/>
                  </a:lnTo>
                  <a:lnTo>
                    <a:pt x="564" y="876"/>
                  </a:lnTo>
                  <a:lnTo>
                    <a:pt x="572" y="888"/>
                  </a:lnTo>
                  <a:lnTo>
                    <a:pt x="580" y="904"/>
                  </a:lnTo>
                  <a:lnTo>
                    <a:pt x="584" y="920"/>
                  </a:lnTo>
                  <a:lnTo>
                    <a:pt x="588" y="928"/>
                  </a:lnTo>
                  <a:lnTo>
                    <a:pt x="588" y="916"/>
                  </a:lnTo>
                  <a:lnTo>
                    <a:pt x="588" y="908"/>
                  </a:lnTo>
                  <a:lnTo>
                    <a:pt x="596" y="888"/>
                  </a:lnTo>
                  <a:lnTo>
                    <a:pt x="596" y="876"/>
                  </a:lnTo>
                  <a:lnTo>
                    <a:pt x="596" y="872"/>
                  </a:lnTo>
                  <a:lnTo>
                    <a:pt x="592" y="868"/>
                  </a:lnTo>
                  <a:lnTo>
                    <a:pt x="588" y="864"/>
                  </a:lnTo>
                  <a:lnTo>
                    <a:pt x="576" y="852"/>
                  </a:lnTo>
                  <a:lnTo>
                    <a:pt x="560" y="844"/>
                  </a:lnTo>
                  <a:lnTo>
                    <a:pt x="560" y="820"/>
                  </a:lnTo>
                  <a:lnTo>
                    <a:pt x="572" y="820"/>
                  </a:lnTo>
                  <a:lnTo>
                    <a:pt x="576" y="820"/>
                  </a:lnTo>
                  <a:lnTo>
                    <a:pt x="584" y="808"/>
                  </a:lnTo>
                  <a:lnTo>
                    <a:pt x="592" y="800"/>
                  </a:lnTo>
                  <a:lnTo>
                    <a:pt x="604" y="780"/>
                  </a:lnTo>
                  <a:lnTo>
                    <a:pt x="608" y="776"/>
                  </a:lnTo>
                  <a:lnTo>
                    <a:pt x="612" y="772"/>
                  </a:lnTo>
                  <a:lnTo>
                    <a:pt x="604" y="756"/>
                  </a:lnTo>
                  <a:lnTo>
                    <a:pt x="600" y="736"/>
                  </a:lnTo>
                  <a:lnTo>
                    <a:pt x="604" y="724"/>
                  </a:lnTo>
                  <a:lnTo>
                    <a:pt x="608" y="708"/>
                  </a:lnTo>
                  <a:lnTo>
                    <a:pt x="608" y="692"/>
                  </a:lnTo>
                  <a:lnTo>
                    <a:pt x="608" y="680"/>
                  </a:lnTo>
                  <a:lnTo>
                    <a:pt x="608" y="676"/>
                  </a:lnTo>
                  <a:lnTo>
                    <a:pt x="612" y="676"/>
                  </a:lnTo>
                  <a:lnTo>
                    <a:pt x="628" y="672"/>
                  </a:lnTo>
                  <a:lnTo>
                    <a:pt x="644" y="672"/>
                  </a:lnTo>
                  <a:lnTo>
                    <a:pt x="648" y="672"/>
                  </a:lnTo>
                  <a:lnTo>
                    <a:pt x="660" y="668"/>
                  </a:lnTo>
                  <a:lnTo>
                    <a:pt x="664" y="672"/>
                  </a:lnTo>
                  <a:lnTo>
                    <a:pt x="668" y="672"/>
                  </a:lnTo>
                  <a:lnTo>
                    <a:pt x="688" y="664"/>
                  </a:lnTo>
                  <a:lnTo>
                    <a:pt x="700" y="652"/>
                  </a:lnTo>
                  <a:lnTo>
                    <a:pt x="716" y="648"/>
                  </a:lnTo>
                  <a:lnTo>
                    <a:pt x="732" y="652"/>
                  </a:lnTo>
                  <a:lnTo>
                    <a:pt x="744" y="652"/>
                  </a:lnTo>
                  <a:lnTo>
                    <a:pt x="760" y="648"/>
                  </a:lnTo>
                  <a:lnTo>
                    <a:pt x="776" y="632"/>
                  </a:lnTo>
                  <a:lnTo>
                    <a:pt x="788" y="620"/>
                  </a:lnTo>
                  <a:lnTo>
                    <a:pt x="792" y="620"/>
                  </a:lnTo>
                  <a:lnTo>
                    <a:pt x="796" y="612"/>
                  </a:lnTo>
                  <a:lnTo>
                    <a:pt x="804" y="600"/>
                  </a:lnTo>
                  <a:lnTo>
                    <a:pt x="808" y="576"/>
                  </a:lnTo>
                  <a:lnTo>
                    <a:pt x="804" y="560"/>
                  </a:lnTo>
                  <a:lnTo>
                    <a:pt x="792" y="544"/>
                  </a:lnTo>
                  <a:lnTo>
                    <a:pt x="780" y="544"/>
                  </a:lnTo>
                  <a:lnTo>
                    <a:pt x="760" y="532"/>
                  </a:lnTo>
                  <a:lnTo>
                    <a:pt x="752" y="516"/>
                  </a:lnTo>
                  <a:lnTo>
                    <a:pt x="736" y="504"/>
                  </a:lnTo>
                  <a:lnTo>
                    <a:pt x="732" y="480"/>
                  </a:lnTo>
                  <a:lnTo>
                    <a:pt x="740" y="460"/>
                  </a:lnTo>
                  <a:lnTo>
                    <a:pt x="732" y="436"/>
                  </a:lnTo>
                  <a:lnTo>
                    <a:pt x="732" y="428"/>
                  </a:lnTo>
                  <a:lnTo>
                    <a:pt x="732" y="420"/>
                  </a:lnTo>
                  <a:lnTo>
                    <a:pt x="724" y="420"/>
                  </a:lnTo>
                  <a:lnTo>
                    <a:pt x="720" y="420"/>
                  </a:lnTo>
                  <a:lnTo>
                    <a:pt x="708" y="420"/>
                  </a:lnTo>
                  <a:lnTo>
                    <a:pt x="696" y="416"/>
                  </a:lnTo>
                  <a:lnTo>
                    <a:pt x="688" y="412"/>
                  </a:lnTo>
                  <a:lnTo>
                    <a:pt x="680" y="412"/>
                  </a:lnTo>
                  <a:lnTo>
                    <a:pt x="660" y="412"/>
                  </a:lnTo>
                  <a:lnTo>
                    <a:pt x="644" y="408"/>
                  </a:lnTo>
                  <a:lnTo>
                    <a:pt x="636" y="400"/>
                  </a:lnTo>
                  <a:lnTo>
                    <a:pt x="628" y="384"/>
                  </a:lnTo>
                  <a:lnTo>
                    <a:pt x="620" y="368"/>
                  </a:lnTo>
                  <a:lnTo>
                    <a:pt x="632" y="344"/>
                  </a:lnTo>
                  <a:lnTo>
                    <a:pt x="612" y="332"/>
                  </a:lnTo>
                  <a:lnTo>
                    <a:pt x="596" y="332"/>
                  </a:lnTo>
                  <a:lnTo>
                    <a:pt x="588" y="324"/>
                  </a:lnTo>
                  <a:lnTo>
                    <a:pt x="580" y="324"/>
                  </a:lnTo>
                  <a:lnTo>
                    <a:pt x="568" y="328"/>
                  </a:lnTo>
                  <a:lnTo>
                    <a:pt x="556" y="332"/>
                  </a:lnTo>
                  <a:lnTo>
                    <a:pt x="556" y="328"/>
                  </a:lnTo>
                  <a:lnTo>
                    <a:pt x="556" y="316"/>
                  </a:lnTo>
                  <a:lnTo>
                    <a:pt x="556" y="300"/>
                  </a:lnTo>
                  <a:lnTo>
                    <a:pt x="556" y="284"/>
                  </a:lnTo>
                  <a:lnTo>
                    <a:pt x="556" y="268"/>
                  </a:lnTo>
                  <a:lnTo>
                    <a:pt x="560" y="252"/>
                  </a:lnTo>
                  <a:lnTo>
                    <a:pt x="568" y="232"/>
                  </a:lnTo>
                  <a:lnTo>
                    <a:pt x="572" y="220"/>
                  </a:lnTo>
                  <a:lnTo>
                    <a:pt x="572" y="212"/>
                  </a:lnTo>
                  <a:lnTo>
                    <a:pt x="580" y="204"/>
                  </a:lnTo>
                  <a:lnTo>
                    <a:pt x="584" y="200"/>
                  </a:lnTo>
                  <a:lnTo>
                    <a:pt x="588" y="184"/>
                  </a:lnTo>
                  <a:lnTo>
                    <a:pt x="588" y="172"/>
                  </a:lnTo>
                  <a:lnTo>
                    <a:pt x="604" y="164"/>
                  </a:lnTo>
                  <a:lnTo>
                    <a:pt x="608" y="144"/>
                  </a:lnTo>
                  <a:lnTo>
                    <a:pt x="624" y="140"/>
                  </a:lnTo>
                  <a:lnTo>
                    <a:pt x="632" y="128"/>
                  </a:lnTo>
                  <a:lnTo>
                    <a:pt x="624" y="112"/>
                  </a:lnTo>
                  <a:lnTo>
                    <a:pt x="644" y="100"/>
                  </a:lnTo>
                  <a:lnTo>
                    <a:pt x="660" y="100"/>
                  </a:lnTo>
                  <a:lnTo>
                    <a:pt x="676" y="100"/>
                  </a:lnTo>
                  <a:lnTo>
                    <a:pt x="684" y="124"/>
                  </a:lnTo>
                  <a:lnTo>
                    <a:pt x="676" y="136"/>
                  </a:lnTo>
                  <a:lnTo>
                    <a:pt x="684" y="160"/>
                  </a:lnTo>
                  <a:lnTo>
                    <a:pt x="688" y="160"/>
                  </a:lnTo>
                  <a:lnTo>
                    <a:pt x="696" y="164"/>
                  </a:lnTo>
                  <a:lnTo>
                    <a:pt x="700" y="156"/>
                  </a:lnTo>
                  <a:lnTo>
                    <a:pt x="708" y="144"/>
                  </a:lnTo>
                  <a:lnTo>
                    <a:pt x="720" y="136"/>
                  </a:lnTo>
                  <a:lnTo>
                    <a:pt x="732" y="116"/>
                  </a:lnTo>
                  <a:lnTo>
                    <a:pt x="724" y="104"/>
                  </a:lnTo>
                  <a:lnTo>
                    <a:pt x="720" y="100"/>
                  </a:lnTo>
                  <a:lnTo>
                    <a:pt x="712" y="96"/>
                  </a:lnTo>
                  <a:lnTo>
                    <a:pt x="708" y="80"/>
                  </a:lnTo>
                  <a:lnTo>
                    <a:pt x="704" y="64"/>
                  </a:lnTo>
                  <a:lnTo>
                    <a:pt x="696" y="40"/>
                  </a:lnTo>
                  <a:lnTo>
                    <a:pt x="688" y="28"/>
                  </a:lnTo>
                  <a:lnTo>
                    <a:pt x="684" y="12"/>
                  </a:lnTo>
                  <a:lnTo>
                    <a:pt x="696" y="0"/>
                  </a:lnTo>
                  <a:lnTo>
                    <a:pt x="716" y="0"/>
                  </a:lnTo>
                  <a:lnTo>
                    <a:pt x="728" y="0"/>
                  </a:lnTo>
                  <a:lnTo>
                    <a:pt x="748" y="0"/>
                  </a:lnTo>
                  <a:lnTo>
                    <a:pt x="764" y="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4" name="Freeform 2480">
              <a:extLst>
                <a:ext uri="{FF2B5EF4-FFF2-40B4-BE49-F238E27FC236}">
                  <a16:creationId xmlns:a16="http://schemas.microsoft.com/office/drawing/2014/main" id="{A86CB35E-6BFB-522E-0991-6FE42A15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7886" y="3889429"/>
              <a:ext cx="687388" cy="490538"/>
            </a:xfrm>
            <a:custGeom>
              <a:avLst/>
              <a:gdLst>
                <a:gd name="T0" fmla="*/ 756 w 1504"/>
                <a:gd name="T1" fmla="*/ 84 h 1072"/>
                <a:gd name="T2" fmla="*/ 832 w 1504"/>
                <a:gd name="T3" fmla="*/ 76 h 1072"/>
                <a:gd name="T4" fmla="*/ 900 w 1504"/>
                <a:gd name="T5" fmla="*/ 28 h 1072"/>
                <a:gd name="T6" fmla="*/ 968 w 1504"/>
                <a:gd name="T7" fmla="*/ 80 h 1072"/>
                <a:gd name="T8" fmla="*/ 968 w 1504"/>
                <a:gd name="T9" fmla="*/ 148 h 1072"/>
                <a:gd name="T10" fmla="*/ 1048 w 1504"/>
                <a:gd name="T11" fmla="*/ 152 h 1072"/>
                <a:gd name="T12" fmla="*/ 1124 w 1504"/>
                <a:gd name="T13" fmla="*/ 132 h 1072"/>
                <a:gd name="T14" fmla="*/ 1140 w 1504"/>
                <a:gd name="T15" fmla="*/ 192 h 1072"/>
                <a:gd name="T16" fmla="*/ 1256 w 1504"/>
                <a:gd name="T17" fmla="*/ 188 h 1072"/>
                <a:gd name="T18" fmla="*/ 1356 w 1504"/>
                <a:gd name="T19" fmla="*/ 172 h 1072"/>
                <a:gd name="T20" fmla="*/ 1384 w 1504"/>
                <a:gd name="T21" fmla="*/ 108 h 1072"/>
                <a:gd name="T22" fmla="*/ 1396 w 1504"/>
                <a:gd name="T23" fmla="*/ 40 h 1072"/>
                <a:gd name="T24" fmla="*/ 1460 w 1504"/>
                <a:gd name="T25" fmla="*/ 116 h 1072"/>
                <a:gd name="T26" fmla="*/ 1488 w 1504"/>
                <a:gd name="T27" fmla="*/ 200 h 1072"/>
                <a:gd name="T28" fmla="*/ 1480 w 1504"/>
                <a:gd name="T29" fmla="*/ 280 h 1072"/>
                <a:gd name="T30" fmla="*/ 1440 w 1504"/>
                <a:gd name="T31" fmla="*/ 328 h 1072"/>
                <a:gd name="T32" fmla="*/ 1448 w 1504"/>
                <a:gd name="T33" fmla="*/ 420 h 1072"/>
                <a:gd name="T34" fmla="*/ 1412 w 1504"/>
                <a:gd name="T35" fmla="*/ 488 h 1072"/>
                <a:gd name="T36" fmla="*/ 1368 w 1504"/>
                <a:gd name="T37" fmla="*/ 572 h 1072"/>
                <a:gd name="T38" fmla="*/ 1292 w 1504"/>
                <a:gd name="T39" fmla="*/ 648 h 1072"/>
                <a:gd name="T40" fmla="*/ 1220 w 1504"/>
                <a:gd name="T41" fmla="*/ 704 h 1072"/>
                <a:gd name="T42" fmla="*/ 1248 w 1504"/>
                <a:gd name="T43" fmla="*/ 808 h 1072"/>
                <a:gd name="T44" fmla="*/ 1300 w 1504"/>
                <a:gd name="T45" fmla="*/ 860 h 1072"/>
                <a:gd name="T46" fmla="*/ 1208 w 1504"/>
                <a:gd name="T47" fmla="*/ 828 h 1072"/>
                <a:gd name="T48" fmla="*/ 1112 w 1504"/>
                <a:gd name="T49" fmla="*/ 808 h 1072"/>
                <a:gd name="T50" fmla="*/ 992 w 1504"/>
                <a:gd name="T51" fmla="*/ 808 h 1072"/>
                <a:gd name="T52" fmla="*/ 896 w 1504"/>
                <a:gd name="T53" fmla="*/ 812 h 1072"/>
                <a:gd name="T54" fmla="*/ 800 w 1504"/>
                <a:gd name="T55" fmla="*/ 780 h 1072"/>
                <a:gd name="T56" fmla="*/ 776 w 1504"/>
                <a:gd name="T57" fmla="*/ 888 h 1072"/>
                <a:gd name="T58" fmla="*/ 732 w 1504"/>
                <a:gd name="T59" fmla="*/ 944 h 1072"/>
                <a:gd name="T60" fmla="*/ 680 w 1504"/>
                <a:gd name="T61" fmla="*/ 952 h 1072"/>
                <a:gd name="T62" fmla="*/ 648 w 1504"/>
                <a:gd name="T63" fmla="*/ 1044 h 1072"/>
                <a:gd name="T64" fmla="*/ 612 w 1504"/>
                <a:gd name="T65" fmla="*/ 1056 h 1072"/>
                <a:gd name="T66" fmla="*/ 444 w 1504"/>
                <a:gd name="T67" fmla="*/ 1012 h 1072"/>
                <a:gd name="T68" fmla="*/ 356 w 1504"/>
                <a:gd name="T69" fmla="*/ 980 h 1072"/>
                <a:gd name="T70" fmla="*/ 264 w 1504"/>
                <a:gd name="T71" fmla="*/ 952 h 1072"/>
                <a:gd name="T72" fmla="*/ 156 w 1504"/>
                <a:gd name="T73" fmla="*/ 920 h 1072"/>
                <a:gd name="T74" fmla="*/ 76 w 1504"/>
                <a:gd name="T75" fmla="*/ 840 h 1072"/>
                <a:gd name="T76" fmla="*/ 20 w 1504"/>
                <a:gd name="T77" fmla="*/ 764 h 1072"/>
                <a:gd name="T78" fmla="*/ 0 w 1504"/>
                <a:gd name="T79" fmla="*/ 736 h 1072"/>
                <a:gd name="T80" fmla="*/ 64 w 1504"/>
                <a:gd name="T81" fmla="*/ 652 h 1072"/>
                <a:gd name="T82" fmla="*/ 144 w 1504"/>
                <a:gd name="T83" fmla="*/ 612 h 1072"/>
                <a:gd name="T84" fmla="*/ 220 w 1504"/>
                <a:gd name="T85" fmla="*/ 608 h 1072"/>
                <a:gd name="T86" fmla="*/ 304 w 1504"/>
                <a:gd name="T87" fmla="*/ 572 h 1072"/>
                <a:gd name="T88" fmla="*/ 364 w 1504"/>
                <a:gd name="T89" fmla="*/ 512 h 1072"/>
                <a:gd name="T90" fmla="*/ 456 w 1504"/>
                <a:gd name="T91" fmla="*/ 484 h 1072"/>
                <a:gd name="T92" fmla="*/ 488 w 1504"/>
                <a:gd name="T93" fmla="*/ 400 h 1072"/>
                <a:gd name="T94" fmla="*/ 444 w 1504"/>
                <a:gd name="T95" fmla="*/ 384 h 1072"/>
                <a:gd name="T96" fmla="*/ 392 w 1504"/>
                <a:gd name="T97" fmla="*/ 312 h 1072"/>
                <a:gd name="T98" fmla="*/ 420 w 1504"/>
                <a:gd name="T99" fmla="*/ 212 h 1072"/>
                <a:gd name="T100" fmla="*/ 324 w 1504"/>
                <a:gd name="T101" fmla="*/ 168 h 1072"/>
                <a:gd name="T102" fmla="*/ 296 w 1504"/>
                <a:gd name="T103" fmla="*/ 136 h 1072"/>
                <a:gd name="T104" fmla="*/ 352 w 1504"/>
                <a:gd name="T105" fmla="*/ 96 h 1072"/>
                <a:gd name="T106" fmla="*/ 436 w 1504"/>
                <a:gd name="T107" fmla="*/ 84 h 1072"/>
                <a:gd name="T108" fmla="*/ 524 w 1504"/>
                <a:gd name="T109" fmla="*/ 24 h 1072"/>
                <a:gd name="T110" fmla="*/ 580 w 1504"/>
                <a:gd name="T111" fmla="*/ 20 h 1072"/>
                <a:gd name="T112" fmla="*/ 660 w 1504"/>
                <a:gd name="T113" fmla="*/ 4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4" h="1072">
                  <a:moveTo>
                    <a:pt x="740" y="20"/>
                  </a:moveTo>
                  <a:lnTo>
                    <a:pt x="740" y="24"/>
                  </a:lnTo>
                  <a:lnTo>
                    <a:pt x="740" y="28"/>
                  </a:lnTo>
                  <a:lnTo>
                    <a:pt x="744" y="48"/>
                  </a:lnTo>
                  <a:lnTo>
                    <a:pt x="744" y="56"/>
                  </a:lnTo>
                  <a:lnTo>
                    <a:pt x="748" y="72"/>
                  </a:lnTo>
                  <a:lnTo>
                    <a:pt x="756" y="84"/>
                  </a:lnTo>
                  <a:lnTo>
                    <a:pt x="764" y="80"/>
                  </a:lnTo>
                  <a:lnTo>
                    <a:pt x="772" y="80"/>
                  </a:lnTo>
                  <a:lnTo>
                    <a:pt x="784" y="72"/>
                  </a:lnTo>
                  <a:lnTo>
                    <a:pt x="804" y="76"/>
                  </a:lnTo>
                  <a:lnTo>
                    <a:pt x="816" y="80"/>
                  </a:lnTo>
                  <a:lnTo>
                    <a:pt x="824" y="80"/>
                  </a:lnTo>
                  <a:lnTo>
                    <a:pt x="832" y="76"/>
                  </a:lnTo>
                  <a:lnTo>
                    <a:pt x="848" y="76"/>
                  </a:lnTo>
                  <a:lnTo>
                    <a:pt x="864" y="64"/>
                  </a:lnTo>
                  <a:lnTo>
                    <a:pt x="872" y="52"/>
                  </a:lnTo>
                  <a:lnTo>
                    <a:pt x="872" y="44"/>
                  </a:lnTo>
                  <a:lnTo>
                    <a:pt x="872" y="36"/>
                  </a:lnTo>
                  <a:lnTo>
                    <a:pt x="884" y="32"/>
                  </a:lnTo>
                  <a:lnTo>
                    <a:pt x="900" y="28"/>
                  </a:lnTo>
                  <a:lnTo>
                    <a:pt x="920" y="28"/>
                  </a:lnTo>
                  <a:lnTo>
                    <a:pt x="940" y="28"/>
                  </a:lnTo>
                  <a:lnTo>
                    <a:pt x="940" y="48"/>
                  </a:lnTo>
                  <a:lnTo>
                    <a:pt x="952" y="52"/>
                  </a:lnTo>
                  <a:lnTo>
                    <a:pt x="956" y="52"/>
                  </a:lnTo>
                  <a:lnTo>
                    <a:pt x="980" y="60"/>
                  </a:lnTo>
                  <a:lnTo>
                    <a:pt x="968" y="80"/>
                  </a:lnTo>
                  <a:lnTo>
                    <a:pt x="956" y="88"/>
                  </a:lnTo>
                  <a:lnTo>
                    <a:pt x="964" y="104"/>
                  </a:lnTo>
                  <a:lnTo>
                    <a:pt x="964" y="120"/>
                  </a:lnTo>
                  <a:lnTo>
                    <a:pt x="964" y="132"/>
                  </a:lnTo>
                  <a:lnTo>
                    <a:pt x="964" y="140"/>
                  </a:lnTo>
                  <a:lnTo>
                    <a:pt x="964" y="148"/>
                  </a:lnTo>
                  <a:lnTo>
                    <a:pt x="968" y="148"/>
                  </a:lnTo>
                  <a:lnTo>
                    <a:pt x="984" y="148"/>
                  </a:lnTo>
                  <a:lnTo>
                    <a:pt x="996" y="152"/>
                  </a:lnTo>
                  <a:lnTo>
                    <a:pt x="1012" y="152"/>
                  </a:lnTo>
                  <a:lnTo>
                    <a:pt x="1020" y="152"/>
                  </a:lnTo>
                  <a:lnTo>
                    <a:pt x="1036" y="156"/>
                  </a:lnTo>
                  <a:lnTo>
                    <a:pt x="1048" y="164"/>
                  </a:lnTo>
                  <a:lnTo>
                    <a:pt x="1048" y="152"/>
                  </a:lnTo>
                  <a:lnTo>
                    <a:pt x="1048" y="140"/>
                  </a:lnTo>
                  <a:lnTo>
                    <a:pt x="1060" y="132"/>
                  </a:lnTo>
                  <a:lnTo>
                    <a:pt x="1072" y="136"/>
                  </a:lnTo>
                  <a:lnTo>
                    <a:pt x="1076" y="140"/>
                  </a:lnTo>
                  <a:lnTo>
                    <a:pt x="1096" y="132"/>
                  </a:lnTo>
                  <a:lnTo>
                    <a:pt x="1116" y="128"/>
                  </a:lnTo>
                  <a:lnTo>
                    <a:pt x="1124" y="132"/>
                  </a:lnTo>
                  <a:lnTo>
                    <a:pt x="1128" y="148"/>
                  </a:lnTo>
                  <a:lnTo>
                    <a:pt x="1136" y="160"/>
                  </a:lnTo>
                  <a:lnTo>
                    <a:pt x="1144" y="164"/>
                  </a:lnTo>
                  <a:lnTo>
                    <a:pt x="1140" y="172"/>
                  </a:lnTo>
                  <a:lnTo>
                    <a:pt x="1136" y="176"/>
                  </a:lnTo>
                  <a:lnTo>
                    <a:pt x="1128" y="188"/>
                  </a:lnTo>
                  <a:lnTo>
                    <a:pt x="1140" y="192"/>
                  </a:lnTo>
                  <a:lnTo>
                    <a:pt x="1148" y="196"/>
                  </a:lnTo>
                  <a:lnTo>
                    <a:pt x="1164" y="184"/>
                  </a:lnTo>
                  <a:lnTo>
                    <a:pt x="1176" y="188"/>
                  </a:lnTo>
                  <a:lnTo>
                    <a:pt x="1200" y="188"/>
                  </a:lnTo>
                  <a:lnTo>
                    <a:pt x="1220" y="196"/>
                  </a:lnTo>
                  <a:lnTo>
                    <a:pt x="1236" y="200"/>
                  </a:lnTo>
                  <a:lnTo>
                    <a:pt x="1256" y="188"/>
                  </a:lnTo>
                  <a:lnTo>
                    <a:pt x="1272" y="184"/>
                  </a:lnTo>
                  <a:lnTo>
                    <a:pt x="1288" y="184"/>
                  </a:lnTo>
                  <a:lnTo>
                    <a:pt x="1292" y="172"/>
                  </a:lnTo>
                  <a:lnTo>
                    <a:pt x="1308" y="176"/>
                  </a:lnTo>
                  <a:lnTo>
                    <a:pt x="1324" y="184"/>
                  </a:lnTo>
                  <a:lnTo>
                    <a:pt x="1348" y="176"/>
                  </a:lnTo>
                  <a:lnTo>
                    <a:pt x="1356" y="172"/>
                  </a:lnTo>
                  <a:lnTo>
                    <a:pt x="1376" y="172"/>
                  </a:lnTo>
                  <a:lnTo>
                    <a:pt x="1392" y="168"/>
                  </a:lnTo>
                  <a:lnTo>
                    <a:pt x="1396" y="156"/>
                  </a:lnTo>
                  <a:lnTo>
                    <a:pt x="1392" y="152"/>
                  </a:lnTo>
                  <a:lnTo>
                    <a:pt x="1388" y="132"/>
                  </a:lnTo>
                  <a:lnTo>
                    <a:pt x="1380" y="120"/>
                  </a:lnTo>
                  <a:lnTo>
                    <a:pt x="1384" y="108"/>
                  </a:lnTo>
                  <a:lnTo>
                    <a:pt x="1388" y="96"/>
                  </a:lnTo>
                  <a:lnTo>
                    <a:pt x="1392" y="92"/>
                  </a:lnTo>
                  <a:lnTo>
                    <a:pt x="1396" y="80"/>
                  </a:lnTo>
                  <a:lnTo>
                    <a:pt x="1396" y="72"/>
                  </a:lnTo>
                  <a:lnTo>
                    <a:pt x="1396" y="64"/>
                  </a:lnTo>
                  <a:lnTo>
                    <a:pt x="1400" y="48"/>
                  </a:lnTo>
                  <a:lnTo>
                    <a:pt x="1396" y="40"/>
                  </a:lnTo>
                  <a:lnTo>
                    <a:pt x="1412" y="40"/>
                  </a:lnTo>
                  <a:lnTo>
                    <a:pt x="1428" y="44"/>
                  </a:lnTo>
                  <a:lnTo>
                    <a:pt x="1444" y="56"/>
                  </a:lnTo>
                  <a:lnTo>
                    <a:pt x="1456" y="64"/>
                  </a:lnTo>
                  <a:lnTo>
                    <a:pt x="1464" y="76"/>
                  </a:lnTo>
                  <a:lnTo>
                    <a:pt x="1452" y="92"/>
                  </a:lnTo>
                  <a:lnTo>
                    <a:pt x="1460" y="116"/>
                  </a:lnTo>
                  <a:lnTo>
                    <a:pt x="1456" y="124"/>
                  </a:lnTo>
                  <a:lnTo>
                    <a:pt x="1456" y="128"/>
                  </a:lnTo>
                  <a:lnTo>
                    <a:pt x="1468" y="132"/>
                  </a:lnTo>
                  <a:lnTo>
                    <a:pt x="1484" y="144"/>
                  </a:lnTo>
                  <a:lnTo>
                    <a:pt x="1484" y="160"/>
                  </a:lnTo>
                  <a:lnTo>
                    <a:pt x="1488" y="184"/>
                  </a:lnTo>
                  <a:lnTo>
                    <a:pt x="1488" y="200"/>
                  </a:lnTo>
                  <a:lnTo>
                    <a:pt x="1496" y="212"/>
                  </a:lnTo>
                  <a:lnTo>
                    <a:pt x="1504" y="224"/>
                  </a:lnTo>
                  <a:lnTo>
                    <a:pt x="1488" y="228"/>
                  </a:lnTo>
                  <a:lnTo>
                    <a:pt x="1484" y="248"/>
                  </a:lnTo>
                  <a:lnTo>
                    <a:pt x="1484" y="268"/>
                  </a:lnTo>
                  <a:lnTo>
                    <a:pt x="1480" y="276"/>
                  </a:lnTo>
                  <a:lnTo>
                    <a:pt x="1480" y="280"/>
                  </a:lnTo>
                  <a:lnTo>
                    <a:pt x="1464" y="288"/>
                  </a:lnTo>
                  <a:lnTo>
                    <a:pt x="1448" y="288"/>
                  </a:lnTo>
                  <a:lnTo>
                    <a:pt x="1444" y="292"/>
                  </a:lnTo>
                  <a:lnTo>
                    <a:pt x="1436" y="292"/>
                  </a:lnTo>
                  <a:lnTo>
                    <a:pt x="1436" y="296"/>
                  </a:lnTo>
                  <a:lnTo>
                    <a:pt x="1432" y="308"/>
                  </a:lnTo>
                  <a:lnTo>
                    <a:pt x="1440" y="328"/>
                  </a:lnTo>
                  <a:lnTo>
                    <a:pt x="1440" y="336"/>
                  </a:lnTo>
                  <a:lnTo>
                    <a:pt x="1448" y="356"/>
                  </a:lnTo>
                  <a:lnTo>
                    <a:pt x="1460" y="372"/>
                  </a:lnTo>
                  <a:lnTo>
                    <a:pt x="1472" y="384"/>
                  </a:lnTo>
                  <a:lnTo>
                    <a:pt x="1464" y="404"/>
                  </a:lnTo>
                  <a:lnTo>
                    <a:pt x="1456" y="416"/>
                  </a:lnTo>
                  <a:lnTo>
                    <a:pt x="1448" y="420"/>
                  </a:lnTo>
                  <a:lnTo>
                    <a:pt x="1432" y="424"/>
                  </a:lnTo>
                  <a:lnTo>
                    <a:pt x="1420" y="432"/>
                  </a:lnTo>
                  <a:lnTo>
                    <a:pt x="1420" y="456"/>
                  </a:lnTo>
                  <a:lnTo>
                    <a:pt x="1416" y="460"/>
                  </a:lnTo>
                  <a:lnTo>
                    <a:pt x="1412" y="460"/>
                  </a:lnTo>
                  <a:lnTo>
                    <a:pt x="1412" y="472"/>
                  </a:lnTo>
                  <a:lnTo>
                    <a:pt x="1412" y="488"/>
                  </a:lnTo>
                  <a:lnTo>
                    <a:pt x="1404" y="500"/>
                  </a:lnTo>
                  <a:lnTo>
                    <a:pt x="1400" y="508"/>
                  </a:lnTo>
                  <a:lnTo>
                    <a:pt x="1396" y="532"/>
                  </a:lnTo>
                  <a:lnTo>
                    <a:pt x="1380" y="548"/>
                  </a:lnTo>
                  <a:lnTo>
                    <a:pt x="1380" y="552"/>
                  </a:lnTo>
                  <a:lnTo>
                    <a:pt x="1376" y="564"/>
                  </a:lnTo>
                  <a:lnTo>
                    <a:pt x="1368" y="572"/>
                  </a:lnTo>
                  <a:lnTo>
                    <a:pt x="1360" y="576"/>
                  </a:lnTo>
                  <a:lnTo>
                    <a:pt x="1348" y="584"/>
                  </a:lnTo>
                  <a:lnTo>
                    <a:pt x="1328" y="596"/>
                  </a:lnTo>
                  <a:lnTo>
                    <a:pt x="1324" y="608"/>
                  </a:lnTo>
                  <a:lnTo>
                    <a:pt x="1320" y="620"/>
                  </a:lnTo>
                  <a:lnTo>
                    <a:pt x="1308" y="636"/>
                  </a:lnTo>
                  <a:lnTo>
                    <a:pt x="1292" y="648"/>
                  </a:lnTo>
                  <a:lnTo>
                    <a:pt x="1280" y="664"/>
                  </a:lnTo>
                  <a:lnTo>
                    <a:pt x="1268" y="676"/>
                  </a:lnTo>
                  <a:lnTo>
                    <a:pt x="1248" y="664"/>
                  </a:lnTo>
                  <a:lnTo>
                    <a:pt x="1224" y="664"/>
                  </a:lnTo>
                  <a:lnTo>
                    <a:pt x="1220" y="676"/>
                  </a:lnTo>
                  <a:lnTo>
                    <a:pt x="1220" y="688"/>
                  </a:lnTo>
                  <a:lnTo>
                    <a:pt x="1220" y="704"/>
                  </a:lnTo>
                  <a:lnTo>
                    <a:pt x="1224" y="724"/>
                  </a:lnTo>
                  <a:lnTo>
                    <a:pt x="1232" y="736"/>
                  </a:lnTo>
                  <a:lnTo>
                    <a:pt x="1236" y="756"/>
                  </a:lnTo>
                  <a:lnTo>
                    <a:pt x="1236" y="764"/>
                  </a:lnTo>
                  <a:lnTo>
                    <a:pt x="1232" y="784"/>
                  </a:lnTo>
                  <a:lnTo>
                    <a:pt x="1236" y="800"/>
                  </a:lnTo>
                  <a:lnTo>
                    <a:pt x="1248" y="808"/>
                  </a:lnTo>
                  <a:lnTo>
                    <a:pt x="1252" y="816"/>
                  </a:lnTo>
                  <a:lnTo>
                    <a:pt x="1260" y="824"/>
                  </a:lnTo>
                  <a:lnTo>
                    <a:pt x="1272" y="828"/>
                  </a:lnTo>
                  <a:lnTo>
                    <a:pt x="1288" y="840"/>
                  </a:lnTo>
                  <a:lnTo>
                    <a:pt x="1292" y="844"/>
                  </a:lnTo>
                  <a:lnTo>
                    <a:pt x="1304" y="852"/>
                  </a:lnTo>
                  <a:lnTo>
                    <a:pt x="1300" y="860"/>
                  </a:lnTo>
                  <a:lnTo>
                    <a:pt x="1296" y="868"/>
                  </a:lnTo>
                  <a:lnTo>
                    <a:pt x="1284" y="876"/>
                  </a:lnTo>
                  <a:lnTo>
                    <a:pt x="1268" y="864"/>
                  </a:lnTo>
                  <a:lnTo>
                    <a:pt x="1256" y="852"/>
                  </a:lnTo>
                  <a:lnTo>
                    <a:pt x="1236" y="844"/>
                  </a:lnTo>
                  <a:lnTo>
                    <a:pt x="1224" y="836"/>
                  </a:lnTo>
                  <a:lnTo>
                    <a:pt x="1208" y="828"/>
                  </a:lnTo>
                  <a:lnTo>
                    <a:pt x="1192" y="824"/>
                  </a:lnTo>
                  <a:lnTo>
                    <a:pt x="1176" y="832"/>
                  </a:lnTo>
                  <a:lnTo>
                    <a:pt x="1168" y="840"/>
                  </a:lnTo>
                  <a:lnTo>
                    <a:pt x="1164" y="840"/>
                  </a:lnTo>
                  <a:lnTo>
                    <a:pt x="1148" y="828"/>
                  </a:lnTo>
                  <a:lnTo>
                    <a:pt x="1132" y="812"/>
                  </a:lnTo>
                  <a:lnTo>
                    <a:pt x="1112" y="808"/>
                  </a:lnTo>
                  <a:lnTo>
                    <a:pt x="1096" y="816"/>
                  </a:lnTo>
                  <a:lnTo>
                    <a:pt x="1084" y="812"/>
                  </a:lnTo>
                  <a:lnTo>
                    <a:pt x="1068" y="808"/>
                  </a:lnTo>
                  <a:lnTo>
                    <a:pt x="1048" y="804"/>
                  </a:lnTo>
                  <a:lnTo>
                    <a:pt x="1028" y="800"/>
                  </a:lnTo>
                  <a:lnTo>
                    <a:pt x="1012" y="804"/>
                  </a:lnTo>
                  <a:lnTo>
                    <a:pt x="992" y="808"/>
                  </a:lnTo>
                  <a:lnTo>
                    <a:pt x="972" y="816"/>
                  </a:lnTo>
                  <a:lnTo>
                    <a:pt x="952" y="824"/>
                  </a:lnTo>
                  <a:lnTo>
                    <a:pt x="936" y="824"/>
                  </a:lnTo>
                  <a:lnTo>
                    <a:pt x="928" y="824"/>
                  </a:lnTo>
                  <a:lnTo>
                    <a:pt x="920" y="820"/>
                  </a:lnTo>
                  <a:lnTo>
                    <a:pt x="908" y="816"/>
                  </a:lnTo>
                  <a:lnTo>
                    <a:pt x="896" y="812"/>
                  </a:lnTo>
                  <a:lnTo>
                    <a:pt x="888" y="800"/>
                  </a:lnTo>
                  <a:lnTo>
                    <a:pt x="880" y="784"/>
                  </a:lnTo>
                  <a:lnTo>
                    <a:pt x="864" y="776"/>
                  </a:lnTo>
                  <a:lnTo>
                    <a:pt x="840" y="780"/>
                  </a:lnTo>
                  <a:lnTo>
                    <a:pt x="828" y="772"/>
                  </a:lnTo>
                  <a:lnTo>
                    <a:pt x="808" y="776"/>
                  </a:lnTo>
                  <a:lnTo>
                    <a:pt x="800" y="780"/>
                  </a:lnTo>
                  <a:lnTo>
                    <a:pt x="780" y="792"/>
                  </a:lnTo>
                  <a:lnTo>
                    <a:pt x="768" y="812"/>
                  </a:lnTo>
                  <a:lnTo>
                    <a:pt x="768" y="824"/>
                  </a:lnTo>
                  <a:lnTo>
                    <a:pt x="776" y="840"/>
                  </a:lnTo>
                  <a:lnTo>
                    <a:pt x="768" y="852"/>
                  </a:lnTo>
                  <a:lnTo>
                    <a:pt x="772" y="872"/>
                  </a:lnTo>
                  <a:lnTo>
                    <a:pt x="776" y="888"/>
                  </a:lnTo>
                  <a:lnTo>
                    <a:pt x="776" y="900"/>
                  </a:lnTo>
                  <a:lnTo>
                    <a:pt x="772" y="912"/>
                  </a:lnTo>
                  <a:lnTo>
                    <a:pt x="760" y="928"/>
                  </a:lnTo>
                  <a:lnTo>
                    <a:pt x="756" y="928"/>
                  </a:lnTo>
                  <a:lnTo>
                    <a:pt x="744" y="936"/>
                  </a:lnTo>
                  <a:lnTo>
                    <a:pt x="740" y="936"/>
                  </a:lnTo>
                  <a:lnTo>
                    <a:pt x="732" y="944"/>
                  </a:lnTo>
                  <a:lnTo>
                    <a:pt x="720" y="948"/>
                  </a:lnTo>
                  <a:lnTo>
                    <a:pt x="716" y="948"/>
                  </a:lnTo>
                  <a:lnTo>
                    <a:pt x="704" y="948"/>
                  </a:lnTo>
                  <a:lnTo>
                    <a:pt x="700" y="948"/>
                  </a:lnTo>
                  <a:lnTo>
                    <a:pt x="696" y="952"/>
                  </a:lnTo>
                  <a:lnTo>
                    <a:pt x="684" y="952"/>
                  </a:lnTo>
                  <a:lnTo>
                    <a:pt x="680" y="952"/>
                  </a:lnTo>
                  <a:lnTo>
                    <a:pt x="664" y="956"/>
                  </a:lnTo>
                  <a:lnTo>
                    <a:pt x="656" y="964"/>
                  </a:lnTo>
                  <a:lnTo>
                    <a:pt x="644" y="984"/>
                  </a:lnTo>
                  <a:lnTo>
                    <a:pt x="644" y="1004"/>
                  </a:lnTo>
                  <a:lnTo>
                    <a:pt x="644" y="1016"/>
                  </a:lnTo>
                  <a:lnTo>
                    <a:pt x="644" y="1032"/>
                  </a:lnTo>
                  <a:lnTo>
                    <a:pt x="648" y="1044"/>
                  </a:lnTo>
                  <a:lnTo>
                    <a:pt x="664" y="1064"/>
                  </a:lnTo>
                  <a:lnTo>
                    <a:pt x="648" y="1072"/>
                  </a:lnTo>
                  <a:lnTo>
                    <a:pt x="640" y="1072"/>
                  </a:lnTo>
                  <a:lnTo>
                    <a:pt x="632" y="1068"/>
                  </a:lnTo>
                  <a:lnTo>
                    <a:pt x="624" y="1064"/>
                  </a:lnTo>
                  <a:lnTo>
                    <a:pt x="620" y="1064"/>
                  </a:lnTo>
                  <a:lnTo>
                    <a:pt x="612" y="1056"/>
                  </a:lnTo>
                  <a:lnTo>
                    <a:pt x="604" y="1056"/>
                  </a:lnTo>
                  <a:lnTo>
                    <a:pt x="592" y="1052"/>
                  </a:lnTo>
                  <a:lnTo>
                    <a:pt x="584" y="1048"/>
                  </a:lnTo>
                  <a:lnTo>
                    <a:pt x="536" y="1032"/>
                  </a:lnTo>
                  <a:lnTo>
                    <a:pt x="508" y="1028"/>
                  </a:lnTo>
                  <a:lnTo>
                    <a:pt x="472" y="1016"/>
                  </a:lnTo>
                  <a:lnTo>
                    <a:pt x="444" y="1012"/>
                  </a:lnTo>
                  <a:lnTo>
                    <a:pt x="420" y="1008"/>
                  </a:lnTo>
                  <a:lnTo>
                    <a:pt x="400" y="1000"/>
                  </a:lnTo>
                  <a:lnTo>
                    <a:pt x="396" y="1000"/>
                  </a:lnTo>
                  <a:lnTo>
                    <a:pt x="392" y="1000"/>
                  </a:lnTo>
                  <a:lnTo>
                    <a:pt x="380" y="992"/>
                  </a:lnTo>
                  <a:lnTo>
                    <a:pt x="360" y="984"/>
                  </a:lnTo>
                  <a:lnTo>
                    <a:pt x="356" y="980"/>
                  </a:lnTo>
                  <a:lnTo>
                    <a:pt x="340" y="976"/>
                  </a:lnTo>
                  <a:lnTo>
                    <a:pt x="324" y="968"/>
                  </a:lnTo>
                  <a:lnTo>
                    <a:pt x="312" y="960"/>
                  </a:lnTo>
                  <a:lnTo>
                    <a:pt x="292" y="952"/>
                  </a:lnTo>
                  <a:lnTo>
                    <a:pt x="276" y="952"/>
                  </a:lnTo>
                  <a:lnTo>
                    <a:pt x="272" y="952"/>
                  </a:lnTo>
                  <a:lnTo>
                    <a:pt x="264" y="952"/>
                  </a:lnTo>
                  <a:lnTo>
                    <a:pt x="248" y="948"/>
                  </a:lnTo>
                  <a:lnTo>
                    <a:pt x="228" y="940"/>
                  </a:lnTo>
                  <a:lnTo>
                    <a:pt x="224" y="940"/>
                  </a:lnTo>
                  <a:lnTo>
                    <a:pt x="212" y="936"/>
                  </a:lnTo>
                  <a:lnTo>
                    <a:pt x="188" y="928"/>
                  </a:lnTo>
                  <a:lnTo>
                    <a:pt x="184" y="928"/>
                  </a:lnTo>
                  <a:lnTo>
                    <a:pt x="156" y="920"/>
                  </a:lnTo>
                  <a:lnTo>
                    <a:pt x="108" y="896"/>
                  </a:lnTo>
                  <a:lnTo>
                    <a:pt x="104" y="892"/>
                  </a:lnTo>
                  <a:lnTo>
                    <a:pt x="96" y="888"/>
                  </a:lnTo>
                  <a:lnTo>
                    <a:pt x="92" y="880"/>
                  </a:lnTo>
                  <a:lnTo>
                    <a:pt x="84" y="864"/>
                  </a:lnTo>
                  <a:lnTo>
                    <a:pt x="76" y="844"/>
                  </a:lnTo>
                  <a:lnTo>
                    <a:pt x="76" y="840"/>
                  </a:lnTo>
                  <a:lnTo>
                    <a:pt x="64" y="812"/>
                  </a:lnTo>
                  <a:lnTo>
                    <a:pt x="60" y="808"/>
                  </a:lnTo>
                  <a:lnTo>
                    <a:pt x="52" y="800"/>
                  </a:lnTo>
                  <a:lnTo>
                    <a:pt x="48" y="796"/>
                  </a:lnTo>
                  <a:lnTo>
                    <a:pt x="40" y="792"/>
                  </a:lnTo>
                  <a:lnTo>
                    <a:pt x="28" y="780"/>
                  </a:lnTo>
                  <a:lnTo>
                    <a:pt x="20" y="764"/>
                  </a:lnTo>
                  <a:lnTo>
                    <a:pt x="20" y="760"/>
                  </a:lnTo>
                  <a:lnTo>
                    <a:pt x="20" y="756"/>
                  </a:lnTo>
                  <a:lnTo>
                    <a:pt x="16" y="752"/>
                  </a:lnTo>
                  <a:lnTo>
                    <a:pt x="12" y="748"/>
                  </a:lnTo>
                  <a:lnTo>
                    <a:pt x="8" y="744"/>
                  </a:lnTo>
                  <a:lnTo>
                    <a:pt x="4" y="736"/>
                  </a:lnTo>
                  <a:lnTo>
                    <a:pt x="0" y="736"/>
                  </a:lnTo>
                  <a:lnTo>
                    <a:pt x="4" y="724"/>
                  </a:lnTo>
                  <a:lnTo>
                    <a:pt x="16" y="708"/>
                  </a:lnTo>
                  <a:lnTo>
                    <a:pt x="24" y="696"/>
                  </a:lnTo>
                  <a:lnTo>
                    <a:pt x="44" y="688"/>
                  </a:lnTo>
                  <a:lnTo>
                    <a:pt x="48" y="672"/>
                  </a:lnTo>
                  <a:lnTo>
                    <a:pt x="44" y="660"/>
                  </a:lnTo>
                  <a:lnTo>
                    <a:pt x="64" y="652"/>
                  </a:lnTo>
                  <a:lnTo>
                    <a:pt x="68" y="652"/>
                  </a:lnTo>
                  <a:lnTo>
                    <a:pt x="76" y="640"/>
                  </a:lnTo>
                  <a:lnTo>
                    <a:pt x="80" y="640"/>
                  </a:lnTo>
                  <a:lnTo>
                    <a:pt x="88" y="628"/>
                  </a:lnTo>
                  <a:lnTo>
                    <a:pt x="104" y="612"/>
                  </a:lnTo>
                  <a:lnTo>
                    <a:pt x="120" y="608"/>
                  </a:lnTo>
                  <a:lnTo>
                    <a:pt x="144" y="612"/>
                  </a:lnTo>
                  <a:lnTo>
                    <a:pt x="152" y="612"/>
                  </a:lnTo>
                  <a:lnTo>
                    <a:pt x="164" y="608"/>
                  </a:lnTo>
                  <a:lnTo>
                    <a:pt x="180" y="604"/>
                  </a:lnTo>
                  <a:lnTo>
                    <a:pt x="192" y="600"/>
                  </a:lnTo>
                  <a:lnTo>
                    <a:pt x="196" y="600"/>
                  </a:lnTo>
                  <a:lnTo>
                    <a:pt x="204" y="592"/>
                  </a:lnTo>
                  <a:lnTo>
                    <a:pt x="220" y="608"/>
                  </a:lnTo>
                  <a:lnTo>
                    <a:pt x="232" y="624"/>
                  </a:lnTo>
                  <a:lnTo>
                    <a:pt x="248" y="632"/>
                  </a:lnTo>
                  <a:lnTo>
                    <a:pt x="260" y="620"/>
                  </a:lnTo>
                  <a:lnTo>
                    <a:pt x="268" y="608"/>
                  </a:lnTo>
                  <a:lnTo>
                    <a:pt x="280" y="592"/>
                  </a:lnTo>
                  <a:lnTo>
                    <a:pt x="288" y="588"/>
                  </a:lnTo>
                  <a:lnTo>
                    <a:pt x="304" y="572"/>
                  </a:lnTo>
                  <a:lnTo>
                    <a:pt x="300" y="556"/>
                  </a:lnTo>
                  <a:lnTo>
                    <a:pt x="300" y="548"/>
                  </a:lnTo>
                  <a:lnTo>
                    <a:pt x="300" y="544"/>
                  </a:lnTo>
                  <a:lnTo>
                    <a:pt x="316" y="532"/>
                  </a:lnTo>
                  <a:lnTo>
                    <a:pt x="336" y="524"/>
                  </a:lnTo>
                  <a:lnTo>
                    <a:pt x="352" y="512"/>
                  </a:lnTo>
                  <a:lnTo>
                    <a:pt x="364" y="512"/>
                  </a:lnTo>
                  <a:lnTo>
                    <a:pt x="376" y="508"/>
                  </a:lnTo>
                  <a:lnTo>
                    <a:pt x="392" y="500"/>
                  </a:lnTo>
                  <a:lnTo>
                    <a:pt x="400" y="496"/>
                  </a:lnTo>
                  <a:lnTo>
                    <a:pt x="420" y="496"/>
                  </a:lnTo>
                  <a:lnTo>
                    <a:pt x="436" y="504"/>
                  </a:lnTo>
                  <a:lnTo>
                    <a:pt x="452" y="496"/>
                  </a:lnTo>
                  <a:lnTo>
                    <a:pt x="456" y="484"/>
                  </a:lnTo>
                  <a:lnTo>
                    <a:pt x="460" y="468"/>
                  </a:lnTo>
                  <a:lnTo>
                    <a:pt x="472" y="448"/>
                  </a:lnTo>
                  <a:lnTo>
                    <a:pt x="480" y="432"/>
                  </a:lnTo>
                  <a:lnTo>
                    <a:pt x="484" y="420"/>
                  </a:lnTo>
                  <a:lnTo>
                    <a:pt x="496" y="412"/>
                  </a:lnTo>
                  <a:lnTo>
                    <a:pt x="492" y="404"/>
                  </a:lnTo>
                  <a:lnTo>
                    <a:pt x="488" y="400"/>
                  </a:lnTo>
                  <a:lnTo>
                    <a:pt x="484" y="384"/>
                  </a:lnTo>
                  <a:lnTo>
                    <a:pt x="484" y="380"/>
                  </a:lnTo>
                  <a:lnTo>
                    <a:pt x="484" y="376"/>
                  </a:lnTo>
                  <a:lnTo>
                    <a:pt x="480" y="372"/>
                  </a:lnTo>
                  <a:lnTo>
                    <a:pt x="476" y="376"/>
                  </a:lnTo>
                  <a:lnTo>
                    <a:pt x="468" y="380"/>
                  </a:lnTo>
                  <a:lnTo>
                    <a:pt x="444" y="384"/>
                  </a:lnTo>
                  <a:lnTo>
                    <a:pt x="428" y="380"/>
                  </a:lnTo>
                  <a:lnTo>
                    <a:pt x="424" y="364"/>
                  </a:lnTo>
                  <a:lnTo>
                    <a:pt x="424" y="340"/>
                  </a:lnTo>
                  <a:lnTo>
                    <a:pt x="416" y="336"/>
                  </a:lnTo>
                  <a:lnTo>
                    <a:pt x="408" y="328"/>
                  </a:lnTo>
                  <a:lnTo>
                    <a:pt x="396" y="312"/>
                  </a:lnTo>
                  <a:lnTo>
                    <a:pt x="392" y="312"/>
                  </a:lnTo>
                  <a:lnTo>
                    <a:pt x="396" y="300"/>
                  </a:lnTo>
                  <a:lnTo>
                    <a:pt x="388" y="276"/>
                  </a:lnTo>
                  <a:lnTo>
                    <a:pt x="388" y="256"/>
                  </a:lnTo>
                  <a:lnTo>
                    <a:pt x="404" y="248"/>
                  </a:lnTo>
                  <a:lnTo>
                    <a:pt x="416" y="232"/>
                  </a:lnTo>
                  <a:lnTo>
                    <a:pt x="416" y="216"/>
                  </a:lnTo>
                  <a:lnTo>
                    <a:pt x="420" y="212"/>
                  </a:lnTo>
                  <a:lnTo>
                    <a:pt x="416" y="208"/>
                  </a:lnTo>
                  <a:lnTo>
                    <a:pt x="408" y="200"/>
                  </a:lnTo>
                  <a:lnTo>
                    <a:pt x="392" y="188"/>
                  </a:lnTo>
                  <a:lnTo>
                    <a:pt x="372" y="180"/>
                  </a:lnTo>
                  <a:lnTo>
                    <a:pt x="356" y="176"/>
                  </a:lnTo>
                  <a:lnTo>
                    <a:pt x="348" y="180"/>
                  </a:lnTo>
                  <a:lnTo>
                    <a:pt x="324" y="168"/>
                  </a:lnTo>
                  <a:lnTo>
                    <a:pt x="312" y="176"/>
                  </a:lnTo>
                  <a:lnTo>
                    <a:pt x="304" y="184"/>
                  </a:lnTo>
                  <a:lnTo>
                    <a:pt x="300" y="180"/>
                  </a:lnTo>
                  <a:lnTo>
                    <a:pt x="288" y="168"/>
                  </a:lnTo>
                  <a:lnTo>
                    <a:pt x="292" y="164"/>
                  </a:lnTo>
                  <a:lnTo>
                    <a:pt x="300" y="148"/>
                  </a:lnTo>
                  <a:lnTo>
                    <a:pt x="296" y="136"/>
                  </a:lnTo>
                  <a:lnTo>
                    <a:pt x="296" y="120"/>
                  </a:lnTo>
                  <a:lnTo>
                    <a:pt x="312" y="112"/>
                  </a:lnTo>
                  <a:lnTo>
                    <a:pt x="320" y="112"/>
                  </a:lnTo>
                  <a:lnTo>
                    <a:pt x="332" y="108"/>
                  </a:lnTo>
                  <a:lnTo>
                    <a:pt x="332" y="100"/>
                  </a:lnTo>
                  <a:lnTo>
                    <a:pt x="328" y="92"/>
                  </a:lnTo>
                  <a:lnTo>
                    <a:pt x="352" y="96"/>
                  </a:lnTo>
                  <a:lnTo>
                    <a:pt x="368" y="104"/>
                  </a:lnTo>
                  <a:lnTo>
                    <a:pt x="388" y="108"/>
                  </a:lnTo>
                  <a:lnTo>
                    <a:pt x="396" y="108"/>
                  </a:lnTo>
                  <a:lnTo>
                    <a:pt x="404" y="104"/>
                  </a:lnTo>
                  <a:lnTo>
                    <a:pt x="408" y="100"/>
                  </a:lnTo>
                  <a:lnTo>
                    <a:pt x="432" y="92"/>
                  </a:lnTo>
                  <a:lnTo>
                    <a:pt x="436" y="84"/>
                  </a:lnTo>
                  <a:lnTo>
                    <a:pt x="440" y="76"/>
                  </a:lnTo>
                  <a:lnTo>
                    <a:pt x="452" y="68"/>
                  </a:lnTo>
                  <a:lnTo>
                    <a:pt x="468" y="52"/>
                  </a:lnTo>
                  <a:lnTo>
                    <a:pt x="480" y="52"/>
                  </a:lnTo>
                  <a:lnTo>
                    <a:pt x="504" y="48"/>
                  </a:lnTo>
                  <a:lnTo>
                    <a:pt x="508" y="36"/>
                  </a:lnTo>
                  <a:lnTo>
                    <a:pt x="524" y="24"/>
                  </a:lnTo>
                  <a:lnTo>
                    <a:pt x="532" y="24"/>
                  </a:lnTo>
                  <a:lnTo>
                    <a:pt x="548" y="24"/>
                  </a:lnTo>
                  <a:lnTo>
                    <a:pt x="552" y="24"/>
                  </a:lnTo>
                  <a:lnTo>
                    <a:pt x="560" y="24"/>
                  </a:lnTo>
                  <a:lnTo>
                    <a:pt x="568" y="24"/>
                  </a:lnTo>
                  <a:lnTo>
                    <a:pt x="576" y="20"/>
                  </a:lnTo>
                  <a:lnTo>
                    <a:pt x="580" y="20"/>
                  </a:lnTo>
                  <a:lnTo>
                    <a:pt x="596" y="12"/>
                  </a:lnTo>
                  <a:lnTo>
                    <a:pt x="608" y="20"/>
                  </a:lnTo>
                  <a:lnTo>
                    <a:pt x="628" y="16"/>
                  </a:lnTo>
                  <a:lnTo>
                    <a:pt x="636" y="16"/>
                  </a:lnTo>
                  <a:lnTo>
                    <a:pt x="644" y="12"/>
                  </a:lnTo>
                  <a:lnTo>
                    <a:pt x="652" y="8"/>
                  </a:lnTo>
                  <a:lnTo>
                    <a:pt x="660" y="4"/>
                  </a:lnTo>
                  <a:lnTo>
                    <a:pt x="680" y="0"/>
                  </a:lnTo>
                  <a:lnTo>
                    <a:pt x="696" y="4"/>
                  </a:lnTo>
                  <a:lnTo>
                    <a:pt x="712" y="8"/>
                  </a:lnTo>
                  <a:lnTo>
                    <a:pt x="728" y="12"/>
                  </a:lnTo>
                  <a:lnTo>
                    <a:pt x="740" y="2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6" name="Freeform 2483">
              <a:extLst>
                <a:ext uri="{FF2B5EF4-FFF2-40B4-BE49-F238E27FC236}">
                  <a16:creationId xmlns:a16="http://schemas.microsoft.com/office/drawing/2014/main" id="{556AAEEA-8F08-E23B-E6DA-CD71CAEDA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9057" y="2421626"/>
              <a:ext cx="500063" cy="920750"/>
            </a:xfrm>
            <a:custGeom>
              <a:avLst/>
              <a:gdLst>
                <a:gd name="T0" fmla="*/ 520 w 1092"/>
                <a:gd name="T1" fmla="*/ 8 h 2012"/>
                <a:gd name="T2" fmla="*/ 532 w 1092"/>
                <a:gd name="T3" fmla="*/ 72 h 2012"/>
                <a:gd name="T4" fmla="*/ 536 w 1092"/>
                <a:gd name="T5" fmla="*/ 148 h 2012"/>
                <a:gd name="T6" fmla="*/ 572 w 1092"/>
                <a:gd name="T7" fmla="*/ 264 h 2012"/>
                <a:gd name="T8" fmla="*/ 572 w 1092"/>
                <a:gd name="T9" fmla="*/ 368 h 2012"/>
                <a:gd name="T10" fmla="*/ 624 w 1092"/>
                <a:gd name="T11" fmla="*/ 404 h 2012"/>
                <a:gd name="T12" fmla="*/ 608 w 1092"/>
                <a:gd name="T13" fmla="*/ 468 h 2012"/>
                <a:gd name="T14" fmla="*/ 684 w 1092"/>
                <a:gd name="T15" fmla="*/ 508 h 2012"/>
                <a:gd name="T16" fmla="*/ 692 w 1092"/>
                <a:gd name="T17" fmla="*/ 612 h 2012"/>
                <a:gd name="T18" fmla="*/ 736 w 1092"/>
                <a:gd name="T19" fmla="*/ 652 h 2012"/>
                <a:gd name="T20" fmla="*/ 792 w 1092"/>
                <a:gd name="T21" fmla="*/ 740 h 2012"/>
                <a:gd name="T22" fmla="*/ 856 w 1092"/>
                <a:gd name="T23" fmla="*/ 736 h 2012"/>
                <a:gd name="T24" fmla="*/ 944 w 1092"/>
                <a:gd name="T25" fmla="*/ 752 h 2012"/>
                <a:gd name="T26" fmla="*/ 1024 w 1092"/>
                <a:gd name="T27" fmla="*/ 776 h 2012"/>
                <a:gd name="T28" fmla="*/ 1028 w 1092"/>
                <a:gd name="T29" fmla="*/ 896 h 2012"/>
                <a:gd name="T30" fmla="*/ 1072 w 1092"/>
                <a:gd name="T31" fmla="*/ 988 h 2012"/>
                <a:gd name="T32" fmla="*/ 1020 w 1092"/>
                <a:gd name="T33" fmla="*/ 1068 h 2012"/>
                <a:gd name="T34" fmla="*/ 936 w 1092"/>
                <a:gd name="T35" fmla="*/ 1140 h 2012"/>
                <a:gd name="T36" fmla="*/ 860 w 1092"/>
                <a:gd name="T37" fmla="*/ 1168 h 2012"/>
                <a:gd name="T38" fmla="*/ 804 w 1092"/>
                <a:gd name="T39" fmla="*/ 1188 h 2012"/>
                <a:gd name="T40" fmla="*/ 792 w 1092"/>
                <a:gd name="T41" fmla="*/ 1272 h 2012"/>
                <a:gd name="T42" fmla="*/ 720 w 1092"/>
                <a:gd name="T43" fmla="*/ 1320 h 2012"/>
                <a:gd name="T44" fmla="*/ 620 w 1092"/>
                <a:gd name="T45" fmla="*/ 1380 h 2012"/>
                <a:gd name="T46" fmla="*/ 612 w 1092"/>
                <a:gd name="T47" fmla="*/ 1428 h 2012"/>
                <a:gd name="T48" fmla="*/ 620 w 1092"/>
                <a:gd name="T49" fmla="*/ 1548 h 2012"/>
                <a:gd name="T50" fmla="*/ 672 w 1092"/>
                <a:gd name="T51" fmla="*/ 1652 h 2012"/>
                <a:gd name="T52" fmla="*/ 652 w 1092"/>
                <a:gd name="T53" fmla="*/ 1740 h 2012"/>
                <a:gd name="T54" fmla="*/ 528 w 1092"/>
                <a:gd name="T55" fmla="*/ 1768 h 2012"/>
                <a:gd name="T56" fmla="*/ 504 w 1092"/>
                <a:gd name="T57" fmla="*/ 1868 h 2012"/>
                <a:gd name="T58" fmla="*/ 448 w 1092"/>
                <a:gd name="T59" fmla="*/ 1944 h 2012"/>
                <a:gd name="T60" fmla="*/ 396 w 1092"/>
                <a:gd name="T61" fmla="*/ 1952 h 2012"/>
                <a:gd name="T62" fmla="*/ 328 w 1092"/>
                <a:gd name="T63" fmla="*/ 2008 h 2012"/>
                <a:gd name="T64" fmla="*/ 300 w 1092"/>
                <a:gd name="T65" fmla="*/ 1924 h 2012"/>
                <a:gd name="T66" fmla="*/ 292 w 1092"/>
                <a:gd name="T67" fmla="*/ 1808 h 2012"/>
                <a:gd name="T68" fmla="*/ 264 w 1092"/>
                <a:gd name="T69" fmla="*/ 1712 h 2012"/>
                <a:gd name="T70" fmla="*/ 268 w 1092"/>
                <a:gd name="T71" fmla="*/ 1600 h 2012"/>
                <a:gd name="T72" fmla="*/ 240 w 1092"/>
                <a:gd name="T73" fmla="*/ 1476 h 2012"/>
                <a:gd name="T74" fmla="*/ 156 w 1092"/>
                <a:gd name="T75" fmla="*/ 1388 h 2012"/>
                <a:gd name="T76" fmla="*/ 172 w 1092"/>
                <a:gd name="T77" fmla="*/ 1268 h 2012"/>
                <a:gd name="T78" fmla="*/ 152 w 1092"/>
                <a:gd name="T79" fmla="*/ 1176 h 2012"/>
                <a:gd name="T80" fmla="*/ 244 w 1092"/>
                <a:gd name="T81" fmla="*/ 1108 h 2012"/>
                <a:gd name="T82" fmla="*/ 348 w 1092"/>
                <a:gd name="T83" fmla="*/ 1128 h 2012"/>
                <a:gd name="T84" fmla="*/ 344 w 1092"/>
                <a:gd name="T85" fmla="*/ 1068 h 2012"/>
                <a:gd name="T86" fmla="*/ 244 w 1092"/>
                <a:gd name="T87" fmla="*/ 1012 h 2012"/>
                <a:gd name="T88" fmla="*/ 184 w 1092"/>
                <a:gd name="T89" fmla="*/ 940 h 2012"/>
                <a:gd name="T90" fmla="*/ 132 w 1092"/>
                <a:gd name="T91" fmla="*/ 860 h 2012"/>
                <a:gd name="T92" fmla="*/ 112 w 1092"/>
                <a:gd name="T93" fmla="*/ 780 h 2012"/>
                <a:gd name="T94" fmla="*/ 48 w 1092"/>
                <a:gd name="T95" fmla="*/ 696 h 2012"/>
                <a:gd name="T96" fmla="*/ 32 w 1092"/>
                <a:gd name="T97" fmla="*/ 592 h 2012"/>
                <a:gd name="T98" fmla="*/ 140 w 1092"/>
                <a:gd name="T99" fmla="*/ 492 h 2012"/>
                <a:gd name="T100" fmla="*/ 228 w 1092"/>
                <a:gd name="T101" fmla="*/ 472 h 2012"/>
                <a:gd name="T102" fmla="*/ 252 w 1092"/>
                <a:gd name="T103" fmla="*/ 392 h 2012"/>
                <a:gd name="T104" fmla="*/ 160 w 1092"/>
                <a:gd name="T105" fmla="*/ 324 h 2012"/>
                <a:gd name="T106" fmla="*/ 220 w 1092"/>
                <a:gd name="T107" fmla="*/ 196 h 2012"/>
                <a:gd name="T108" fmla="*/ 304 w 1092"/>
                <a:gd name="T109" fmla="*/ 148 h 2012"/>
                <a:gd name="T110" fmla="*/ 320 w 1092"/>
                <a:gd name="T111" fmla="*/ 68 h 2012"/>
                <a:gd name="T112" fmla="*/ 400 w 1092"/>
                <a:gd name="T113" fmla="*/ 16 h 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92" h="2012">
                  <a:moveTo>
                    <a:pt x="440" y="60"/>
                  </a:moveTo>
                  <a:lnTo>
                    <a:pt x="452" y="72"/>
                  </a:lnTo>
                  <a:lnTo>
                    <a:pt x="484" y="52"/>
                  </a:lnTo>
                  <a:lnTo>
                    <a:pt x="496" y="40"/>
                  </a:lnTo>
                  <a:lnTo>
                    <a:pt x="504" y="28"/>
                  </a:lnTo>
                  <a:lnTo>
                    <a:pt x="508" y="20"/>
                  </a:lnTo>
                  <a:lnTo>
                    <a:pt x="520" y="8"/>
                  </a:lnTo>
                  <a:lnTo>
                    <a:pt x="528" y="12"/>
                  </a:lnTo>
                  <a:lnTo>
                    <a:pt x="532" y="12"/>
                  </a:lnTo>
                  <a:lnTo>
                    <a:pt x="548" y="28"/>
                  </a:lnTo>
                  <a:lnTo>
                    <a:pt x="564" y="48"/>
                  </a:lnTo>
                  <a:lnTo>
                    <a:pt x="556" y="52"/>
                  </a:lnTo>
                  <a:lnTo>
                    <a:pt x="540" y="68"/>
                  </a:lnTo>
                  <a:lnTo>
                    <a:pt x="532" y="72"/>
                  </a:lnTo>
                  <a:lnTo>
                    <a:pt x="512" y="88"/>
                  </a:lnTo>
                  <a:lnTo>
                    <a:pt x="500" y="96"/>
                  </a:lnTo>
                  <a:lnTo>
                    <a:pt x="488" y="108"/>
                  </a:lnTo>
                  <a:lnTo>
                    <a:pt x="488" y="120"/>
                  </a:lnTo>
                  <a:lnTo>
                    <a:pt x="504" y="136"/>
                  </a:lnTo>
                  <a:lnTo>
                    <a:pt x="520" y="144"/>
                  </a:lnTo>
                  <a:lnTo>
                    <a:pt x="536" y="148"/>
                  </a:lnTo>
                  <a:lnTo>
                    <a:pt x="552" y="152"/>
                  </a:lnTo>
                  <a:lnTo>
                    <a:pt x="552" y="176"/>
                  </a:lnTo>
                  <a:lnTo>
                    <a:pt x="556" y="188"/>
                  </a:lnTo>
                  <a:lnTo>
                    <a:pt x="556" y="200"/>
                  </a:lnTo>
                  <a:lnTo>
                    <a:pt x="556" y="220"/>
                  </a:lnTo>
                  <a:lnTo>
                    <a:pt x="564" y="240"/>
                  </a:lnTo>
                  <a:lnTo>
                    <a:pt x="572" y="264"/>
                  </a:lnTo>
                  <a:lnTo>
                    <a:pt x="580" y="280"/>
                  </a:lnTo>
                  <a:lnTo>
                    <a:pt x="584" y="292"/>
                  </a:lnTo>
                  <a:lnTo>
                    <a:pt x="596" y="304"/>
                  </a:lnTo>
                  <a:lnTo>
                    <a:pt x="592" y="324"/>
                  </a:lnTo>
                  <a:lnTo>
                    <a:pt x="584" y="340"/>
                  </a:lnTo>
                  <a:lnTo>
                    <a:pt x="580" y="352"/>
                  </a:lnTo>
                  <a:lnTo>
                    <a:pt x="572" y="368"/>
                  </a:lnTo>
                  <a:lnTo>
                    <a:pt x="560" y="376"/>
                  </a:lnTo>
                  <a:lnTo>
                    <a:pt x="552" y="392"/>
                  </a:lnTo>
                  <a:lnTo>
                    <a:pt x="568" y="388"/>
                  </a:lnTo>
                  <a:lnTo>
                    <a:pt x="588" y="388"/>
                  </a:lnTo>
                  <a:lnTo>
                    <a:pt x="604" y="392"/>
                  </a:lnTo>
                  <a:lnTo>
                    <a:pt x="620" y="404"/>
                  </a:lnTo>
                  <a:lnTo>
                    <a:pt x="624" y="404"/>
                  </a:lnTo>
                  <a:lnTo>
                    <a:pt x="624" y="420"/>
                  </a:lnTo>
                  <a:lnTo>
                    <a:pt x="624" y="424"/>
                  </a:lnTo>
                  <a:lnTo>
                    <a:pt x="616" y="436"/>
                  </a:lnTo>
                  <a:lnTo>
                    <a:pt x="612" y="444"/>
                  </a:lnTo>
                  <a:lnTo>
                    <a:pt x="612" y="448"/>
                  </a:lnTo>
                  <a:lnTo>
                    <a:pt x="612" y="464"/>
                  </a:lnTo>
                  <a:lnTo>
                    <a:pt x="608" y="468"/>
                  </a:lnTo>
                  <a:lnTo>
                    <a:pt x="604" y="472"/>
                  </a:lnTo>
                  <a:lnTo>
                    <a:pt x="608" y="476"/>
                  </a:lnTo>
                  <a:lnTo>
                    <a:pt x="620" y="488"/>
                  </a:lnTo>
                  <a:lnTo>
                    <a:pt x="632" y="488"/>
                  </a:lnTo>
                  <a:lnTo>
                    <a:pt x="648" y="492"/>
                  </a:lnTo>
                  <a:lnTo>
                    <a:pt x="668" y="500"/>
                  </a:lnTo>
                  <a:lnTo>
                    <a:pt x="684" y="508"/>
                  </a:lnTo>
                  <a:lnTo>
                    <a:pt x="700" y="516"/>
                  </a:lnTo>
                  <a:lnTo>
                    <a:pt x="700" y="536"/>
                  </a:lnTo>
                  <a:lnTo>
                    <a:pt x="700" y="548"/>
                  </a:lnTo>
                  <a:lnTo>
                    <a:pt x="696" y="568"/>
                  </a:lnTo>
                  <a:lnTo>
                    <a:pt x="692" y="584"/>
                  </a:lnTo>
                  <a:lnTo>
                    <a:pt x="692" y="592"/>
                  </a:lnTo>
                  <a:lnTo>
                    <a:pt x="692" y="612"/>
                  </a:lnTo>
                  <a:lnTo>
                    <a:pt x="692" y="628"/>
                  </a:lnTo>
                  <a:lnTo>
                    <a:pt x="696" y="636"/>
                  </a:lnTo>
                  <a:lnTo>
                    <a:pt x="696" y="640"/>
                  </a:lnTo>
                  <a:lnTo>
                    <a:pt x="700" y="640"/>
                  </a:lnTo>
                  <a:lnTo>
                    <a:pt x="708" y="636"/>
                  </a:lnTo>
                  <a:lnTo>
                    <a:pt x="728" y="644"/>
                  </a:lnTo>
                  <a:lnTo>
                    <a:pt x="736" y="652"/>
                  </a:lnTo>
                  <a:lnTo>
                    <a:pt x="752" y="660"/>
                  </a:lnTo>
                  <a:lnTo>
                    <a:pt x="768" y="664"/>
                  </a:lnTo>
                  <a:lnTo>
                    <a:pt x="780" y="664"/>
                  </a:lnTo>
                  <a:lnTo>
                    <a:pt x="784" y="680"/>
                  </a:lnTo>
                  <a:lnTo>
                    <a:pt x="788" y="696"/>
                  </a:lnTo>
                  <a:lnTo>
                    <a:pt x="792" y="720"/>
                  </a:lnTo>
                  <a:lnTo>
                    <a:pt x="792" y="740"/>
                  </a:lnTo>
                  <a:lnTo>
                    <a:pt x="796" y="740"/>
                  </a:lnTo>
                  <a:lnTo>
                    <a:pt x="812" y="740"/>
                  </a:lnTo>
                  <a:lnTo>
                    <a:pt x="824" y="740"/>
                  </a:lnTo>
                  <a:lnTo>
                    <a:pt x="836" y="736"/>
                  </a:lnTo>
                  <a:lnTo>
                    <a:pt x="844" y="732"/>
                  </a:lnTo>
                  <a:lnTo>
                    <a:pt x="852" y="728"/>
                  </a:lnTo>
                  <a:lnTo>
                    <a:pt x="856" y="736"/>
                  </a:lnTo>
                  <a:lnTo>
                    <a:pt x="868" y="748"/>
                  </a:lnTo>
                  <a:lnTo>
                    <a:pt x="884" y="764"/>
                  </a:lnTo>
                  <a:lnTo>
                    <a:pt x="892" y="776"/>
                  </a:lnTo>
                  <a:lnTo>
                    <a:pt x="908" y="776"/>
                  </a:lnTo>
                  <a:lnTo>
                    <a:pt x="920" y="760"/>
                  </a:lnTo>
                  <a:lnTo>
                    <a:pt x="936" y="752"/>
                  </a:lnTo>
                  <a:lnTo>
                    <a:pt x="944" y="752"/>
                  </a:lnTo>
                  <a:lnTo>
                    <a:pt x="964" y="756"/>
                  </a:lnTo>
                  <a:lnTo>
                    <a:pt x="976" y="756"/>
                  </a:lnTo>
                  <a:lnTo>
                    <a:pt x="1000" y="760"/>
                  </a:lnTo>
                  <a:lnTo>
                    <a:pt x="1020" y="760"/>
                  </a:lnTo>
                  <a:lnTo>
                    <a:pt x="1024" y="760"/>
                  </a:lnTo>
                  <a:lnTo>
                    <a:pt x="1024" y="768"/>
                  </a:lnTo>
                  <a:lnTo>
                    <a:pt x="1024" y="776"/>
                  </a:lnTo>
                  <a:lnTo>
                    <a:pt x="1024" y="792"/>
                  </a:lnTo>
                  <a:lnTo>
                    <a:pt x="1024" y="808"/>
                  </a:lnTo>
                  <a:lnTo>
                    <a:pt x="1024" y="828"/>
                  </a:lnTo>
                  <a:lnTo>
                    <a:pt x="1024" y="848"/>
                  </a:lnTo>
                  <a:lnTo>
                    <a:pt x="1028" y="864"/>
                  </a:lnTo>
                  <a:lnTo>
                    <a:pt x="1028" y="880"/>
                  </a:lnTo>
                  <a:lnTo>
                    <a:pt x="1028" y="896"/>
                  </a:lnTo>
                  <a:lnTo>
                    <a:pt x="1028" y="908"/>
                  </a:lnTo>
                  <a:lnTo>
                    <a:pt x="1028" y="928"/>
                  </a:lnTo>
                  <a:lnTo>
                    <a:pt x="1028" y="948"/>
                  </a:lnTo>
                  <a:lnTo>
                    <a:pt x="1028" y="968"/>
                  </a:lnTo>
                  <a:lnTo>
                    <a:pt x="1036" y="992"/>
                  </a:lnTo>
                  <a:lnTo>
                    <a:pt x="1056" y="988"/>
                  </a:lnTo>
                  <a:lnTo>
                    <a:pt x="1072" y="988"/>
                  </a:lnTo>
                  <a:lnTo>
                    <a:pt x="1088" y="988"/>
                  </a:lnTo>
                  <a:lnTo>
                    <a:pt x="1092" y="1000"/>
                  </a:lnTo>
                  <a:lnTo>
                    <a:pt x="1084" y="1016"/>
                  </a:lnTo>
                  <a:lnTo>
                    <a:pt x="1064" y="1032"/>
                  </a:lnTo>
                  <a:lnTo>
                    <a:pt x="1044" y="1048"/>
                  </a:lnTo>
                  <a:lnTo>
                    <a:pt x="1028" y="1060"/>
                  </a:lnTo>
                  <a:lnTo>
                    <a:pt x="1020" y="1068"/>
                  </a:lnTo>
                  <a:lnTo>
                    <a:pt x="1004" y="1084"/>
                  </a:lnTo>
                  <a:lnTo>
                    <a:pt x="992" y="1092"/>
                  </a:lnTo>
                  <a:lnTo>
                    <a:pt x="976" y="1104"/>
                  </a:lnTo>
                  <a:lnTo>
                    <a:pt x="960" y="1116"/>
                  </a:lnTo>
                  <a:lnTo>
                    <a:pt x="952" y="1128"/>
                  </a:lnTo>
                  <a:lnTo>
                    <a:pt x="948" y="1128"/>
                  </a:lnTo>
                  <a:lnTo>
                    <a:pt x="936" y="1140"/>
                  </a:lnTo>
                  <a:lnTo>
                    <a:pt x="924" y="1152"/>
                  </a:lnTo>
                  <a:lnTo>
                    <a:pt x="908" y="1160"/>
                  </a:lnTo>
                  <a:lnTo>
                    <a:pt x="904" y="1168"/>
                  </a:lnTo>
                  <a:lnTo>
                    <a:pt x="888" y="1172"/>
                  </a:lnTo>
                  <a:lnTo>
                    <a:pt x="864" y="1172"/>
                  </a:lnTo>
                  <a:lnTo>
                    <a:pt x="860" y="1172"/>
                  </a:lnTo>
                  <a:lnTo>
                    <a:pt x="860" y="1168"/>
                  </a:lnTo>
                  <a:lnTo>
                    <a:pt x="856" y="1160"/>
                  </a:lnTo>
                  <a:lnTo>
                    <a:pt x="856" y="1156"/>
                  </a:lnTo>
                  <a:lnTo>
                    <a:pt x="852" y="1156"/>
                  </a:lnTo>
                  <a:lnTo>
                    <a:pt x="840" y="1164"/>
                  </a:lnTo>
                  <a:lnTo>
                    <a:pt x="832" y="1176"/>
                  </a:lnTo>
                  <a:lnTo>
                    <a:pt x="820" y="1184"/>
                  </a:lnTo>
                  <a:lnTo>
                    <a:pt x="804" y="1188"/>
                  </a:lnTo>
                  <a:lnTo>
                    <a:pt x="800" y="1204"/>
                  </a:lnTo>
                  <a:lnTo>
                    <a:pt x="800" y="1216"/>
                  </a:lnTo>
                  <a:lnTo>
                    <a:pt x="804" y="1236"/>
                  </a:lnTo>
                  <a:lnTo>
                    <a:pt x="800" y="1252"/>
                  </a:lnTo>
                  <a:lnTo>
                    <a:pt x="792" y="1268"/>
                  </a:lnTo>
                  <a:lnTo>
                    <a:pt x="788" y="1268"/>
                  </a:lnTo>
                  <a:lnTo>
                    <a:pt x="792" y="1272"/>
                  </a:lnTo>
                  <a:lnTo>
                    <a:pt x="796" y="1288"/>
                  </a:lnTo>
                  <a:lnTo>
                    <a:pt x="788" y="1308"/>
                  </a:lnTo>
                  <a:lnTo>
                    <a:pt x="772" y="1300"/>
                  </a:lnTo>
                  <a:lnTo>
                    <a:pt x="748" y="1300"/>
                  </a:lnTo>
                  <a:lnTo>
                    <a:pt x="744" y="1304"/>
                  </a:lnTo>
                  <a:lnTo>
                    <a:pt x="732" y="1308"/>
                  </a:lnTo>
                  <a:lnTo>
                    <a:pt x="720" y="1320"/>
                  </a:lnTo>
                  <a:lnTo>
                    <a:pt x="712" y="1324"/>
                  </a:lnTo>
                  <a:lnTo>
                    <a:pt x="688" y="1332"/>
                  </a:lnTo>
                  <a:lnTo>
                    <a:pt x="676" y="1344"/>
                  </a:lnTo>
                  <a:lnTo>
                    <a:pt x="676" y="1356"/>
                  </a:lnTo>
                  <a:lnTo>
                    <a:pt x="664" y="1368"/>
                  </a:lnTo>
                  <a:lnTo>
                    <a:pt x="640" y="1376"/>
                  </a:lnTo>
                  <a:lnTo>
                    <a:pt x="620" y="1380"/>
                  </a:lnTo>
                  <a:lnTo>
                    <a:pt x="608" y="1388"/>
                  </a:lnTo>
                  <a:lnTo>
                    <a:pt x="596" y="1396"/>
                  </a:lnTo>
                  <a:lnTo>
                    <a:pt x="584" y="1404"/>
                  </a:lnTo>
                  <a:lnTo>
                    <a:pt x="588" y="1428"/>
                  </a:lnTo>
                  <a:lnTo>
                    <a:pt x="588" y="1436"/>
                  </a:lnTo>
                  <a:lnTo>
                    <a:pt x="596" y="1432"/>
                  </a:lnTo>
                  <a:lnTo>
                    <a:pt x="612" y="1428"/>
                  </a:lnTo>
                  <a:lnTo>
                    <a:pt x="628" y="1444"/>
                  </a:lnTo>
                  <a:lnTo>
                    <a:pt x="632" y="1448"/>
                  </a:lnTo>
                  <a:lnTo>
                    <a:pt x="640" y="1472"/>
                  </a:lnTo>
                  <a:lnTo>
                    <a:pt x="640" y="1484"/>
                  </a:lnTo>
                  <a:lnTo>
                    <a:pt x="640" y="1500"/>
                  </a:lnTo>
                  <a:lnTo>
                    <a:pt x="628" y="1524"/>
                  </a:lnTo>
                  <a:lnTo>
                    <a:pt x="620" y="1548"/>
                  </a:lnTo>
                  <a:lnTo>
                    <a:pt x="616" y="1572"/>
                  </a:lnTo>
                  <a:lnTo>
                    <a:pt x="616" y="1584"/>
                  </a:lnTo>
                  <a:lnTo>
                    <a:pt x="628" y="1604"/>
                  </a:lnTo>
                  <a:lnTo>
                    <a:pt x="640" y="1616"/>
                  </a:lnTo>
                  <a:lnTo>
                    <a:pt x="652" y="1628"/>
                  </a:lnTo>
                  <a:lnTo>
                    <a:pt x="664" y="1644"/>
                  </a:lnTo>
                  <a:lnTo>
                    <a:pt x="672" y="1652"/>
                  </a:lnTo>
                  <a:lnTo>
                    <a:pt x="684" y="1660"/>
                  </a:lnTo>
                  <a:lnTo>
                    <a:pt x="692" y="1680"/>
                  </a:lnTo>
                  <a:lnTo>
                    <a:pt x="692" y="1700"/>
                  </a:lnTo>
                  <a:lnTo>
                    <a:pt x="684" y="1696"/>
                  </a:lnTo>
                  <a:lnTo>
                    <a:pt x="672" y="1712"/>
                  </a:lnTo>
                  <a:lnTo>
                    <a:pt x="660" y="1728"/>
                  </a:lnTo>
                  <a:lnTo>
                    <a:pt x="652" y="1740"/>
                  </a:lnTo>
                  <a:lnTo>
                    <a:pt x="640" y="1748"/>
                  </a:lnTo>
                  <a:lnTo>
                    <a:pt x="616" y="1744"/>
                  </a:lnTo>
                  <a:lnTo>
                    <a:pt x="596" y="1740"/>
                  </a:lnTo>
                  <a:lnTo>
                    <a:pt x="584" y="1740"/>
                  </a:lnTo>
                  <a:lnTo>
                    <a:pt x="560" y="1740"/>
                  </a:lnTo>
                  <a:lnTo>
                    <a:pt x="536" y="1744"/>
                  </a:lnTo>
                  <a:lnTo>
                    <a:pt x="528" y="1768"/>
                  </a:lnTo>
                  <a:lnTo>
                    <a:pt x="524" y="1780"/>
                  </a:lnTo>
                  <a:lnTo>
                    <a:pt x="516" y="1792"/>
                  </a:lnTo>
                  <a:lnTo>
                    <a:pt x="508" y="1816"/>
                  </a:lnTo>
                  <a:lnTo>
                    <a:pt x="504" y="1828"/>
                  </a:lnTo>
                  <a:lnTo>
                    <a:pt x="500" y="1844"/>
                  </a:lnTo>
                  <a:lnTo>
                    <a:pt x="504" y="1864"/>
                  </a:lnTo>
                  <a:lnTo>
                    <a:pt x="504" y="1868"/>
                  </a:lnTo>
                  <a:lnTo>
                    <a:pt x="512" y="1896"/>
                  </a:lnTo>
                  <a:lnTo>
                    <a:pt x="496" y="1912"/>
                  </a:lnTo>
                  <a:lnTo>
                    <a:pt x="480" y="1912"/>
                  </a:lnTo>
                  <a:lnTo>
                    <a:pt x="464" y="1908"/>
                  </a:lnTo>
                  <a:lnTo>
                    <a:pt x="444" y="1920"/>
                  </a:lnTo>
                  <a:lnTo>
                    <a:pt x="432" y="1940"/>
                  </a:lnTo>
                  <a:lnTo>
                    <a:pt x="448" y="1944"/>
                  </a:lnTo>
                  <a:lnTo>
                    <a:pt x="448" y="1968"/>
                  </a:lnTo>
                  <a:lnTo>
                    <a:pt x="444" y="1980"/>
                  </a:lnTo>
                  <a:lnTo>
                    <a:pt x="424" y="1976"/>
                  </a:lnTo>
                  <a:lnTo>
                    <a:pt x="416" y="1976"/>
                  </a:lnTo>
                  <a:lnTo>
                    <a:pt x="408" y="1972"/>
                  </a:lnTo>
                  <a:lnTo>
                    <a:pt x="396" y="1964"/>
                  </a:lnTo>
                  <a:lnTo>
                    <a:pt x="396" y="1952"/>
                  </a:lnTo>
                  <a:lnTo>
                    <a:pt x="372" y="1948"/>
                  </a:lnTo>
                  <a:lnTo>
                    <a:pt x="364" y="1968"/>
                  </a:lnTo>
                  <a:lnTo>
                    <a:pt x="352" y="1968"/>
                  </a:lnTo>
                  <a:lnTo>
                    <a:pt x="336" y="1968"/>
                  </a:lnTo>
                  <a:lnTo>
                    <a:pt x="344" y="2000"/>
                  </a:lnTo>
                  <a:lnTo>
                    <a:pt x="348" y="2012"/>
                  </a:lnTo>
                  <a:lnTo>
                    <a:pt x="328" y="2008"/>
                  </a:lnTo>
                  <a:lnTo>
                    <a:pt x="312" y="2004"/>
                  </a:lnTo>
                  <a:lnTo>
                    <a:pt x="292" y="2000"/>
                  </a:lnTo>
                  <a:lnTo>
                    <a:pt x="292" y="1992"/>
                  </a:lnTo>
                  <a:lnTo>
                    <a:pt x="296" y="1968"/>
                  </a:lnTo>
                  <a:lnTo>
                    <a:pt x="296" y="1952"/>
                  </a:lnTo>
                  <a:lnTo>
                    <a:pt x="300" y="1932"/>
                  </a:lnTo>
                  <a:lnTo>
                    <a:pt x="300" y="1924"/>
                  </a:lnTo>
                  <a:lnTo>
                    <a:pt x="280" y="1904"/>
                  </a:lnTo>
                  <a:lnTo>
                    <a:pt x="276" y="1900"/>
                  </a:lnTo>
                  <a:lnTo>
                    <a:pt x="284" y="1868"/>
                  </a:lnTo>
                  <a:lnTo>
                    <a:pt x="296" y="1860"/>
                  </a:lnTo>
                  <a:lnTo>
                    <a:pt x="296" y="1840"/>
                  </a:lnTo>
                  <a:lnTo>
                    <a:pt x="288" y="1820"/>
                  </a:lnTo>
                  <a:lnTo>
                    <a:pt x="292" y="1808"/>
                  </a:lnTo>
                  <a:lnTo>
                    <a:pt x="300" y="1796"/>
                  </a:lnTo>
                  <a:lnTo>
                    <a:pt x="296" y="1788"/>
                  </a:lnTo>
                  <a:lnTo>
                    <a:pt x="292" y="1776"/>
                  </a:lnTo>
                  <a:lnTo>
                    <a:pt x="284" y="1760"/>
                  </a:lnTo>
                  <a:lnTo>
                    <a:pt x="284" y="1736"/>
                  </a:lnTo>
                  <a:lnTo>
                    <a:pt x="272" y="1728"/>
                  </a:lnTo>
                  <a:lnTo>
                    <a:pt x="264" y="1712"/>
                  </a:lnTo>
                  <a:lnTo>
                    <a:pt x="264" y="1688"/>
                  </a:lnTo>
                  <a:lnTo>
                    <a:pt x="256" y="1680"/>
                  </a:lnTo>
                  <a:lnTo>
                    <a:pt x="260" y="1660"/>
                  </a:lnTo>
                  <a:lnTo>
                    <a:pt x="264" y="1640"/>
                  </a:lnTo>
                  <a:lnTo>
                    <a:pt x="268" y="1628"/>
                  </a:lnTo>
                  <a:lnTo>
                    <a:pt x="268" y="1612"/>
                  </a:lnTo>
                  <a:lnTo>
                    <a:pt x="268" y="1600"/>
                  </a:lnTo>
                  <a:lnTo>
                    <a:pt x="260" y="1588"/>
                  </a:lnTo>
                  <a:lnTo>
                    <a:pt x="244" y="1580"/>
                  </a:lnTo>
                  <a:lnTo>
                    <a:pt x="236" y="1576"/>
                  </a:lnTo>
                  <a:lnTo>
                    <a:pt x="236" y="1564"/>
                  </a:lnTo>
                  <a:lnTo>
                    <a:pt x="236" y="1520"/>
                  </a:lnTo>
                  <a:lnTo>
                    <a:pt x="240" y="1500"/>
                  </a:lnTo>
                  <a:lnTo>
                    <a:pt x="240" y="1476"/>
                  </a:lnTo>
                  <a:lnTo>
                    <a:pt x="224" y="1460"/>
                  </a:lnTo>
                  <a:lnTo>
                    <a:pt x="204" y="1448"/>
                  </a:lnTo>
                  <a:lnTo>
                    <a:pt x="184" y="1452"/>
                  </a:lnTo>
                  <a:lnTo>
                    <a:pt x="172" y="1436"/>
                  </a:lnTo>
                  <a:lnTo>
                    <a:pt x="168" y="1424"/>
                  </a:lnTo>
                  <a:lnTo>
                    <a:pt x="160" y="1408"/>
                  </a:lnTo>
                  <a:lnTo>
                    <a:pt x="156" y="1388"/>
                  </a:lnTo>
                  <a:lnTo>
                    <a:pt x="160" y="1360"/>
                  </a:lnTo>
                  <a:lnTo>
                    <a:pt x="160" y="1336"/>
                  </a:lnTo>
                  <a:lnTo>
                    <a:pt x="160" y="1324"/>
                  </a:lnTo>
                  <a:lnTo>
                    <a:pt x="152" y="1308"/>
                  </a:lnTo>
                  <a:lnTo>
                    <a:pt x="148" y="1292"/>
                  </a:lnTo>
                  <a:lnTo>
                    <a:pt x="160" y="1276"/>
                  </a:lnTo>
                  <a:lnTo>
                    <a:pt x="172" y="1268"/>
                  </a:lnTo>
                  <a:lnTo>
                    <a:pt x="176" y="1260"/>
                  </a:lnTo>
                  <a:lnTo>
                    <a:pt x="180" y="1260"/>
                  </a:lnTo>
                  <a:lnTo>
                    <a:pt x="176" y="1240"/>
                  </a:lnTo>
                  <a:lnTo>
                    <a:pt x="164" y="1228"/>
                  </a:lnTo>
                  <a:lnTo>
                    <a:pt x="152" y="1212"/>
                  </a:lnTo>
                  <a:lnTo>
                    <a:pt x="152" y="1192"/>
                  </a:lnTo>
                  <a:lnTo>
                    <a:pt x="152" y="1176"/>
                  </a:lnTo>
                  <a:lnTo>
                    <a:pt x="156" y="1160"/>
                  </a:lnTo>
                  <a:lnTo>
                    <a:pt x="156" y="1152"/>
                  </a:lnTo>
                  <a:lnTo>
                    <a:pt x="172" y="1132"/>
                  </a:lnTo>
                  <a:lnTo>
                    <a:pt x="188" y="1120"/>
                  </a:lnTo>
                  <a:lnTo>
                    <a:pt x="208" y="1112"/>
                  </a:lnTo>
                  <a:lnTo>
                    <a:pt x="228" y="1108"/>
                  </a:lnTo>
                  <a:lnTo>
                    <a:pt x="244" y="1108"/>
                  </a:lnTo>
                  <a:lnTo>
                    <a:pt x="264" y="1112"/>
                  </a:lnTo>
                  <a:lnTo>
                    <a:pt x="276" y="1112"/>
                  </a:lnTo>
                  <a:lnTo>
                    <a:pt x="296" y="1120"/>
                  </a:lnTo>
                  <a:lnTo>
                    <a:pt x="312" y="1124"/>
                  </a:lnTo>
                  <a:lnTo>
                    <a:pt x="324" y="1128"/>
                  </a:lnTo>
                  <a:lnTo>
                    <a:pt x="344" y="1136"/>
                  </a:lnTo>
                  <a:lnTo>
                    <a:pt x="348" y="1128"/>
                  </a:lnTo>
                  <a:lnTo>
                    <a:pt x="352" y="1124"/>
                  </a:lnTo>
                  <a:lnTo>
                    <a:pt x="368" y="1124"/>
                  </a:lnTo>
                  <a:lnTo>
                    <a:pt x="380" y="1112"/>
                  </a:lnTo>
                  <a:lnTo>
                    <a:pt x="376" y="1096"/>
                  </a:lnTo>
                  <a:lnTo>
                    <a:pt x="368" y="1080"/>
                  </a:lnTo>
                  <a:lnTo>
                    <a:pt x="356" y="1076"/>
                  </a:lnTo>
                  <a:lnTo>
                    <a:pt x="344" y="1068"/>
                  </a:lnTo>
                  <a:lnTo>
                    <a:pt x="328" y="1072"/>
                  </a:lnTo>
                  <a:lnTo>
                    <a:pt x="308" y="1072"/>
                  </a:lnTo>
                  <a:lnTo>
                    <a:pt x="288" y="1068"/>
                  </a:lnTo>
                  <a:lnTo>
                    <a:pt x="292" y="1048"/>
                  </a:lnTo>
                  <a:lnTo>
                    <a:pt x="280" y="1028"/>
                  </a:lnTo>
                  <a:lnTo>
                    <a:pt x="264" y="1016"/>
                  </a:lnTo>
                  <a:lnTo>
                    <a:pt x="244" y="1012"/>
                  </a:lnTo>
                  <a:lnTo>
                    <a:pt x="232" y="992"/>
                  </a:lnTo>
                  <a:lnTo>
                    <a:pt x="228" y="976"/>
                  </a:lnTo>
                  <a:lnTo>
                    <a:pt x="216" y="968"/>
                  </a:lnTo>
                  <a:lnTo>
                    <a:pt x="204" y="968"/>
                  </a:lnTo>
                  <a:lnTo>
                    <a:pt x="200" y="972"/>
                  </a:lnTo>
                  <a:lnTo>
                    <a:pt x="188" y="956"/>
                  </a:lnTo>
                  <a:lnTo>
                    <a:pt x="184" y="940"/>
                  </a:lnTo>
                  <a:lnTo>
                    <a:pt x="168" y="936"/>
                  </a:lnTo>
                  <a:lnTo>
                    <a:pt x="164" y="936"/>
                  </a:lnTo>
                  <a:lnTo>
                    <a:pt x="160" y="920"/>
                  </a:lnTo>
                  <a:lnTo>
                    <a:pt x="152" y="904"/>
                  </a:lnTo>
                  <a:lnTo>
                    <a:pt x="144" y="892"/>
                  </a:lnTo>
                  <a:lnTo>
                    <a:pt x="136" y="876"/>
                  </a:lnTo>
                  <a:lnTo>
                    <a:pt x="132" y="860"/>
                  </a:lnTo>
                  <a:lnTo>
                    <a:pt x="136" y="844"/>
                  </a:lnTo>
                  <a:lnTo>
                    <a:pt x="144" y="836"/>
                  </a:lnTo>
                  <a:lnTo>
                    <a:pt x="144" y="820"/>
                  </a:lnTo>
                  <a:lnTo>
                    <a:pt x="140" y="808"/>
                  </a:lnTo>
                  <a:lnTo>
                    <a:pt x="124" y="808"/>
                  </a:lnTo>
                  <a:lnTo>
                    <a:pt x="112" y="788"/>
                  </a:lnTo>
                  <a:lnTo>
                    <a:pt x="112" y="780"/>
                  </a:lnTo>
                  <a:lnTo>
                    <a:pt x="108" y="756"/>
                  </a:lnTo>
                  <a:lnTo>
                    <a:pt x="100" y="744"/>
                  </a:lnTo>
                  <a:lnTo>
                    <a:pt x="88" y="732"/>
                  </a:lnTo>
                  <a:lnTo>
                    <a:pt x="88" y="728"/>
                  </a:lnTo>
                  <a:lnTo>
                    <a:pt x="80" y="720"/>
                  </a:lnTo>
                  <a:lnTo>
                    <a:pt x="56" y="708"/>
                  </a:lnTo>
                  <a:lnTo>
                    <a:pt x="48" y="696"/>
                  </a:lnTo>
                  <a:lnTo>
                    <a:pt x="40" y="676"/>
                  </a:lnTo>
                  <a:lnTo>
                    <a:pt x="28" y="660"/>
                  </a:lnTo>
                  <a:lnTo>
                    <a:pt x="16" y="652"/>
                  </a:lnTo>
                  <a:lnTo>
                    <a:pt x="4" y="636"/>
                  </a:lnTo>
                  <a:lnTo>
                    <a:pt x="0" y="616"/>
                  </a:lnTo>
                  <a:lnTo>
                    <a:pt x="16" y="604"/>
                  </a:lnTo>
                  <a:lnTo>
                    <a:pt x="32" y="592"/>
                  </a:lnTo>
                  <a:lnTo>
                    <a:pt x="44" y="580"/>
                  </a:lnTo>
                  <a:lnTo>
                    <a:pt x="56" y="568"/>
                  </a:lnTo>
                  <a:lnTo>
                    <a:pt x="72" y="556"/>
                  </a:lnTo>
                  <a:lnTo>
                    <a:pt x="80" y="548"/>
                  </a:lnTo>
                  <a:lnTo>
                    <a:pt x="108" y="524"/>
                  </a:lnTo>
                  <a:lnTo>
                    <a:pt x="124" y="508"/>
                  </a:lnTo>
                  <a:lnTo>
                    <a:pt x="140" y="492"/>
                  </a:lnTo>
                  <a:lnTo>
                    <a:pt x="156" y="480"/>
                  </a:lnTo>
                  <a:lnTo>
                    <a:pt x="172" y="464"/>
                  </a:lnTo>
                  <a:lnTo>
                    <a:pt x="184" y="492"/>
                  </a:lnTo>
                  <a:lnTo>
                    <a:pt x="192" y="512"/>
                  </a:lnTo>
                  <a:lnTo>
                    <a:pt x="212" y="500"/>
                  </a:lnTo>
                  <a:lnTo>
                    <a:pt x="224" y="484"/>
                  </a:lnTo>
                  <a:lnTo>
                    <a:pt x="228" y="472"/>
                  </a:lnTo>
                  <a:lnTo>
                    <a:pt x="232" y="452"/>
                  </a:lnTo>
                  <a:lnTo>
                    <a:pt x="236" y="448"/>
                  </a:lnTo>
                  <a:lnTo>
                    <a:pt x="248" y="440"/>
                  </a:lnTo>
                  <a:lnTo>
                    <a:pt x="252" y="424"/>
                  </a:lnTo>
                  <a:lnTo>
                    <a:pt x="252" y="420"/>
                  </a:lnTo>
                  <a:lnTo>
                    <a:pt x="248" y="412"/>
                  </a:lnTo>
                  <a:lnTo>
                    <a:pt x="252" y="392"/>
                  </a:lnTo>
                  <a:lnTo>
                    <a:pt x="252" y="372"/>
                  </a:lnTo>
                  <a:lnTo>
                    <a:pt x="252" y="348"/>
                  </a:lnTo>
                  <a:lnTo>
                    <a:pt x="252" y="328"/>
                  </a:lnTo>
                  <a:lnTo>
                    <a:pt x="208" y="316"/>
                  </a:lnTo>
                  <a:lnTo>
                    <a:pt x="188" y="304"/>
                  </a:lnTo>
                  <a:lnTo>
                    <a:pt x="176" y="312"/>
                  </a:lnTo>
                  <a:lnTo>
                    <a:pt x="160" y="324"/>
                  </a:lnTo>
                  <a:lnTo>
                    <a:pt x="140" y="316"/>
                  </a:lnTo>
                  <a:lnTo>
                    <a:pt x="136" y="296"/>
                  </a:lnTo>
                  <a:lnTo>
                    <a:pt x="136" y="272"/>
                  </a:lnTo>
                  <a:lnTo>
                    <a:pt x="148" y="252"/>
                  </a:lnTo>
                  <a:lnTo>
                    <a:pt x="188" y="212"/>
                  </a:lnTo>
                  <a:lnTo>
                    <a:pt x="204" y="200"/>
                  </a:lnTo>
                  <a:lnTo>
                    <a:pt x="220" y="196"/>
                  </a:lnTo>
                  <a:lnTo>
                    <a:pt x="232" y="192"/>
                  </a:lnTo>
                  <a:lnTo>
                    <a:pt x="252" y="188"/>
                  </a:lnTo>
                  <a:lnTo>
                    <a:pt x="268" y="184"/>
                  </a:lnTo>
                  <a:lnTo>
                    <a:pt x="272" y="184"/>
                  </a:lnTo>
                  <a:lnTo>
                    <a:pt x="296" y="176"/>
                  </a:lnTo>
                  <a:lnTo>
                    <a:pt x="300" y="160"/>
                  </a:lnTo>
                  <a:lnTo>
                    <a:pt x="304" y="148"/>
                  </a:lnTo>
                  <a:lnTo>
                    <a:pt x="308" y="132"/>
                  </a:lnTo>
                  <a:lnTo>
                    <a:pt x="308" y="128"/>
                  </a:lnTo>
                  <a:lnTo>
                    <a:pt x="308" y="120"/>
                  </a:lnTo>
                  <a:lnTo>
                    <a:pt x="312" y="100"/>
                  </a:lnTo>
                  <a:lnTo>
                    <a:pt x="312" y="96"/>
                  </a:lnTo>
                  <a:lnTo>
                    <a:pt x="316" y="88"/>
                  </a:lnTo>
                  <a:lnTo>
                    <a:pt x="320" y="68"/>
                  </a:lnTo>
                  <a:lnTo>
                    <a:pt x="320" y="56"/>
                  </a:lnTo>
                  <a:lnTo>
                    <a:pt x="336" y="40"/>
                  </a:lnTo>
                  <a:lnTo>
                    <a:pt x="348" y="28"/>
                  </a:lnTo>
                  <a:lnTo>
                    <a:pt x="356" y="20"/>
                  </a:lnTo>
                  <a:lnTo>
                    <a:pt x="372" y="8"/>
                  </a:lnTo>
                  <a:lnTo>
                    <a:pt x="388" y="0"/>
                  </a:lnTo>
                  <a:lnTo>
                    <a:pt x="400" y="16"/>
                  </a:lnTo>
                  <a:lnTo>
                    <a:pt x="412" y="28"/>
                  </a:lnTo>
                  <a:lnTo>
                    <a:pt x="428" y="44"/>
                  </a:lnTo>
                  <a:lnTo>
                    <a:pt x="440" y="6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7" name="Freeform 2484">
              <a:extLst>
                <a:ext uri="{FF2B5EF4-FFF2-40B4-BE49-F238E27FC236}">
                  <a16:creationId xmlns:a16="http://schemas.microsoft.com/office/drawing/2014/main" id="{64DF3794-F694-731C-9E74-DF12BCE38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3407" y="4210739"/>
              <a:ext cx="895350" cy="593725"/>
            </a:xfrm>
            <a:custGeom>
              <a:avLst/>
              <a:gdLst>
                <a:gd name="T0" fmla="*/ 972 w 1956"/>
                <a:gd name="T1" fmla="*/ 192 h 1296"/>
                <a:gd name="T2" fmla="*/ 1072 w 1956"/>
                <a:gd name="T3" fmla="*/ 200 h 1296"/>
                <a:gd name="T4" fmla="*/ 1128 w 1956"/>
                <a:gd name="T5" fmla="*/ 284 h 1296"/>
                <a:gd name="T6" fmla="*/ 1104 w 1956"/>
                <a:gd name="T7" fmla="*/ 360 h 1296"/>
                <a:gd name="T8" fmla="*/ 1152 w 1956"/>
                <a:gd name="T9" fmla="*/ 444 h 1296"/>
                <a:gd name="T10" fmla="*/ 1232 w 1956"/>
                <a:gd name="T11" fmla="*/ 456 h 1296"/>
                <a:gd name="T12" fmla="*/ 1332 w 1956"/>
                <a:gd name="T13" fmla="*/ 392 h 1296"/>
                <a:gd name="T14" fmla="*/ 1376 w 1956"/>
                <a:gd name="T15" fmla="*/ 440 h 1296"/>
                <a:gd name="T16" fmla="*/ 1476 w 1956"/>
                <a:gd name="T17" fmla="*/ 536 h 1296"/>
                <a:gd name="T18" fmla="*/ 1552 w 1956"/>
                <a:gd name="T19" fmla="*/ 600 h 1296"/>
                <a:gd name="T20" fmla="*/ 1696 w 1956"/>
                <a:gd name="T21" fmla="*/ 600 h 1296"/>
                <a:gd name="T22" fmla="*/ 1828 w 1956"/>
                <a:gd name="T23" fmla="*/ 600 h 1296"/>
                <a:gd name="T24" fmla="*/ 1952 w 1956"/>
                <a:gd name="T25" fmla="*/ 600 h 1296"/>
                <a:gd name="T26" fmla="*/ 1896 w 1956"/>
                <a:gd name="T27" fmla="*/ 784 h 1296"/>
                <a:gd name="T28" fmla="*/ 1900 w 1956"/>
                <a:gd name="T29" fmla="*/ 968 h 1296"/>
                <a:gd name="T30" fmla="*/ 1928 w 1956"/>
                <a:gd name="T31" fmla="*/ 1096 h 1296"/>
                <a:gd name="T32" fmla="*/ 1816 w 1956"/>
                <a:gd name="T33" fmla="*/ 1052 h 1296"/>
                <a:gd name="T34" fmla="*/ 1740 w 1956"/>
                <a:gd name="T35" fmla="*/ 1032 h 1296"/>
                <a:gd name="T36" fmla="*/ 1612 w 1956"/>
                <a:gd name="T37" fmla="*/ 1024 h 1296"/>
                <a:gd name="T38" fmla="*/ 1508 w 1956"/>
                <a:gd name="T39" fmla="*/ 1036 h 1296"/>
                <a:gd name="T40" fmla="*/ 1440 w 1956"/>
                <a:gd name="T41" fmla="*/ 1040 h 1296"/>
                <a:gd name="T42" fmla="*/ 1348 w 1956"/>
                <a:gd name="T43" fmla="*/ 1104 h 1296"/>
                <a:gd name="T44" fmla="*/ 1264 w 1956"/>
                <a:gd name="T45" fmla="*/ 1152 h 1296"/>
                <a:gd name="T46" fmla="*/ 1176 w 1956"/>
                <a:gd name="T47" fmla="*/ 1188 h 1296"/>
                <a:gd name="T48" fmla="*/ 1048 w 1956"/>
                <a:gd name="T49" fmla="*/ 1240 h 1296"/>
                <a:gd name="T50" fmla="*/ 944 w 1956"/>
                <a:gd name="T51" fmla="*/ 1284 h 1296"/>
                <a:gd name="T52" fmla="*/ 852 w 1956"/>
                <a:gd name="T53" fmla="*/ 1296 h 1296"/>
                <a:gd name="T54" fmla="*/ 772 w 1956"/>
                <a:gd name="T55" fmla="*/ 1272 h 1296"/>
                <a:gd name="T56" fmla="*/ 688 w 1956"/>
                <a:gd name="T57" fmla="*/ 1248 h 1296"/>
                <a:gd name="T58" fmla="*/ 592 w 1956"/>
                <a:gd name="T59" fmla="*/ 1200 h 1296"/>
                <a:gd name="T60" fmla="*/ 516 w 1956"/>
                <a:gd name="T61" fmla="*/ 1184 h 1296"/>
                <a:gd name="T62" fmla="*/ 424 w 1956"/>
                <a:gd name="T63" fmla="*/ 1176 h 1296"/>
                <a:gd name="T64" fmla="*/ 328 w 1956"/>
                <a:gd name="T65" fmla="*/ 1172 h 1296"/>
                <a:gd name="T66" fmla="*/ 260 w 1956"/>
                <a:gd name="T67" fmla="*/ 1128 h 1296"/>
                <a:gd name="T68" fmla="*/ 140 w 1956"/>
                <a:gd name="T69" fmla="*/ 1068 h 1296"/>
                <a:gd name="T70" fmla="*/ 92 w 1956"/>
                <a:gd name="T71" fmla="*/ 1060 h 1296"/>
                <a:gd name="T72" fmla="*/ 32 w 1956"/>
                <a:gd name="T73" fmla="*/ 1048 h 1296"/>
                <a:gd name="T74" fmla="*/ 48 w 1956"/>
                <a:gd name="T75" fmla="*/ 1008 h 1296"/>
                <a:gd name="T76" fmla="*/ 64 w 1956"/>
                <a:gd name="T77" fmla="*/ 940 h 1296"/>
                <a:gd name="T78" fmla="*/ 144 w 1956"/>
                <a:gd name="T79" fmla="*/ 916 h 1296"/>
                <a:gd name="T80" fmla="*/ 172 w 1956"/>
                <a:gd name="T81" fmla="*/ 840 h 1296"/>
                <a:gd name="T82" fmla="*/ 192 w 1956"/>
                <a:gd name="T83" fmla="*/ 732 h 1296"/>
                <a:gd name="T84" fmla="*/ 168 w 1956"/>
                <a:gd name="T85" fmla="*/ 692 h 1296"/>
                <a:gd name="T86" fmla="*/ 88 w 1956"/>
                <a:gd name="T87" fmla="*/ 616 h 1296"/>
                <a:gd name="T88" fmla="*/ 80 w 1956"/>
                <a:gd name="T89" fmla="*/ 504 h 1296"/>
                <a:gd name="T90" fmla="*/ 24 w 1956"/>
                <a:gd name="T91" fmla="*/ 456 h 1296"/>
                <a:gd name="T92" fmla="*/ 36 w 1956"/>
                <a:gd name="T93" fmla="*/ 360 h 1296"/>
                <a:gd name="T94" fmla="*/ 128 w 1956"/>
                <a:gd name="T95" fmla="*/ 348 h 1296"/>
                <a:gd name="T96" fmla="*/ 216 w 1956"/>
                <a:gd name="T97" fmla="*/ 308 h 1296"/>
                <a:gd name="T98" fmla="*/ 256 w 1956"/>
                <a:gd name="T99" fmla="*/ 336 h 1296"/>
                <a:gd name="T100" fmla="*/ 288 w 1956"/>
                <a:gd name="T101" fmla="*/ 332 h 1296"/>
                <a:gd name="T102" fmla="*/ 328 w 1956"/>
                <a:gd name="T103" fmla="*/ 280 h 1296"/>
                <a:gd name="T104" fmla="*/ 276 w 1956"/>
                <a:gd name="T105" fmla="*/ 260 h 1296"/>
                <a:gd name="T106" fmla="*/ 304 w 1956"/>
                <a:gd name="T107" fmla="*/ 172 h 1296"/>
                <a:gd name="T108" fmla="*/ 360 w 1956"/>
                <a:gd name="T109" fmla="*/ 212 h 1296"/>
                <a:gd name="T110" fmla="*/ 412 w 1956"/>
                <a:gd name="T111" fmla="*/ 272 h 1296"/>
                <a:gd name="T112" fmla="*/ 496 w 1956"/>
                <a:gd name="T113" fmla="*/ 224 h 1296"/>
                <a:gd name="T114" fmla="*/ 604 w 1956"/>
                <a:gd name="T115" fmla="*/ 216 h 1296"/>
                <a:gd name="T116" fmla="*/ 680 w 1956"/>
                <a:gd name="T117" fmla="*/ 176 h 1296"/>
                <a:gd name="T118" fmla="*/ 752 w 1956"/>
                <a:gd name="T119" fmla="*/ 120 h 1296"/>
                <a:gd name="T120" fmla="*/ 740 w 1956"/>
                <a:gd name="T121" fmla="*/ 36 h 1296"/>
                <a:gd name="T122" fmla="*/ 820 w 1956"/>
                <a:gd name="T123" fmla="*/ 24 h 1296"/>
                <a:gd name="T124" fmla="*/ 900 w 1956"/>
                <a:gd name="T125" fmla="*/ 112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56" h="1296">
                  <a:moveTo>
                    <a:pt x="908" y="116"/>
                  </a:moveTo>
                  <a:lnTo>
                    <a:pt x="908" y="124"/>
                  </a:lnTo>
                  <a:lnTo>
                    <a:pt x="916" y="136"/>
                  </a:lnTo>
                  <a:lnTo>
                    <a:pt x="924" y="148"/>
                  </a:lnTo>
                  <a:lnTo>
                    <a:pt x="924" y="160"/>
                  </a:lnTo>
                  <a:lnTo>
                    <a:pt x="936" y="180"/>
                  </a:lnTo>
                  <a:lnTo>
                    <a:pt x="948" y="192"/>
                  </a:lnTo>
                  <a:lnTo>
                    <a:pt x="972" y="192"/>
                  </a:lnTo>
                  <a:lnTo>
                    <a:pt x="972" y="212"/>
                  </a:lnTo>
                  <a:lnTo>
                    <a:pt x="992" y="208"/>
                  </a:lnTo>
                  <a:lnTo>
                    <a:pt x="1008" y="200"/>
                  </a:lnTo>
                  <a:lnTo>
                    <a:pt x="1024" y="212"/>
                  </a:lnTo>
                  <a:lnTo>
                    <a:pt x="1048" y="204"/>
                  </a:lnTo>
                  <a:lnTo>
                    <a:pt x="1052" y="204"/>
                  </a:lnTo>
                  <a:lnTo>
                    <a:pt x="1064" y="200"/>
                  </a:lnTo>
                  <a:lnTo>
                    <a:pt x="1072" y="200"/>
                  </a:lnTo>
                  <a:lnTo>
                    <a:pt x="1076" y="204"/>
                  </a:lnTo>
                  <a:lnTo>
                    <a:pt x="1084" y="208"/>
                  </a:lnTo>
                  <a:lnTo>
                    <a:pt x="1104" y="208"/>
                  </a:lnTo>
                  <a:lnTo>
                    <a:pt x="1116" y="232"/>
                  </a:lnTo>
                  <a:lnTo>
                    <a:pt x="1120" y="248"/>
                  </a:lnTo>
                  <a:lnTo>
                    <a:pt x="1124" y="260"/>
                  </a:lnTo>
                  <a:lnTo>
                    <a:pt x="1128" y="276"/>
                  </a:lnTo>
                  <a:lnTo>
                    <a:pt x="1128" y="284"/>
                  </a:lnTo>
                  <a:lnTo>
                    <a:pt x="1128" y="288"/>
                  </a:lnTo>
                  <a:lnTo>
                    <a:pt x="1124" y="300"/>
                  </a:lnTo>
                  <a:lnTo>
                    <a:pt x="1120" y="316"/>
                  </a:lnTo>
                  <a:lnTo>
                    <a:pt x="1116" y="324"/>
                  </a:lnTo>
                  <a:lnTo>
                    <a:pt x="1112" y="332"/>
                  </a:lnTo>
                  <a:lnTo>
                    <a:pt x="1108" y="332"/>
                  </a:lnTo>
                  <a:lnTo>
                    <a:pt x="1112" y="344"/>
                  </a:lnTo>
                  <a:lnTo>
                    <a:pt x="1104" y="360"/>
                  </a:lnTo>
                  <a:lnTo>
                    <a:pt x="1096" y="368"/>
                  </a:lnTo>
                  <a:lnTo>
                    <a:pt x="1096" y="384"/>
                  </a:lnTo>
                  <a:lnTo>
                    <a:pt x="1096" y="396"/>
                  </a:lnTo>
                  <a:lnTo>
                    <a:pt x="1108" y="404"/>
                  </a:lnTo>
                  <a:lnTo>
                    <a:pt x="1128" y="416"/>
                  </a:lnTo>
                  <a:lnTo>
                    <a:pt x="1148" y="428"/>
                  </a:lnTo>
                  <a:lnTo>
                    <a:pt x="1148" y="436"/>
                  </a:lnTo>
                  <a:lnTo>
                    <a:pt x="1152" y="444"/>
                  </a:lnTo>
                  <a:lnTo>
                    <a:pt x="1160" y="448"/>
                  </a:lnTo>
                  <a:lnTo>
                    <a:pt x="1168" y="452"/>
                  </a:lnTo>
                  <a:lnTo>
                    <a:pt x="1172" y="460"/>
                  </a:lnTo>
                  <a:lnTo>
                    <a:pt x="1172" y="464"/>
                  </a:lnTo>
                  <a:lnTo>
                    <a:pt x="1192" y="464"/>
                  </a:lnTo>
                  <a:lnTo>
                    <a:pt x="1204" y="460"/>
                  </a:lnTo>
                  <a:lnTo>
                    <a:pt x="1220" y="460"/>
                  </a:lnTo>
                  <a:lnTo>
                    <a:pt x="1232" y="456"/>
                  </a:lnTo>
                  <a:lnTo>
                    <a:pt x="1248" y="448"/>
                  </a:lnTo>
                  <a:lnTo>
                    <a:pt x="1264" y="436"/>
                  </a:lnTo>
                  <a:lnTo>
                    <a:pt x="1272" y="432"/>
                  </a:lnTo>
                  <a:lnTo>
                    <a:pt x="1276" y="428"/>
                  </a:lnTo>
                  <a:lnTo>
                    <a:pt x="1288" y="420"/>
                  </a:lnTo>
                  <a:lnTo>
                    <a:pt x="1308" y="404"/>
                  </a:lnTo>
                  <a:lnTo>
                    <a:pt x="1324" y="396"/>
                  </a:lnTo>
                  <a:lnTo>
                    <a:pt x="1332" y="392"/>
                  </a:lnTo>
                  <a:lnTo>
                    <a:pt x="1348" y="380"/>
                  </a:lnTo>
                  <a:lnTo>
                    <a:pt x="1356" y="376"/>
                  </a:lnTo>
                  <a:lnTo>
                    <a:pt x="1376" y="376"/>
                  </a:lnTo>
                  <a:lnTo>
                    <a:pt x="1388" y="384"/>
                  </a:lnTo>
                  <a:lnTo>
                    <a:pt x="1380" y="408"/>
                  </a:lnTo>
                  <a:lnTo>
                    <a:pt x="1368" y="408"/>
                  </a:lnTo>
                  <a:lnTo>
                    <a:pt x="1364" y="428"/>
                  </a:lnTo>
                  <a:lnTo>
                    <a:pt x="1376" y="440"/>
                  </a:lnTo>
                  <a:lnTo>
                    <a:pt x="1388" y="456"/>
                  </a:lnTo>
                  <a:lnTo>
                    <a:pt x="1404" y="472"/>
                  </a:lnTo>
                  <a:lnTo>
                    <a:pt x="1408" y="480"/>
                  </a:lnTo>
                  <a:lnTo>
                    <a:pt x="1424" y="500"/>
                  </a:lnTo>
                  <a:lnTo>
                    <a:pt x="1432" y="512"/>
                  </a:lnTo>
                  <a:lnTo>
                    <a:pt x="1448" y="524"/>
                  </a:lnTo>
                  <a:lnTo>
                    <a:pt x="1460" y="528"/>
                  </a:lnTo>
                  <a:lnTo>
                    <a:pt x="1476" y="536"/>
                  </a:lnTo>
                  <a:lnTo>
                    <a:pt x="1484" y="540"/>
                  </a:lnTo>
                  <a:lnTo>
                    <a:pt x="1500" y="548"/>
                  </a:lnTo>
                  <a:lnTo>
                    <a:pt x="1516" y="552"/>
                  </a:lnTo>
                  <a:lnTo>
                    <a:pt x="1520" y="568"/>
                  </a:lnTo>
                  <a:lnTo>
                    <a:pt x="1516" y="580"/>
                  </a:lnTo>
                  <a:lnTo>
                    <a:pt x="1524" y="600"/>
                  </a:lnTo>
                  <a:lnTo>
                    <a:pt x="1536" y="600"/>
                  </a:lnTo>
                  <a:lnTo>
                    <a:pt x="1552" y="600"/>
                  </a:lnTo>
                  <a:lnTo>
                    <a:pt x="1572" y="600"/>
                  </a:lnTo>
                  <a:lnTo>
                    <a:pt x="1588" y="600"/>
                  </a:lnTo>
                  <a:lnTo>
                    <a:pt x="1600" y="600"/>
                  </a:lnTo>
                  <a:lnTo>
                    <a:pt x="1624" y="600"/>
                  </a:lnTo>
                  <a:lnTo>
                    <a:pt x="1644" y="600"/>
                  </a:lnTo>
                  <a:lnTo>
                    <a:pt x="1656" y="600"/>
                  </a:lnTo>
                  <a:lnTo>
                    <a:pt x="1676" y="600"/>
                  </a:lnTo>
                  <a:lnTo>
                    <a:pt x="1696" y="600"/>
                  </a:lnTo>
                  <a:lnTo>
                    <a:pt x="1712" y="600"/>
                  </a:lnTo>
                  <a:lnTo>
                    <a:pt x="1724" y="600"/>
                  </a:lnTo>
                  <a:lnTo>
                    <a:pt x="1744" y="600"/>
                  </a:lnTo>
                  <a:lnTo>
                    <a:pt x="1764" y="600"/>
                  </a:lnTo>
                  <a:lnTo>
                    <a:pt x="1784" y="600"/>
                  </a:lnTo>
                  <a:lnTo>
                    <a:pt x="1792" y="600"/>
                  </a:lnTo>
                  <a:lnTo>
                    <a:pt x="1812" y="600"/>
                  </a:lnTo>
                  <a:lnTo>
                    <a:pt x="1828" y="600"/>
                  </a:lnTo>
                  <a:lnTo>
                    <a:pt x="1840" y="600"/>
                  </a:lnTo>
                  <a:lnTo>
                    <a:pt x="1860" y="600"/>
                  </a:lnTo>
                  <a:lnTo>
                    <a:pt x="1868" y="600"/>
                  </a:lnTo>
                  <a:lnTo>
                    <a:pt x="1908" y="600"/>
                  </a:lnTo>
                  <a:lnTo>
                    <a:pt x="1920" y="600"/>
                  </a:lnTo>
                  <a:lnTo>
                    <a:pt x="1940" y="600"/>
                  </a:lnTo>
                  <a:lnTo>
                    <a:pt x="1956" y="600"/>
                  </a:lnTo>
                  <a:lnTo>
                    <a:pt x="1952" y="600"/>
                  </a:lnTo>
                  <a:lnTo>
                    <a:pt x="1948" y="624"/>
                  </a:lnTo>
                  <a:lnTo>
                    <a:pt x="1940" y="648"/>
                  </a:lnTo>
                  <a:lnTo>
                    <a:pt x="1932" y="668"/>
                  </a:lnTo>
                  <a:lnTo>
                    <a:pt x="1928" y="684"/>
                  </a:lnTo>
                  <a:lnTo>
                    <a:pt x="1924" y="696"/>
                  </a:lnTo>
                  <a:lnTo>
                    <a:pt x="1916" y="712"/>
                  </a:lnTo>
                  <a:lnTo>
                    <a:pt x="1908" y="740"/>
                  </a:lnTo>
                  <a:lnTo>
                    <a:pt x="1896" y="784"/>
                  </a:lnTo>
                  <a:lnTo>
                    <a:pt x="1892" y="796"/>
                  </a:lnTo>
                  <a:lnTo>
                    <a:pt x="1860" y="888"/>
                  </a:lnTo>
                  <a:lnTo>
                    <a:pt x="1860" y="892"/>
                  </a:lnTo>
                  <a:lnTo>
                    <a:pt x="1856" y="900"/>
                  </a:lnTo>
                  <a:lnTo>
                    <a:pt x="1872" y="924"/>
                  </a:lnTo>
                  <a:lnTo>
                    <a:pt x="1880" y="932"/>
                  </a:lnTo>
                  <a:lnTo>
                    <a:pt x="1896" y="956"/>
                  </a:lnTo>
                  <a:lnTo>
                    <a:pt x="1900" y="968"/>
                  </a:lnTo>
                  <a:lnTo>
                    <a:pt x="1904" y="984"/>
                  </a:lnTo>
                  <a:lnTo>
                    <a:pt x="1904" y="996"/>
                  </a:lnTo>
                  <a:lnTo>
                    <a:pt x="1896" y="1008"/>
                  </a:lnTo>
                  <a:lnTo>
                    <a:pt x="1884" y="1020"/>
                  </a:lnTo>
                  <a:lnTo>
                    <a:pt x="1880" y="1036"/>
                  </a:lnTo>
                  <a:lnTo>
                    <a:pt x="1880" y="1040"/>
                  </a:lnTo>
                  <a:lnTo>
                    <a:pt x="1908" y="1084"/>
                  </a:lnTo>
                  <a:lnTo>
                    <a:pt x="1928" y="1096"/>
                  </a:lnTo>
                  <a:lnTo>
                    <a:pt x="1912" y="1092"/>
                  </a:lnTo>
                  <a:lnTo>
                    <a:pt x="1900" y="1088"/>
                  </a:lnTo>
                  <a:lnTo>
                    <a:pt x="1888" y="1080"/>
                  </a:lnTo>
                  <a:lnTo>
                    <a:pt x="1856" y="1068"/>
                  </a:lnTo>
                  <a:lnTo>
                    <a:pt x="1848" y="1064"/>
                  </a:lnTo>
                  <a:lnTo>
                    <a:pt x="1840" y="1060"/>
                  </a:lnTo>
                  <a:lnTo>
                    <a:pt x="1828" y="1056"/>
                  </a:lnTo>
                  <a:lnTo>
                    <a:pt x="1816" y="1052"/>
                  </a:lnTo>
                  <a:lnTo>
                    <a:pt x="1808" y="1052"/>
                  </a:lnTo>
                  <a:lnTo>
                    <a:pt x="1800" y="1048"/>
                  </a:lnTo>
                  <a:lnTo>
                    <a:pt x="1796" y="1048"/>
                  </a:lnTo>
                  <a:lnTo>
                    <a:pt x="1788" y="1044"/>
                  </a:lnTo>
                  <a:lnTo>
                    <a:pt x="1780" y="1044"/>
                  </a:lnTo>
                  <a:lnTo>
                    <a:pt x="1760" y="1040"/>
                  </a:lnTo>
                  <a:lnTo>
                    <a:pt x="1748" y="1036"/>
                  </a:lnTo>
                  <a:lnTo>
                    <a:pt x="1740" y="1032"/>
                  </a:lnTo>
                  <a:lnTo>
                    <a:pt x="1724" y="1032"/>
                  </a:lnTo>
                  <a:lnTo>
                    <a:pt x="1716" y="1028"/>
                  </a:lnTo>
                  <a:lnTo>
                    <a:pt x="1692" y="1028"/>
                  </a:lnTo>
                  <a:lnTo>
                    <a:pt x="1684" y="1028"/>
                  </a:lnTo>
                  <a:lnTo>
                    <a:pt x="1656" y="1024"/>
                  </a:lnTo>
                  <a:lnTo>
                    <a:pt x="1624" y="1024"/>
                  </a:lnTo>
                  <a:lnTo>
                    <a:pt x="1620" y="1024"/>
                  </a:lnTo>
                  <a:lnTo>
                    <a:pt x="1612" y="1024"/>
                  </a:lnTo>
                  <a:lnTo>
                    <a:pt x="1600" y="1024"/>
                  </a:lnTo>
                  <a:lnTo>
                    <a:pt x="1572" y="1024"/>
                  </a:lnTo>
                  <a:lnTo>
                    <a:pt x="1556" y="1024"/>
                  </a:lnTo>
                  <a:lnTo>
                    <a:pt x="1548" y="1024"/>
                  </a:lnTo>
                  <a:lnTo>
                    <a:pt x="1540" y="1028"/>
                  </a:lnTo>
                  <a:lnTo>
                    <a:pt x="1532" y="1028"/>
                  </a:lnTo>
                  <a:lnTo>
                    <a:pt x="1524" y="1028"/>
                  </a:lnTo>
                  <a:lnTo>
                    <a:pt x="1508" y="1036"/>
                  </a:lnTo>
                  <a:lnTo>
                    <a:pt x="1488" y="1040"/>
                  </a:lnTo>
                  <a:lnTo>
                    <a:pt x="1484" y="1040"/>
                  </a:lnTo>
                  <a:lnTo>
                    <a:pt x="1476" y="1040"/>
                  </a:lnTo>
                  <a:lnTo>
                    <a:pt x="1464" y="1040"/>
                  </a:lnTo>
                  <a:lnTo>
                    <a:pt x="1460" y="1040"/>
                  </a:lnTo>
                  <a:lnTo>
                    <a:pt x="1452" y="1040"/>
                  </a:lnTo>
                  <a:lnTo>
                    <a:pt x="1444" y="1040"/>
                  </a:lnTo>
                  <a:lnTo>
                    <a:pt x="1440" y="1040"/>
                  </a:lnTo>
                  <a:lnTo>
                    <a:pt x="1436" y="1044"/>
                  </a:lnTo>
                  <a:lnTo>
                    <a:pt x="1420" y="1052"/>
                  </a:lnTo>
                  <a:lnTo>
                    <a:pt x="1392" y="1068"/>
                  </a:lnTo>
                  <a:lnTo>
                    <a:pt x="1388" y="1072"/>
                  </a:lnTo>
                  <a:lnTo>
                    <a:pt x="1384" y="1076"/>
                  </a:lnTo>
                  <a:lnTo>
                    <a:pt x="1356" y="1092"/>
                  </a:lnTo>
                  <a:lnTo>
                    <a:pt x="1348" y="1096"/>
                  </a:lnTo>
                  <a:lnTo>
                    <a:pt x="1348" y="1104"/>
                  </a:lnTo>
                  <a:lnTo>
                    <a:pt x="1336" y="1124"/>
                  </a:lnTo>
                  <a:lnTo>
                    <a:pt x="1320" y="1140"/>
                  </a:lnTo>
                  <a:lnTo>
                    <a:pt x="1316" y="1140"/>
                  </a:lnTo>
                  <a:lnTo>
                    <a:pt x="1296" y="1144"/>
                  </a:lnTo>
                  <a:lnTo>
                    <a:pt x="1292" y="1144"/>
                  </a:lnTo>
                  <a:lnTo>
                    <a:pt x="1288" y="1144"/>
                  </a:lnTo>
                  <a:lnTo>
                    <a:pt x="1272" y="1148"/>
                  </a:lnTo>
                  <a:lnTo>
                    <a:pt x="1264" y="1152"/>
                  </a:lnTo>
                  <a:lnTo>
                    <a:pt x="1256" y="1156"/>
                  </a:lnTo>
                  <a:lnTo>
                    <a:pt x="1232" y="1168"/>
                  </a:lnTo>
                  <a:lnTo>
                    <a:pt x="1220" y="1172"/>
                  </a:lnTo>
                  <a:lnTo>
                    <a:pt x="1208" y="1176"/>
                  </a:lnTo>
                  <a:lnTo>
                    <a:pt x="1204" y="1176"/>
                  </a:lnTo>
                  <a:lnTo>
                    <a:pt x="1200" y="1176"/>
                  </a:lnTo>
                  <a:lnTo>
                    <a:pt x="1184" y="1180"/>
                  </a:lnTo>
                  <a:lnTo>
                    <a:pt x="1176" y="1188"/>
                  </a:lnTo>
                  <a:lnTo>
                    <a:pt x="1152" y="1196"/>
                  </a:lnTo>
                  <a:lnTo>
                    <a:pt x="1124" y="1208"/>
                  </a:lnTo>
                  <a:lnTo>
                    <a:pt x="1116" y="1208"/>
                  </a:lnTo>
                  <a:lnTo>
                    <a:pt x="1112" y="1212"/>
                  </a:lnTo>
                  <a:lnTo>
                    <a:pt x="1104" y="1212"/>
                  </a:lnTo>
                  <a:lnTo>
                    <a:pt x="1084" y="1224"/>
                  </a:lnTo>
                  <a:lnTo>
                    <a:pt x="1068" y="1232"/>
                  </a:lnTo>
                  <a:lnTo>
                    <a:pt x="1048" y="1240"/>
                  </a:lnTo>
                  <a:lnTo>
                    <a:pt x="1036" y="1248"/>
                  </a:lnTo>
                  <a:lnTo>
                    <a:pt x="1032" y="1256"/>
                  </a:lnTo>
                  <a:lnTo>
                    <a:pt x="1020" y="1264"/>
                  </a:lnTo>
                  <a:lnTo>
                    <a:pt x="1012" y="1268"/>
                  </a:lnTo>
                  <a:lnTo>
                    <a:pt x="992" y="1280"/>
                  </a:lnTo>
                  <a:lnTo>
                    <a:pt x="984" y="1280"/>
                  </a:lnTo>
                  <a:lnTo>
                    <a:pt x="964" y="1284"/>
                  </a:lnTo>
                  <a:lnTo>
                    <a:pt x="944" y="1284"/>
                  </a:lnTo>
                  <a:lnTo>
                    <a:pt x="928" y="1280"/>
                  </a:lnTo>
                  <a:lnTo>
                    <a:pt x="908" y="1280"/>
                  </a:lnTo>
                  <a:lnTo>
                    <a:pt x="900" y="1284"/>
                  </a:lnTo>
                  <a:lnTo>
                    <a:pt x="896" y="1288"/>
                  </a:lnTo>
                  <a:lnTo>
                    <a:pt x="884" y="1292"/>
                  </a:lnTo>
                  <a:lnTo>
                    <a:pt x="880" y="1296"/>
                  </a:lnTo>
                  <a:lnTo>
                    <a:pt x="864" y="1296"/>
                  </a:lnTo>
                  <a:lnTo>
                    <a:pt x="852" y="1296"/>
                  </a:lnTo>
                  <a:lnTo>
                    <a:pt x="848" y="1296"/>
                  </a:lnTo>
                  <a:lnTo>
                    <a:pt x="828" y="1288"/>
                  </a:lnTo>
                  <a:lnTo>
                    <a:pt x="820" y="1288"/>
                  </a:lnTo>
                  <a:lnTo>
                    <a:pt x="812" y="1284"/>
                  </a:lnTo>
                  <a:lnTo>
                    <a:pt x="804" y="1280"/>
                  </a:lnTo>
                  <a:lnTo>
                    <a:pt x="788" y="1276"/>
                  </a:lnTo>
                  <a:lnTo>
                    <a:pt x="780" y="1272"/>
                  </a:lnTo>
                  <a:lnTo>
                    <a:pt x="772" y="1272"/>
                  </a:lnTo>
                  <a:lnTo>
                    <a:pt x="752" y="1272"/>
                  </a:lnTo>
                  <a:lnTo>
                    <a:pt x="740" y="1268"/>
                  </a:lnTo>
                  <a:lnTo>
                    <a:pt x="732" y="1268"/>
                  </a:lnTo>
                  <a:lnTo>
                    <a:pt x="728" y="1268"/>
                  </a:lnTo>
                  <a:lnTo>
                    <a:pt x="712" y="1260"/>
                  </a:lnTo>
                  <a:lnTo>
                    <a:pt x="704" y="1256"/>
                  </a:lnTo>
                  <a:lnTo>
                    <a:pt x="696" y="1252"/>
                  </a:lnTo>
                  <a:lnTo>
                    <a:pt x="688" y="1248"/>
                  </a:lnTo>
                  <a:lnTo>
                    <a:pt x="676" y="1244"/>
                  </a:lnTo>
                  <a:lnTo>
                    <a:pt x="668" y="1244"/>
                  </a:lnTo>
                  <a:lnTo>
                    <a:pt x="648" y="1232"/>
                  </a:lnTo>
                  <a:lnTo>
                    <a:pt x="644" y="1232"/>
                  </a:lnTo>
                  <a:lnTo>
                    <a:pt x="624" y="1216"/>
                  </a:lnTo>
                  <a:lnTo>
                    <a:pt x="608" y="1208"/>
                  </a:lnTo>
                  <a:lnTo>
                    <a:pt x="600" y="1200"/>
                  </a:lnTo>
                  <a:lnTo>
                    <a:pt x="592" y="1200"/>
                  </a:lnTo>
                  <a:lnTo>
                    <a:pt x="584" y="1196"/>
                  </a:lnTo>
                  <a:lnTo>
                    <a:pt x="576" y="1192"/>
                  </a:lnTo>
                  <a:lnTo>
                    <a:pt x="572" y="1192"/>
                  </a:lnTo>
                  <a:lnTo>
                    <a:pt x="568" y="1192"/>
                  </a:lnTo>
                  <a:lnTo>
                    <a:pt x="552" y="1188"/>
                  </a:lnTo>
                  <a:lnTo>
                    <a:pt x="528" y="1184"/>
                  </a:lnTo>
                  <a:lnTo>
                    <a:pt x="520" y="1184"/>
                  </a:lnTo>
                  <a:lnTo>
                    <a:pt x="516" y="1184"/>
                  </a:lnTo>
                  <a:lnTo>
                    <a:pt x="508" y="1188"/>
                  </a:lnTo>
                  <a:lnTo>
                    <a:pt x="500" y="1188"/>
                  </a:lnTo>
                  <a:lnTo>
                    <a:pt x="484" y="1188"/>
                  </a:lnTo>
                  <a:lnTo>
                    <a:pt x="476" y="1188"/>
                  </a:lnTo>
                  <a:lnTo>
                    <a:pt x="464" y="1184"/>
                  </a:lnTo>
                  <a:lnTo>
                    <a:pt x="460" y="1184"/>
                  </a:lnTo>
                  <a:lnTo>
                    <a:pt x="452" y="1180"/>
                  </a:lnTo>
                  <a:lnTo>
                    <a:pt x="424" y="1176"/>
                  </a:lnTo>
                  <a:lnTo>
                    <a:pt x="396" y="1176"/>
                  </a:lnTo>
                  <a:lnTo>
                    <a:pt x="388" y="1176"/>
                  </a:lnTo>
                  <a:lnTo>
                    <a:pt x="380" y="1176"/>
                  </a:lnTo>
                  <a:lnTo>
                    <a:pt x="372" y="1180"/>
                  </a:lnTo>
                  <a:lnTo>
                    <a:pt x="364" y="1180"/>
                  </a:lnTo>
                  <a:lnTo>
                    <a:pt x="336" y="1176"/>
                  </a:lnTo>
                  <a:lnTo>
                    <a:pt x="332" y="1176"/>
                  </a:lnTo>
                  <a:lnTo>
                    <a:pt x="328" y="1172"/>
                  </a:lnTo>
                  <a:lnTo>
                    <a:pt x="324" y="1172"/>
                  </a:lnTo>
                  <a:lnTo>
                    <a:pt x="304" y="1160"/>
                  </a:lnTo>
                  <a:lnTo>
                    <a:pt x="292" y="1152"/>
                  </a:lnTo>
                  <a:lnTo>
                    <a:pt x="288" y="1148"/>
                  </a:lnTo>
                  <a:lnTo>
                    <a:pt x="276" y="1140"/>
                  </a:lnTo>
                  <a:lnTo>
                    <a:pt x="268" y="1136"/>
                  </a:lnTo>
                  <a:lnTo>
                    <a:pt x="264" y="1132"/>
                  </a:lnTo>
                  <a:lnTo>
                    <a:pt x="260" y="1128"/>
                  </a:lnTo>
                  <a:lnTo>
                    <a:pt x="252" y="1124"/>
                  </a:lnTo>
                  <a:lnTo>
                    <a:pt x="240" y="1120"/>
                  </a:lnTo>
                  <a:lnTo>
                    <a:pt x="216" y="1104"/>
                  </a:lnTo>
                  <a:lnTo>
                    <a:pt x="208" y="1100"/>
                  </a:lnTo>
                  <a:lnTo>
                    <a:pt x="200" y="1096"/>
                  </a:lnTo>
                  <a:lnTo>
                    <a:pt x="196" y="1096"/>
                  </a:lnTo>
                  <a:lnTo>
                    <a:pt x="148" y="1072"/>
                  </a:lnTo>
                  <a:lnTo>
                    <a:pt x="140" y="1068"/>
                  </a:lnTo>
                  <a:lnTo>
                    <a:pt x="132" y="1068"/>
                  </a:lnTo>
                  <a:lnTo>
                    <a:pt x="128" y="1064"/>
                  </a:lnTo>
                  <a:lnTo>
                    <a:pt x="120" y="1064"/>
                  </a:lnTo>
                  <a:lnTo>
                    <a:pt x="112" y="1064"/>
                  </a:lnTo>
                  <a:lnTo>
                    <a:pt x="108" y="1060"/>
                  </a:lnTo>
                  <a:lnTo>
                    <a:pt x="100" y="1060"/>
                  </a:lnTo>
                  <a:lnTo>
                    <a:pt x="96" y="1060"/>
                  </a:lnTo>
                  <a:lnTo>
                    <a:pt x="92" y="1060"/>
                  </a:lnTo>
                  <a:lnTo>
                    <a:pt x="84" y="1060"/>
                  </a:lnTo>
                  <a:lnTo>
                    <a:pt x="76" y="1060"/>
                  </a:lnTo>
                  <a:lnTo>
                    <a:pt x="72" y="1056"/>
                  </a:lnTo>
                  <a:lnTo>
                    <a:pt x="60" y="1056"/>
                  </a:lnTo>
                  <a:lnTo>
                    <a:pt x="56" y="1056"/>
                  </a:lnTo>
                  <a:lnTo>
                    <a:pt x="48" y="1052"/>
                  </a:lnTo>
                  <a:lnTo>
                    <a:pt x="40" y="1052"/>
                  </a:lnTo>
                  <a:lnTo>
                    <a:pt x="32" y="1048"/>
                  </a:lnTo>
                  <a:lnTo>
                    <a:pt x="28" y="1044"/>
                  </a:lnTo>
                  <a:lnTo>
                    <a:pt x="24" y="1044"/>
                  </a:lnTo>
                  <a:lnTo>
                    <a:pt x="8" y="1040"/>
                  </a:lnTo>
                  <a:lnTo>
                    <a:pt x="0" y="1036"/>
                  </a:lnTo>
                  <a:lnTo>
                    <a:pt x="4" y="1024"/>
                  </a:lnTo>
                  <a:lnTo>
                    <a:pt x="20" y="1016"/>
                  </a:lnTo>
                  <a:lnTo>
                    <a:pt x="32" y="1012"/>
                  </a:lnTo>
                  <a:lnTo>
                    <a:pt x="48" y="1008"/>
                  </a:lnTo>
                  <a:lnTo>
                    <a:pt x="64" y="1008"/>
                  </a:lnTo>
                  <a:lnTo>
                    <a:pt x="80" y="988"/>
                  </a:lnTo>
                  <a:lnTo>
                    <a:pt x="80" y="968"/>
                  </a:lnTo>
                  <a:lnTo>
                    <a:pt x="80" y="964"/>
                  </a:lnTo>
                  <a:lnTo>
                    <a:pt x="80" y="960"/>
                  </a:lnTo>
                  <a:lnTo>
                    <a:pt x="76" y="956"/>
                  </a:lnTo>
                  <a:lnTo>
                    <a:pt x="68" y="944"/>
                  </a:lnTo>
                  <a:lnTo>
                    <a:pt x="64" y="940"/>
                  </a:lnTo>
                  <a:lnTo>
                    <a:pt x="64" y="936"/>
                  </a:lnTo>
                  <a:lnTo>
                    <a:pt x="72" y="932"/>
                  </a:lnTo>
                  <a:lnTo>
                    <a:pt x="84" y="928"/>
                  </a:lnTo>
                  <a:lnTo>
                    <a:pt x="96" y="924"/>
                  </a:lnTo>
                  <a:lnTo>
                    <a:pt x="108" y="928"/>
                  </a:lnTo>
                  <a:lnTo>
                    <a:pt x="116" y="928"/>
                  </a:lnTo>
                  <a:lnTo>
                    <a:pt x="124" y="924"/>
                  </a:lnTo>
                  <a:lnTo>
                    <a:pt x="144" y="916"/>
                  </a:lnTo>
                  <a:lnTo>
                    <a:pt x="144" y="912"/>
                  </a:lnTo>
                  <a:lnTo>
                    <a:pt x="140" y="900"/>
                  </a:lnTo>
                  <a:lnTo>
                    <a:pt x="132" y="888"/>
                  </a:lnTo>
                  <a:lnTo>
                    <a:pt x="128" y="864"/>
                  </a:lnTo>
                  <a:lnTo>
                    <a:pt x="132" y="864"/>
                  </a:lnTo>
                  <a:lnTo>
                    <a:pt x="144" y="864"/>
                  </a:lnTo>
                  <a:lnTo>
                    <a:pt x="164" y="856"/>
                  </a:lnTo>
                  <a:lnTo>
                    <a:pt x="172" y="840"/>
                  </a:lnTo>
                  <a:lnTo>
                    <a:pt x="184" y="832"/>
                  </a:lnTo>
                  <a:lnTo>
                    <a:pt x="188" y="816"/>
                  </a:lnTo>
                  <a:lnTo>
                    <a:pt x="192" y="800"/>
                  </a:lnTo>
                  <a:lnTo>
                    <a:pt x="192" y="784"/>
                  </a:lnTo>
                  <a:lnTo>
                    <a:pt x="184" y="764"/>
                  </a:lnTo>
                  <a:lnTo>
                    <a:pt x="184" y="760"/>
                  </a:lnTo>
                  <a:lnTo>
                    <a:pt x="184" y="748"/>
                  </a:lnTo>
                  <a:lnTo>
                    <a:pt x="192" y="732"/>
                  </a:lnTo>
                  <a:lnTo>
                    <a:pt x="212" y="728"/>
                  </a:lnTo>
                  <a:lnTo>
                    <a:pt x="216" y="724"/>
                  </a:lnTo>
                  <a:lnTo>
                    <a:pt x="212" y="720"/>
                  </a:lnTo>
                  <a:lnTo>
                    <a:pt x="204" y="708"/>
                  </a:lnTo>
                  <a:lnTo>
                    <a:pt x="196" y="704"/>
                  </a:lnTo>
                  <a:lnTo>
                    <a:pt x="192" y="704"/>
                  </a:lnTo>
                  <a:lnTo>
                    <a:pt x="184" y="696"/>
                  </a:lnTo>
                  <a:lnTo>
                    <a:pt x="168" y="692"/>
                  </a:lnTo>
                  <a:lnTo>
                    <a:pt x="160" y="688"/>
                  </a:lnTo>
                  <a:lnTo>
                    <a:pt x="148" y="684"/>
                  </a:lnTo>
                  <a:lnTo>
                    <a:pt x="132" y="672"/>
                  </a:lnTo>
                  <a:lnTo>
                    <a:pt x="132" y="652"/>
                  </a:lnTo>
                  <a:lnTo>
                    <a:pt x="132" y="636"/>
                  </a:lnTo>
                  <a:lnTo>
                    <a:pt x="124" y="628"/>
                  </a:lnTo>
                  <a:lnTo>
                    <a:pt x="108" y="628"/>
                  </a:lnTo>
                  <a:lnTo>
                    <a:pt x="88" y="616"/>
                  </a:lnTo>
                  <a:lnTo>
                    <a:pt x="96" y="592"/>
                  </a:lnTo>
                  <a:lnTo>
                    <a:pt x="96" y="576"/>
                  </a:lnTo>
                  <a:lnTo>
                    <a:pt x="92" y="564"/>
                  </a:lnTo>
                  <a:lnTo>
                    <a:pt x="80" y="536"/>
                  </a:lnTo>
                  <a:lnTo>
                    <a:pt x="80" y="532"/>
                  </a:lnTo>
                  <a:lnTo>
                    <a:pt x="80" y="512"/>
                  </a:lnTo>
                  <a:lnTo>
                    <a:pt x="80" y="508"/>
                  </a:lnTo>
                  <a:lnTo>
                    <a:pt x="80" y="504"/>
                  </a:lnTo>
                  <a:lnTo>
                    <a:pt x="76" y="496"/>
                  </a:lnTo>
                  <a:lnTo>
                    <a:pt x="68" y="484"/>
                  </a:lnTo>
                  <a:lnTo>
                    <a:pt x="64" y="476"/>
                  </a:lnTo>
                  <a:lnTo>
                    <a:pt x="60" y="472"/>
                  </a:lnTo>
                  <a:lnTo>
                    <a:pt x="36" y="468"/>
                  </a:lnTo>
                  <a:lnTo>
                    <a:pt x="36" y="464"/>
                  </a:lnTo>
                  <a:lnTo>
                    <a:pt x="24" y="464"/>
                  </a:lnTo>
                  <a:lnTo>
                    <a:pt x="24" y="456"/>
                  </a:lnTo>
                  <a:lnTo>
                    <a:pt x="20" y="444"/>
                  </a:lnTo>
                  <a:lnTo>
                    <a:pt x="12" y="432"/>
                  </a:lnTo>
                  <a:lnTo>
                    <a:pt x="12" y="428"/>
                  </a:lnTo>
                  <a:lnTo>
                    <a:pt x="12" y="424"/>
                  </a:lnTo>
                  <a:lnTo>
                    <a:pt x="8" y="408"/>
                  </a:lnTo>
                  <a:lnTo>
                    <a:pt x="20" y="396"/>
                  </a:lnTo>
                  <a:lnTo>
                    <a:pt x="32" y="380"/>
                  </a:lnTo>
                  <a:lnTo>
                    <a:pt x="36" y="360"/>
                  </a:lnTo>
                  <a:lnTo>
                    <a:pt x="52" y="356"/>
                  </a:lnTo>
                  <a:lnTo>
                    <a:pt x="64" y="356"/>
                  </a:lnTo>
                  <a:lnTo>
                    <a:pt x="76" y="352"/>
                  </a:lnTo>
                  <a:lnTo>
                    <a:pt x="92" y="340"/>
                  </a:lnTo>
                  <a:lnTo>
                    <a:pt x="100" y="332"/>
                  </a:lnTo>
                  <a:lnTo>
                    <a:pt x="104" y="332"/>
                  </a:lnTo>
                  <a:lnTo>
                    <a:pt x="108" y="344"/>
                  </a:lnTo>
                  <a:lnTo>
                    <a:pt x="128" y="348"/>
                  </a:lnTo>
                  <a:lnTo>
                    <a:pt x="144" y="336"/>
                  </a:lnTo>
                  <a:lnTo>
                    <a:pt x="148" y="316"/>
                  </a:lnTo>
                  <a:lnTo>
                    <a:pt x="148" y="312"/>
                  </a:lnTo>
                  <a:lnTo>
                    <a:pt x="152" y="312"/>
                  </a:lnTo>
                  <a:lnTo>
                    <a:pt x="160" y="308"/>
                  </a:lnTo>
                  <a:lnTo>
                    <a:pt x="168" y="308"/>
                  </a:lnTo>
                  <a:lnTo>
                    <a:pt x="192" y="304"/>
                  </a:lnTo>
                  <a:lnTo>
                    <a:pt x="216" y="308"/>
                  </a:lnTo>
                  <a:lnTo>
                    <a:pt x="224" y="308"/>
                  </a:lnTo>
                  <a:lnTo>
                    <a:pt x="228" y="308"/>
                  </a:lnTo>
                  <a:lnTo>
                    <a:pt x="232" y="312"/>
                  </a:lnTo>
                  <a:lnTo>
                    <a:pt x="236" y="312"/>
                  </a:lnTo>
                  <a:lnTo>
                    <a:pt x="240" y="312"/>
                  </a:lnTo>
                  <a:lnTo>
                    <a:pt x="240" y="328"/>
                  </a:lnTo>
                  <a:lnTo>
                    <a:pt x="252" y="336"/>
                  </a:lnTo>
                  <a:lnTo>
                    <a:pt x="256" y="336"/>
                  </a:lnTo>
                  <a:lnTo>
                    <a:pt x="264" y="332"/>
                  </a:lnTo>
                  <a:lnTo>
                    <a:pt x="268" y="332"/>
                  </a:lnTo>
                  <a:lnTo>
                    <a:pt x="272" y="332"/>
                  </a:lnTo>
                  <a:lnTo>
                    <a:pt x="276" y="336"/>
                  </a:lnTo>
                  <a:lnTo>
                    <a:pt x="280" y="336"/>
                  </a:lnTo>
                  <a:lnTo>
                    <a:pt x="284" y="336"/>
                  </a:lnTo>
                  <a:lnTo>
                    <a:pt x="284" y="332"/>
                  </a:lnTo>
                  <a:lnTo>
                    <a:pt x="288" y="332"/>
                  </a:lnTo>
                  <a:lnTo>
                    <a:pt x="292" y="328"/>
                  </a:lnTo>
                  <a:lnTo>
                    <a:pt x="292" y="320"/>
                  </a:lnTo>
                  <a:lnTo>
                    <a:pt x="300" y="312"/>
                  </a:lnTo>
                  <a:lnTo>
                    <a:pt x="312" y="304"/>
                  </a:lnTo>
                  <a:lnTo>
                    <a:pt x="320" y="292"/>
                  </a:lnTo>
                  <a:lnTo>
                    <a:pt x="336" y="284"/>
                  </a:lnTo>
                  <a:lnTo>
                    <a:pt x="340" y="284"/>
                  </a:lnTo>
                  <a:lnTo>
                    <a:pt x="328" y="280"/>
                  </a:lnTo>
                  <a:lnTo>
                    <a:pt x="320" y="272"/>
                  </a:lnTo>
                  <a:lnTo>
                    <a:pt x="296" y="280"/>
                  </a:lnTo>
                  <a:lnTo>
                    <a:pt x="296" y="296"/>
                  </a:lnTo>
                  <a:lnTo>
                    <a:pt x="288" y="308"/>
                  </a:lnTo>
                  <a:lnTo>
                    <a:pt x="284" y="300"/>
                  </a:lnTo>
                  <a:lnTo>
                    <a:pt x="280" y="288"/>
                  </a:lnTo>
                  <a:lnTo>
                    <a:pt x="280" y="280"/>
                  </a:lnTo>
                  <a:lnTo>
                    <a:pt x="276" y="260"/>
                  </a:lnTo>
                  <a:lnTo>
                    <a:pt x="272" y="252"/>
                  </a:lnTo>
                  <a:lnTo>
                    <a:pt x="268" y="232"/>
                  </a:lnTo>
                  <a:lnTo>
                    <a:pt x="280" y="220"/>
                  </a:lnTo>
                  <a:lnTo>
                    <a:pt x="272" y="212"/>
                  </a:lnTo>
                  <a:lnTo>
                    <a:pt x="284" y="192"/>
                  </a:lnTo>
                  <a:lnTo>
                    <a:pt x="292" y="176"/>
                  </a:lnTo>
                  <a:lnTo>
                    <a:pt x="300" y="172"/>
                  </a:lnTo>
                  <a:lnTo>
                    <a:pt x="304" y="172"/>
                  </a:lnTo>
                  <a:lnTo>
                    <a:pt x="312" y="176"/>
                  </a:lnTo>
                  <a:lnTo>
                    <a:pt x="324" y="172"/>
                  </a:lnTo>
                  <a:lnTo>
                    <a:pt x="348" y="168"/>
                  </a:lnTo>
                  <a:lnTo>
                    <a:pt x="352" y="168"/>
                  </a:lnTo>
                  <a:lnTo>
                    <a:pt x="360" y="176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12"/>
                  </a:lnTo>
                  <a:lnTo>
                    <a:pt x="356" y="216"/>
                  </a:lnTo>
                  <a:lnTo>
                    <a:pt x="360" y="216"/>
                  </a:lnTo>
                  <a:lnTo>
                    <a:pt x="372" y="228"/>
                  </a:lnTo>
                  <a:lnTo>
                    <a:pt x="380" y="240"/>
                  </a:lnTo>
                  <a:lnTo>
                    <a:pt x="392" y="248"/>
                  </a:lnTo>
                  <a:lnTo>
                    <a:pt x="392" y="252"/>
                  </a:lnTo>
                  <a:lnTo>
                    <a:pt x="396" y="268"/>
                  </a:lnTo>
                  <a:lnTo>
                    <a:pt x="412" y="272"/>
                  </a:lnTo>
                  <a:lnTo>
                    <a:pt x="428" y="280"/>
                  </a:lnTo>
                  <a:lnTo>
                    <a:pt x="440" y="268"/>
                  </a:lnTo>
                  <a:lnTo>
                    <a:pt x="448" y="260"/>
                  </a:lnTo>
                  <a:lnTo>
                    <a:pt x="456" y="244"/>
                  </a:lnTo>
                  <a:lnTo>
                    <a:pt x="464" y="244"/>
                  </a:lnTo>
                  <a:lnTo>
                    <a:pt x="476" y="244"/>
                  </a:lnTo>
                  <a:lnTo>
                    <a:pt x="480" y="236"/>
                  </a:lnTo>
                  <a:lnTo>
                    <a:pt x="496" y="224"/>
                  </a:lnTo>
                  <a:lnTo>
                    <a:pt x="516" y="216"/>
                  </a:lnTo>
                  <a:lnTo>
                    <a:pt x="540" y="216"/>
                  </a:lnTo>
                  <a:lnTo>
                    <a:pt x="548" y="204"/>
                  </a:lnTo>
                  <a:lnTo>
                    <a:pt x="556" y="200"/>
                  </a:lnTo>
                  <a:lnTo>
                    <a:pt x="572" y="216"/>
                  </a:lnTo>
                  <a:lnTo>
                    <a:pt x="588" y="220"/>
                  </a:lnTo>
                  <a:lnTo>
                    <a:pt x="592" y="220"/>
                  </a:lnTo>
                  <a:lnTo>
                    <a:pt x="604" y="216"/>
                  </a:lnTo>
                  <a:lnTo>
                    <a:pt x="616" y="204"/>
                  </a:lnTo>
                  <a:lnTo>
                    <a:pt x="620" y="200"/>
                  </a:lnTo>
                  <a:lnTo>
                    <a:pt x="624" y="196"/>
                  </a:lnTo>
                  <a:lnTo>
                    <a:pt x="632" y="184"/>
                  </a:lnTo>
                  <a:lnTo>
                    <a:pt x="652" y="188"/>
                  </a:lnTo>
                  <a:lnTo>
                    <a:pt x="660" y="180"/>
                  </a:lnTo>
                  <a:lnTo>
                    <a:pt x="664" y="180"/>
                  </a:lnTo>
                  <a:lnTo>
                    <a:pt x="680" y="176"/>
                  </a:lnTo>
                  <a:lnTo>
                    <a:pt x="684" y="176"/>
                  </a:lnTo>
                  <a:lnTo>
                    <a:pt x="688" y="176"/>
                  </a:lnTo>
                  <a:lnTo>
                    <a:pt x="688" y="172"/>
                  </a:lnTo>
                  <a:lnTo>
                    <a:pt x="696" y="156"/>
                  </a:lnTo>
                  <a:lnTo>
                    <a:pt x="708" y="140"/>
                  </a:lnTo>
                  <a:lnTo>
                    <a:pt x="716" y="120"/>
                  </a:lnTo>
                  <a:lnTo>
                    <a:pt x="736" y="108"/>
                  </a:lnTo>
                  <a:lnTo>
                    <a:pt x="752" y="120"/>
                  </a:lnTo>
                  <a:lnTo>
                    <a:pt x="752" y="112"/>
                  </a:lnTo>
                  <a:lnTo>
                    <a:pt x="752" y="100"/>
                  </a:lnTo>
                  <a:lnTo>
                    <a:pt x="744" y="88"/>
                  </a:lnTo>
                  <a:lnTo>
                    <a:pt x="752" y="72"/>
                  </a:lnTo>
                  <a:lnTo>
                    <a:pt x="752" y="64"/>
                  </a:lnTo>
                  <a:lnTo>
                    <a:pt x="748" y="56"/>
                  </a:lnTo>
                  <a:lnTo>
                    <a:pt x="740" y="52"/>
                  </a:lnTo>
                  <a:lnTo>
                    <a:pt x="740" y="36"/>
                  </a:lnTo>
                  <a:lnTo>
                    <a:pt x="748" y="24"/>
                  </a:lnTo>
                  <a:lnTo>
                    <a:pt x="756" y="12"/>
                  </a:lnTo>
                  <a:lnTo>
                    <a:pt x="752" y="0"/>
                  </a:lnTo>
                  <a:lnTo>
                    <a:pt x="772" y="4"/>
                  </a:lnTo>
                  <a:lnTo>
                    <a:pt x="776" y="4"/>
                  </a:lnTo>
                  <a:lnTo>
                    <a:pt x="792" y="16"/>
                  </a:lnTo>
                  <a:lnTo>
                    <a:pt x="804" y="20"/>
                  </a:lnTo>
                  <a:lnTo>
                    <a:pt x="820" y="24"/>
                  </a:lnTo>
                  <a:lnTo>
                    <a:pt x="844" y="28"/>
                  </a:lnTo>
                  <a:lnTo>
                    <a:pt x="852" y="44"/>
                  </a:lnTo>
                  <a:lnTo>
                    <a:pt x="864" y="60"/>
                  </a:lnTo>
                  <a:lnTo>
                    <a:pt x="868" y="72"/>
                  </a:lnTo>
                  <a:lnTo>
                    <a:pt x="880" y="88"/>
                  </a:lnTo>
                  <a:lnTo>
                    <a:pt x="884" y="92"/>
                  </a:lnTo>
                  <a:lnTo>
                    <a:pt x="896" y="104"/>
                  </a:lnTo>
                  <a:lnTo>
                    <a:pt x="900" y="112"/>
                  </a:lnTo>
                  <a:lnTo>
                    <a:pt x="908" y="11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8" name="Freeform 2487">
              <a:extLst>
                <a:ext uri="{FF2B5EF4-FFF2-40B4-BE49-F238E27FC236}">
                  <a16:creationId xmlns:a16="http://schemas.microsoft.com/office/drawing/2014/main" id="{2289CCF0-D440-4795-0E37-04C2DFDF3B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637" y="3501761"/>
              <a:ext cx="460375" cy="763588"/>
            </a:xfrm>
            <a:custGeom>
              <a:avLst/>
              <a:gdLst>
                <a:gd name="T0" fmla="*/ 820 w 1008"/>
                <a:gd name="T1" fmla="*/ 1392 h 1668"/>
                <a:gd name="T2" fmla="*/ 812 w 1008"/>
                <a:gd name="T3" fmla="*/ 1380 h 1668"/>
                <a:gd name="T4" fmla="*/ 812 w 1008"/>
                <a:gd name="T5" fmla="*/ 1380 h 1668"/>
                <a:gd name="T6" fmla="*/ 808 w 1008"/>
                <a:gd name="T7" fmla="*/ 1356 h 1668"/>
                <a:gd name="T8" fmla="*/ 844 w 1008"/>
                <a:gd name="T9" fmla="*/ 1388 h 1668"/>
                <a:gd name="T10" fmla="*/ 848 w 1008"/>
                <a:gd name="T11" fmla="*/ 1340 h 1668"/>
                <a:gd name="T12" fmla="*/ 852 w 1008"/>
                <a:gd name="T13" fmla="*/ 1336 h 1668"/>
                <a:gd name="T14" fmla="*/ 852 w 1008"/>
                <a:gd name="T15" fmla="*/ 1380 h 1668"/>
                <a:gd name="T16" fmla="*/ 804 w 1008"/>
                <a:gd name="T17" fmla="*/ 1308 h 1668"/>
                <a:gd name="T18" fmla="*/ 860 w 1008"/>
                <a:gd name="T19" fmla="*/ 1300 h 1668"/>
                <a:gd name="T20" fmla="*/ 852 w 1008"/>
                <a:gd name="T21" fmla="*/ 1304 h 1668"/>
                <a:gd name="T22" fmla="*/ 812 w 1008"/>
                <a:gd name="T23" fmla="*/ 1272 h 1668"/>
                <a:gd name="T24" fmla="*/ 820 w 1008"/>
                <a:gd name="T25" fmla="*/ 1248 h 1668"/>
                <a:gd name="T26" fmla="*/ 876 w 1008"/>
                <a:gd name="T27" fmla="*/ 1284 h 1668"/>
                <a:gd name="T28" fmla="*/ 868 w 1008"/>
                <a:gd name="T29" fmla="*/ 1240 h 1668"/>
                <a:gd name="T30" fmla="*/ 864 w 1008"/>
                <a:gd name="T31" fmla="*/ 1240 h 1668"/>
                <a:gd name="T32" fmla="*/ 824 w 1008"/>
                <a:gd name="T33" fmla="*/ 1240 h 1668"/>
                <a:gd name="T34" fmla="*/ 844 w 1008"/>
                <a:gd name="T35" fmla="*/ 1236 h 1668"/>
                <a:gd name="T36" fmla="*/ 840 w 1008"/>
                <a:gd name="T37" fmla="*/ 1236 h 1668"/>
                <a:gd name="T38" fmla="*/ 832 w 1008"/>
                <a:gd name="T39" fmla="*/ 1220 h 1668"/>
                <a:gd name="T40" fmla="*/ 964 w 1008"/>
                <a:gd name="T41" fmla="*/ 496 h 1668"/>
                <a:gd name="T42" fmla="*/ 904 w 1008"/>
                <a:gd name="T43" fmla="*/ 552 h 1668"/>
                <a:gd name="T44" fmla="*/ 904 w 1008"/>
                <a:gd name="T45" fmla="*/ 484 h 1668"/>
                <a:gd name="T46" fmla="*/ 956 w 1008"/>
                <a:gd name="T47" fmla="*/ 440 h 1668"/>
                <a:gd name="T48" fmla="*/ 1004 w 1008"/>
                <a:gd name="T49" fmla="*/ 416 h 1668"/>
                <a:gd name="T50" fmla="*/ 920 w 1008"/>
                <a:gd name="T51" fmla="*/ 120 h 1668"/>
                <a:gd name="T52" fmla="*/ 944 w 1008"/>
                <a:gd name="T53" fmla="*/ 164 h 1668"/>
                <a:gd name="T54" fmla="*/ 948 w 1008"/>
                <a:gd name="T55" fmla="*/ 240 h 1668"/>
                <a:gd name="T56" fmla="*/ 924 w 1008"/>
                <a:gd name="T57" fmla="*/ 320 h 1668"/>
                <a:gd name="T58" fmla="*/ 844 w 1008"/>
                <a:gd name="T59" fmla="*/ 440 h 1668"/>
                <a:gd name="T60" fmla="*/ 776 w 1008"/>
                <a:gd name="T61" fmla="*/ 524 h 1668"/>
                <a:gd name="T62" fmla="*/ 728 w 1008"/>
                <a:gd name="T63" fmla="*/ 640 h 1668"/>
                <a:gd name="T64" fmla="*/ 728 w 1008"/>
                <a:gd name="T65" fmla="*/ 780 h 1668"/>
                <a:gd name="T66" fmla="*/ 688 w 1008"/>
                <a:gd name="T67" fmla="*/ 812 h 1668"/>
                <a:gd name="T68" fmla="*/ 632 w 1008"/>
                <a:gd name="T69" fmla="*/ 888 h 1668"/>
                <a:gd name="T70" fmla="*/ 712 w 1008"/>
                <a:gd name="T71" fmla="*/ 892 h 1668"/>
                <a:gd name="T72" fmla="*/ 768 w 1008"/>
                <a:gd name="T73" fmla="*/ 912 h 1668"/>
                <a:gd name="T74" fmla="*/ 692 w 1008"/>
                <a:gd name="T75" fmla="*/ 976 h 1668"/>
                <a:gd name="T76" fmla="*/ 700 w 1008"/>
                <a:gd name="T77" fmla="*/ 1060 h 1668"/>
                <a:gd name="T78" fmla="*/ 756 w 1008"/>
                <a:gd name="T79" fmla="*/ 1020 h 1668"/>
                <a:gd name="T80" fmla="*/ 736 w 1008"/>
                <a:gd name="T81" fmla="*/ 1092 h 1668"/>
                <a:gd name="T82" fmla="*/ 700 w 1008"/>
                <a:gd name="T83" fmla="*/ 1232 h 1668"/>
                <a:gd name="T84" fmla="*/ 668 w 1008"/>
                <a:gd name="T85" fmla="*/ 1416 h 1668"/>
                <a:gd name="T86" fmla="*/ 632 w 1008"/>
                <a:gd name="T87" fmla="*/ 1524 h 1668"/>
                <a:gd name="T88" fmla="*/ 472 w 1008"/>
                <a:gd name="T89" fmla="*/ 1392 h 1668"/>
                <a:gd name="T90" fmla="*/ 356 w 1008"/>
                <a:gd name="T91" fmla="*/ 1448 h 1668"/>
                <a:gd name="T92" fmla="*/ 296 w 1008"/>
                <a:gd name="T93" fmla="*/ 1580 h 1668"/>
                <a:gd name="T94" fmla="*/ 196 w 1008"/>
                <a:gd name="T95" fmla="*/ 1644 h 1668"/>
                <a:gd name="T96" fmla="*/ 96 w 1008"/>
                <a:gd name="T97" fmla="*/ 1640 h 1668"/>
                <a:gd name="T98" fmla="*/ 92 w 1008"/>
                <a:gd name="T99" fmla="*/ 1328 h 1668"/>
                <a:gd name="T100" fmla="*/ 72 w 1008"/>
                <a:gd name="T101" fmla="*/ 1100 h 1668"/>
                <a:gd name="T102" fmla="*/ 84 w 1008"/>
                <a:gd name="T103" fmla="*/ 896 h 1668"/>
                <a:gd name="T104" fmla="*/ 180 w 1008"/>
                <a:gd name="T105" fmla="*/ 800 h 1668"/>
                <a:gd name="T106" fmla="*/ 248 w 1008"/>
                <a:gd name="T107" fmla="*/ 696 h 1668"/>
                <a:gd name="T108" fmla="*/ 352 w 1008"/>
                <a:gd name="T109" fmla="*/ 628 h 1668"/>
                <a:gd name="T110" fmla="*/ 472 w 1008"/>
                <a:gd name="T111" fmla="*/ 576 h 1668"/>
                <a:gd name="T112" fmla="*/ 588 w 1008"/>
                <a:gd name="T113" fmla="*/ 428 h 1668"/>
                <a:gd name="T114" fmla="*/ 640 w 1008"/>
                <a:gd name="T115" fmla="*/ 72 h 1668"/>
                <a:gd name="T116" fmla="*/ 780 w 1008"/>
                <a:gd name="T117" fmla="*/ 68 h 1668"/>
                <a:gd name="T118" fmla="*/ 816 w 1008"/>
                <a:gd name="T119" fmla="*/ 0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8" h="1668">
                  <a:moveTo>
                    <a:pt x="832" y="1400"/>
                  </a:moveTo>
                  <a:lnTo>
                    <a:pt x="836" y="1400"/>
                  </a:lnTo>
                  <a:lnTo>
                    <a:pt x="832" y="1400"/>
                  </a:lnTo>
                  <a:close/>
                  <a:moveTo>
                    <a:pt x="828" y="1400"/>
                  </a:moveTo>
                  <a:lnTo>
                    <a:pt x="824" y="1400"/>
                  </a:lnTo>
                  <a:lnTo>
                    <a:pt x="824" y="1396"/>
                  </a:lnTo>
                  <a:lnTo>
                    <a:pt x="828" y="1400"/>
                  </a:lnTo>
                  <a:close/>
                  <a:moveTo>
                    <a:pt x="824" y="1396"/>
                  </a:moveTo>
                  <a:lnTo>
                    <a:pt x="820" y="1392"/>
                  </a:lnTo>
                  <a:lnTo>
                    <a:pt x="824" y="1392"/>
                  </a:lnTo>
                  <a:lnTo>
                    <a:pt x="824" y="1396"/>
                  </a:lnTo>
                  <a:close/>
                  <a:moveTo>
                    <a:pt x="816" y="1388"/>
                  </a:moveTo>
                  <a:lnTo>
                    <a:pt x="816" y="1392"/>
                  </a:lnTo>
                  <a:lnTo>
                    <a:pt x="816" y="1388"/>
                  </a:lnTo>
                  <a:close/>
                  <a:moveTo>
                    <a:pt x="812" y="1384"/>
                  </a:moveTo>
                  <a:lnTo>
                    <a:pt x="812" y="1380"/>
                  </a:lnTo>
                  <a:lnTo>
                    <a:pt x="812" y="1384"/>
                  </a:lnTo>
                  <a:close/>
                  <a:moveTo>
                    <a:pt x="812" y="1380"/>
                  </a:moveTo>
                  <a:lnTo>
                    <a:pt x="808" y="1380"/>
                  </a:lnTo>
                  <a:lnTo>
                    <a:pt x="808" y="1376"/>
                  </a:lnTo>
                  <a:lnTo>
                    <a:pt x="804" y="1368"/>
                  </a:lnTo>
                  <a:lnTo>
                    <a:pt x="804" y="1364"/>
                  </a:lnTo>
                  <a:lnTo>
                    <a:pt x="808" y="1364"/>
                  </a:lnTo>
                  <a:lnTo>
                    <a:pt x="808" y="1368"/>
                  </a:lnTo>
                  <a:lnTo>
                    <a:pt x="808" y="1372"/>
                  </a:lnTo>
                  <a:lnTo>
                    <a:pt x="812" y="1376"/>
                  </a:lnTo>
                  <a:lnTo>
                    <a:pt x="812" y="1380"/>
                  </a:lnTo>
                  <a:close/>
                  <a:moveTo>
                    <a:pt x="808" y="1360"/>
                  </a:moveTo>
                  <a:lnTo>
                    <a:pt x="804" y="1360"/>
                  </a:lnTo>
                  <a:lnTo>
                    <a:pt x="804" y="1356"/>
                  </a:lnTo>
                  <a:lnTo>
                    <a:pt x="804" y="1348"/>
                  </a:lnTo>
                  <a:lnTo>
                    <a:pt x="804" y="1344"/>
                  </a:lnTo>
                  <a:lnTo>
                    <a:pt x="808" y="1344"/>
                  </a:lnTo>
                  <a:lnTo>
                    <a:pt x="808" y="1348"/>
                  </a:lnTo>
                  <a:lnTo>
                    <a:pt x="808" y="1352"/>
                  </a:lnTo>
                  <a:lnTo>
                    <a:pt x="808" y="1356"/>
                  </a:lnTo>
                  <a:lnTo>
                    <a:pt x="808" y="1360"/>
                  </a:lnTo>
                  <a:close/>
                  <a:moveTo>
                    <a:pt x="808" y="1324"/>
                  </a:moveTo>
                  <a:lnTo>
                    <a:pt x="804" y="1324"/>
                  </a:lnTo>
                  <a:lnTo>
                    <a:pt x="804" y="1320"/>
                  </a:lnTo>
                  <a:lnTo>
                    <a:pt x="808" y="1320"/>
                  </a:lnTo>
                  <a:lnTo>
                    <a:pt x="808" y="1324"/>
                  </a:lnTo>
                  <a:close/>
                  <a:moveTo>
                    <a:pt x="836" y="1400"/>
                  </a:moveTo>
                  <a:lnTo>
                    <a:pt x="836" y="1396"/>
                  </a:lnTo>
                  <a:lnTo>
                    <a:pt x="844" y="1388"/>
                  </a:lnTo>
                  <a:lnTo>
                    <a:pt x="852" y="1372"/>
                  </a:lnTo>
                  <a:lnTo>
                    <a:pt x="852" y="1368"/>
                  </a:lnTo>
                  <a:lnTo>
                    <a:pt x="856" y="1368"/>
                  </a:lnTo>
                  <a:lnTo>
                    <a:pt x="856" y="1360"/>
                  </a:lnTo>
                  <a:lnTo>
                    <a:pt x="856" y="1356"/>
                  </a:lnTo>
                  <a:lnTo>
                    <a:pt x="852" y="1348"/>
                  </a:lnTo>
                  <a:lnTo>
                    <a:pt x="852" y="1344"/>
                  </a:lnTo>
                  <a:lnTo>
                    <a:pt x="852" y="1340"/>
                  </a:lnTo>
                  <a:lnTo>
                    <a:pt x="848" y="1340"/>
                  </a:lnTo>
                  <a:lnTo>
                    <a:pt x="848" y="1336"/>
                  </a:lnTo>
                  <a:lnTo>
                    <a:pt x="848" y="1332"/>
                  </a:lnTo>
                  <a:lnTo>
                    <a:pt x="852" y="1324"/>
                  </a:lnTo>
                  <a:lnTo>
                    <a:pt x="852" y="1320"/>
                  </a:lnTo>
                  <a:lnTo>
                    <a:pt x="856" y="1320"/>
                  </a:lnTo>
                  <a:lnTo>
                    <a:pt x="856" y="1324"/>
                  </a:lnTo>
                  <a:lnTo>
                    <a:pt x="852" y="1328"/>
                  </a:lnTo>
                  <a:lnTo>
                    <a:pt x="852" y="1332"/>
                  </a:lnTo>
                  <a:lnTo>
                    <a:pt x="852" y="1336"/>
                  </a:lnTo>
                  <a:lnTo>
                    <a:pt x="852" y="1340"/>
                  </a:lnTo>
                  <a:lnTo>
                    <a:pt x="856" y="1340"/>
                  </a:lnTo>
                  <a:lnTo>
                    <a:pt x="856" y="1344"/>
                  </a:lnTo>
                  <a:lnTo>
                    <a:pt x="856" y="1348"/>
                  </a:lnTo>
                  <a:lnTo>
                    <a:pt x="856" y="1352"/>
                  </a:lnTo>
                  <a:lnTo>
                    <a:pt x="856" y="1360"/>
                  </a:lnTo>
                  <a:lnTo>
                    <a:pt x="856" y="1364"/>
                  </a:lnTo>
                  <a:lnTo>
                    <a:pt x="856" y="1372"/>
                  </a:lnTo>
                  <a:lnTo>
                    <a:pt x="852" y="1380"/>
                  </a:lnTo>
                  <a:lnTo>
                    <a:pt x="852" y="1384"/>
                  </a:lnTo>
                  <a:lnTo>
                    <a:pt x="848" y="1384"/>
                  </a:lnTo>
                  <a:lnTo>
                    <a:pt x="848" y="1392"/>
                  </a:lnTo>
                  <a:lnTo>
                    <a:pt x="844" y="1392"/>
                  </a:lnTo>
                  <a:lnTo>
                    <a:pt x="844" y="1396"/>
                  </a:lnTo>
                  <a:lnTo>
                    <a:pt x="840" y="1400"/>
                  </a:lnTo>
                  <a:lnTo>
                    <a:pt x="836" y="1400"/>
                  </a:lnTo>
                  <a:close/>
                  <a:moveTo>
                    <a:pt x="804" y="1312"/>
                  </a:moveTo>
                  <a:lnTo>
                    <a:pt x="804" y="1308"/>
                  </a:lnTo>
                  <a:lnTo>
                    <a:pt x="804" y="1312"/>
                  </a:lnTo>
                  <a:close/>
                  <a:moveTo>
                    <a:pt x="804" y="1308"/>
                  </a:moveTo>
                  <a:lnTo>
                    <a:pt x="800" y="1304"/>
                  </a:lnTo>
                  <a:lnTo>
                    <a:pt x="800" y="1300"/>
                  </a:lnTo>
                  <a:lnTo>
                    <a:pt x="804" y="1300"/>
                  </a:lnTo>
                  <a:lnTo>
                    <a:pt x="804" y="1304"/>
                  </a:lnTo>
                  <a:lnTo>
                    <a:pt x="804" y="1308"/>
                  </a:lnTo>
                  <a:close/>
                  <a:moveTo>
                    <a:pt x="856" y="1300"/>
                  </a:moveTo>
                  <a:lnTo>
                    <a:pt x="860" y="1300"/>
                  </a:lnTo>
                  <a:lnTo>
                    <a:pt x="856" y="1304"/>
                  </a:lnTo>
                  <a:lnTo>
                    <a:pt x="856" y="1308"/>
                  </a:lnTo>
                  <a:lnTo>
                    <a:pt x="852" y="1308"/>
                  </a:lnTo>
                  <a:lnTo>
                    <a:pt x="852" y="1312"/>
                  </a:lnTo>
                  <a:lnTo>
                    <a:pt x="848" y="1312"/>
                  </a:lnTo>
                  <a:lnTo>
                    <a:pt x="844" y="1312"/>
                  </a:lnTo>
                  <a:lnTo>
                    <a:pt x="848" y="1312"/>
                  </a:lnTo>
                  <a:lnTo>
                    <a:pt x="848" y="1308"/>
                  </a:lnTo>
                  <a:lnTo>
                    <a:pt x="852" y="1304"/>
                  </a:lnTo>
                  <a:lnTo>
                    <a:pt x="852" y="1300"/>
                  </a:lnTo>
                  <a:lnTo>
                    <a:pt x="856" y="1300"/>
                  </a:lnTo>
                  <a:close/>
                  <a:moveTo>
                    <a:pt x="804" y="1296"/>
                  </a:moveTo>
                  <a:lnTo>
                    <a:pt x="804" y="1292"/>
                  </a:lnTo>
                  <a:lnTo>
                    <a:pt x="808" y="1280"/>
                  </a:lnTo>
                  <a:lnTo>
                    <a:pt x="808" y="1288"/>
                  </a:lnTo>
                  <a:lnTo>
                    <a:pt x="804" y="1292"/>
                  </a:lnTo>
                  <a:lnTo>
                    <a:pt x="804" y="1296"/>
                  </a:lnTo>
                  <a:close/>
                  <a:moveTo>
                    <a:pt x="812" y="1272"/>
                  </a:moveTo>
                  <a:lnTo>
                    <a:pt x="812" y="1268"/>
                  </a:lnTo>
                  <a:lnTo>
                    <a:pt x="812" y="1264"/>
                  </a:lnTo>
                  <a:lnTo>
                    <a:pt x="816" y="1256"/>
                  </a:lnTo>
                  <a:lnTo>
                    <a:pt x="816" y="1264"/>
                  </a:lnTo>
                  <a:lnTo>
                    <a:pt x="816" y="1268"/>
                  </a:lnTo>
                  <a:lnTo>
                    <a:pt x="812" y="1268"/>
                  </a:lnTo>
                  <a:lnTo>
                    <a:pt x="812" y="1272"/>
                  </a:lnTo>
                  <a:close/>
                  <a:moveTo>
                    <a:pt x="816" y="1248"/>
                  </a:moveTo>
                  <a:lnTo>
                    <a:pt x="820" y="1248"/>
                  </a:lnTo>
                  <a:lnTo>
                    <a:pt x="820" y="1252"/>
                  </a:lnTo>
                  <a:lnTo>
                    <a:pt x="816" y="1252"/>
                  </a:lnTo>
                  <a:lnTo>
                    <a:pt x="816" y="1248"/>
                  </a:lnTo>
                  <a:close/>
                  <a:moveTo>
                    <a:pt x="820" y="1248"/>
                  </a:moveTo>
                  <a:lnTo>
                    <a:pt x="820" y="1244"/>
                  </a:lnTo>
                  <a:lnTo>
                    <a:pt x="820" y="1248"/>
                  </a:lnTo>
                  <a:close/>
                  <a:moveTo>
                    <a:pt x="876" y="1288"/>
                  </a:moveTo>
                  <a:lnTo>
                    <a:pt x="872" y="1288"/>
                  </a:lnTo>
                  <a:lnTo>
                    <a:pt x="876" y="1284"/>
                  </a:lnTo>
                  <a:lnTo>
                    <a:pt x="876" y="1280"/>
                  </a:lnTo>
                  <a:lnTo>
                    <a:pt x="876" y="1276"/>
                  </a:lnTo>
                  <a:lnTo>
                    <a:pt x="876" y="1268"/>
                  </a:lnTo>
                  <a:lnTo>
                    <a:pt x="876" y="1264"/>
                  </a:lnTo>
                  <a:lnTo>
                    <a:pt x="868" y="1252"/>
                  </a:lnTo>
                  <a:lnTo>
                    <a:pt x="868" y="1248"/>
                  </a:lnTo>
                  <a:lnTo>
                    <a:pt x="864" y="1244"/>
                  </a:lnTo>
                  <a:lnTo>
                    <a:pt x="864" y="1240"/>
                  </a:lnTo>
                  <a:lnTo>
                    <a:pt x="868" y="1240"/>
                  </a:lnTo>
                  <a:lnTo>
                    <a:pt x="876" y="1256"/>
                  </a:lnTo>
                  <a:lnTo>
                    <a:pt x="880" y="1260"/>
                  </a:lnTo>
                  <a:lnTo>
                    <a:pt x="880" y="1264"/>
                  </a:lnTo>
                  <a:lnTo>
                    <a:pt x="880" y="1268"/>
                  </a:lnTo>
                  <a:lnTo>
                    <a:pt x="880" y="1276"/>
                  </a:lnTo>
                  <a:lnTo>
                    <a:pt x="880" y="1280"/>
                  </a:lnTo>
                  <a:lnTo>
                    <a:pt x="876" y="1288"/>
                  </a:lnTo>
                  <a:close/>
                  <a:moveTo>
                    <a:pt x="864" y="1236"/>
                  </a:moveTo>
                  <a:lnTo>
                    <a:pt x="864" y="1240"/>
                  </a:lnTo>
                  <a:lnTo>
                    <a:pt x="864" y="1236"/>
                  </a:lnTo>
                  <a:lnTo>
                    <a:pt x="860" y="1236"/>
                  </a:lnTo>
                  <a:lnTo>
                    <a:pt x="864" y="1236"/>
                  </a:lnTo>
                  <a:close/>
                  <a:moveTo>
                    <a:pt x="824" y="1244"/>
                  </a:moveTo>
                  <a:lnTo>
                    <a:pt x="820" y="1244"/>
                  </a:lnTo>
                  <a:lnTo>
                    <a:pt x="820" y="1240"/>
                  </a:lnTo>
                  <a:lnTo>
                    <a:pt x="824" y="1240"/>
                  </a:lnTo>
                  <a:lnTo>
                    <a:pt x="824" y="1236"/>
                  </a:lnTo>
                  <a:lnTo>
                    <a:pt x="824" y="1240"/>
                  </a:lnTo>
                  <a:lnTo>
                    <a:pt x="824" y="1244"/>
                  </a:lnTo>
                  <a:close/>
                  <a:moveTo>
                    <a:pt x="852" y="1236"/>
                  </a:moveTo>
                  <a:lnTo>
                    <a:pt x="852" y="1232"/>
                  </a:lnTo>
                  <a:lnTo>
                    <a:pt x="852" y="1236"/>
                  </a:lnTo>
                  <a:lnTo>
                    <a:pt x="856" y="1236"/>
                  </a:lnTo>
                  <a:lnTo>
                    <a:pt x="852" y="1236"/>
                  </a:lnTo>
                  <a:close/>
                  <a:moveTo>
                    <a:pt x="844" y="1236"/>
                  </a:moveTo>
                  <a:lnTo>
                    <a:pt x="844" y="1232"/>
                  </a:lnTo>
                  <a:lnTo>
                    <a:pt x="844" y="1236"/>
                  </a:lnTo>
                  <a:close/>
                  <a:moveTo>
                    <a:pt x="860" y="1232"/>
                  </a:moveTo>
                  <a:lnTo>
                    <a:pt x="856" y="1232"/>
                  </a:lnTo>
                  <a:lnTo>
                    <a:pt x="860" y="1232"/>
                  </a:lnTo>
                  <a:close/>
                  <a:moveTo>
                    <a:pt x="840" y="1236"/>
                  </a:moveTo>
                  <a:lnTo>
                    <a:pt x="840" y="1232"/>
                  </a:lnTo>
                  <a:lnTo>
                    <a:pt x="840" y="1228"/>
                  </a:lnTo>
                  <a:lnTo>
                    <a:pt x="844" y="1228"/>
                  </a:lnTo>
                  <a:lnTo>
                    <a:pt x="844" y="1232"/>
                  </a:lnTo>
                  <a:lnTo>
                    <a:pt x="840" y="1236"/>
                  </a:lnTo>
                  <a:close/>
                  <a:moveTo>
                    <a:pt x="828" y="1232"/>
                  </a:moveTo>
                  <a:lnTo>
                    <a:pt x="828" y="1228"/>
                  </a:lnTo>
                  <a:lnTo>
                    <a:pt x="832" y="1228"/>
                  </a:lnTo>
                  <a:lnTo>
                    <a:pt x="828" y="1232"/>
                  </a:lnTo>
                  <a:close/>
                  <a:moveTo>
                    <a:pt x="832" y="1220"/>
                  </a:moveTo>
                  <a:lnTo>
                    <a:pt x="836" y="1220"/>
                  </a:lnTo>
                  <a:lnTo>
                    <a:pt x="836" y="1224"/>
                  </a:lnTo>
                  <a:lnTo>
                    <a:pt x="832" y="1224"/>
                  </a:lnTo>
                  <a:lnTo>
                    <a:pt x="832" y="1220"/>
                  </a:lnTo>
                  <a:close/>
                  <a:moveTo>
                    <a:pt x="1000" y="432"/>
                  </a:moveTo>
                  <a:lnTo>
                    <a:pt x="992" y="452"/>
                  </a:lnTo>
                  <a:lnTo>
                    <a:pt x="992" y="456"/>
                  </a:lnTo>
                  <a:lnTo>
                    <a:pt x="988" y="460"/>
                  </a:lnTo>
                  <a:lnTo>
                    <a:pt x="984" y="472"/>
                  </a:lnTo>
                  <a:lnTo>
                    <a:pt x="976" y="480"/>
                  </a:lnTo>
                  <a:lnTo>
                    <a:pt x="972" y="484"/>
                  </a:lnTo>
                  <a:lnTo>
                    <a:pt x="964" y="492"/>
                  </a:lnTo>
                  <a:lnTo>
                    <a:pt x="964" y="496"/>
                  </a:lnTo>
                  <a:lnTo>
                    <a:pt x="956" y="508"/>
                  </a:lnTo>
                  <a:lnTo>
                    <a:pt x="952" y="512"/>
                  </a:lnTo>
                  <a:lnTo>
                    <a:pt x="952" y="520"/>
                  </a:lnTo>
                  <a:lnTo>
                    <a:pt x="944" y="528"/>
                  </a:lnTo>
                  <a:lnTo>
                    <a:pt x="936" y="540"/>
                  </a:lnTo>
                  <a:lnTo>
                    <a:pt x="932" y="548"/>
                  </a:lnTo>
                  <a:lnTo>
                    <a:pt x="912" y="564"/>
                  </a:lnTo>
                  <a:lnTo>
                    <a:pt x="908" y="560"/>
                  </a:lnTo>
                  <a:lnTo>
                    <a:pt x="904" y="552"/>
                  </a:lnTo>
                  <a:lnTo>
                    <a:pt x="896" y="528"/>
                  </a:lnTo>
                  <a:lnTo>
                    <a:pt x="892" y="524"/>
                  </a:lnTo>
                  <a:lnTo>
                    <a:pt x="892" y="520"/>
                  </a:lnTo>
                  <a:lnTo>
                    <a:pt x="896" y="516"/>
                  </a:lnTo>
                  <a:lnTo>
                    <a:pt x="896" y="512"/>
                  </a:lnTo>
                  <a:lnTo>
                    <a:pt x="896" y="504"/>
                  </a:lnTo>
                  <a:lnTo>
                    <a:pt x="896" y="500"/>
                  </a:lnTo>
                  <a:lnTo>
                    <a:pt x="900" y="492"/>
                  </a:lnTo>
                  <a:lnTo>
                    <a:pt x="904" y="484"/>
                  </a:lnTo>
                  <a:lnTo>
                    <a:pt x="912" y="472"/>
                  </a:lnTo>
                  <a:lnTo>
                    <a:pt x="916" y="460"/>
                  </a:lnTo>
                  <a:lnTo>
                    <a:pt x="924" y="448"/>
                  </a:lnTo>
                  <a:lnTo>
                    <a:pt x="924" y="440"/>
                  </a:lnTo>
                  <a:lnTo>
                    <a:pt x="928" y="440"/>
                  </a:lnTo>
                  <a:lnTo>
                    <a:pt x="936" y="432"/>
                  </a:lnTo>
                  <a:lnTo>
                    <a:pt x="944" y="436"/>
                  </a:lnTo>
                  <a:lnTo>
                    <a:pt x="952" y="440"/>
                  </a:lnTo>
                  <a:lnTo>
                    <a:pt x="956" y="440"/>
                  </a:lnTo>
                  <a:lnTo>
                    <a:pt x="960" y="436"/>
                  </a:lnTo>
                  <a:lnTo>
                    <a:pt x="968" y="436"/>
                  </a:lnTo>
                  <a:lnTo>
                    <a:pt x="976" y="432"/>
                  </a:lnTo>
                  <a:lnTo>
                    <a:pt x="980" y="432"/>
                  </a:lnTo>
                  <a:lnTo>
                    <a:pt x="984" y="432"/>
                  </a:lnTo>
                  <a:lnTo>
                    <a:pt x="988" y="428"/>
                  </a:lnTo>
                  <a:lnTo>
                    <a:pt x="992" y="428"/>
                  </a:lnTo>
                  <a:lnTo>
                    <a:pt x="1000" y="420"/>
                  </a:lnTo>
                  <a:lnTo>
                    <a:pt x="1004" y="416"/>
                  </a:lnTo>
                  <a:lnTo>
                    <a:pt x="1008" y="416"/>
                  </a:lnTo>
                  <a:lnTo>
                    <a:pt x="1004" y="420"/>
                  </a:lnTo>
                  <a:lnTo>
                    <a:pt x="1004" y="424"/>
                  </a:lnTo>
                  <a:lnTo>
                    <a:pt x="1004" y="428"/>
                  </a:lnTo>
                  <a:lnTo>
                    <a:pt x="1000" y="432"/>
                  </a:lnTo>
                  <a:close/>
                  <a:moveTo>
                    <a:pt x="904" y="76"/>
                  </a:moveTo>
                  <a:lnTo>
                    <a:pt x="912" y="100"/>
                  </a:lnTo>
                  <a:lnTo>
                    <a:pt x="916" y="112"/>
                  </a:lnTo>
                  <a:lnTo>
                    <a:pt x="920" y="120"/>
                  </a:lnTo>
                  <a:lnTo>
                    <a:pt x="924" y="132"/>
                  </a:lnTo>
                  <a:lnTo>
                    <a:pt x="932" y="132"/>
                  </a:lnTo>
                  <a:lnTo>
                    <a:pt x="940" y="128"/>
                  </a:lnTo>
                  <a:lnTo>
                    <a:pt x="944" y="136"/>
                  </a:lnTo>
                  <a:lnTo>
                    <a:pt x="944" y="144"/>
                  </a:lnTo>
                  <a:lnTo>
                    <a:pt x="944" y="148"/>
                  </a:lnTo>
                  <a:lnTo>
                    <a:pt x="944" y="152"/>
                  </a:lnTo>
                  <a:lnTo>
                    <a:pt x="944" y="160"/>
                  </a:lnTo>
                  <a:lnTo>
                    <a:pt x="944" y="164"/>
                  </a:lnTo>
                  <a:lnTo>
                    <a:pt x="948" y="168"/>
                  </a:lnTo>
                  <a:lnTo>
                    <a:pt x="952" y="176"/>
                  </a:lnTo>
                  <a:lnTo>
                    <a:pt x="960" y="176"/>
                  </a:lnTo>
                  <a:lnTo>
                    <a:pt x="964" y="180"/>
                  </a:lnTo>
                  <a:lnTo>
                    <a:pt x="968" y="188"/>
                  </a:lnTo>
                  <a:lnTo>
                    <a:pt x="960" y="220"/>
                  </a:lnTo>
                  <a:lnTo>
                    <a:pt x="956" y="228"/>
                  </a:lnTo>
                  <a:lnTo>
                    <a:pt x="952" y="232"/>
                  </a:lnTo>
                  <a:lnTo>
                    <a:pt x="948" y="240"/>
                  </a:lnTo>
                  <a:lnTo>
                    <a:pt x="948" y="248"/>
                  </a:lnTo>
                  <a:lnTo>
                    <a:pt x="944" y="268"/>
                  </a:lnTo>
                  <a:lnTo>
                    <a:pt x="944" y="272"/>
                  </a:lnTo>
                  <a:lnTo>
                    <a:pt x="944" y="276"/>
                  </a:lnTo>
                  <a:lnTo>
                    <a:pt x="940" y="280"/>
                  </a:lnTo>
                  <a:lnTo>
                    <a:pt x="936" y="308"/>
                  </a:lnTo>
                  <a:lnTo>
                    <a:pt x="932" y="308"/>
                  </a:lnTo>
                  <a:lnTo>
                    <a:pt x="928" y="316"/>
                  </a:lnTo>
                  <a:lnTo>
                    <a:pt x="924" y="320"/>
                  </a:lnTo>
                  <a:lnTo>
                    <a:pt x="920" y="328"/>
                  </a:lnTo>
                  <a:lnTo>
                    <a:pt x="904" y="356"/>
                  </a:lnTo>
                  <a:lnTo>
                    <a:pt x="892" y="372"/>
                  </a:lnTo>
                  <a:lnTo>
                    <a:pt x="884" y="388"/>
                  </a:lnTo>
                  <a:lnTo>
                    <a:pt x="872" y="404"/>
                  </a:lnTo>
                  <a:lnTo>
                    <a:pt x="860" y="424"/>
                  </a:lnTo>
                  <a:lnTo>
                    <a:pt x="856" y="428"/>
                  </a:lnTo>
                  <a:lnTo>
                    <a:pt x="848" y="436"/>
                  </a:lnTo>
                  <a:lnTo>
                    <a:pt x="844" y="440"/>
                  </a:lnTo>
                  <a:lnTo>
                    <a:pt x="832" y="452"/>
                  </a:lnTo>
                  <a:lnTo>
                    <a:pt x="832" y="456"/>
                  </a:lnTo>
                  <a:lnTo>
                    <a:pt x="828" y="460"/>
                  </a:lnTo>
                  <a:lnTo>
                    <a:pt x="812" y="472"/>
                  </a:lnTo>
                  <a:lnTo>
                    <a:pt x="804" y="476"/>
                  </a:lnTo>
                  <a:lnTo>
                    <a:pt x="796" y="488"/>
                  </a:lnTo>
                  <a:lnTo>
                    <a:pt x="784" y="504"/>
                  </a:lnTo>
                  <a:lnTo>
                    <a:pt x="780" y="516"/>
                  </a:lnTo>
                  <a:lnTo>
                    <a:pt x="776" y="524"/>
                  </a:lnTo>
                  <a:lnTo>
                    <a:pt x="772" y="532"/>
                  </a:lnTo>
                  <a:lnTo>
                    <a:pt x="764" y="548"/>
                  </a:lnTo>
                  <a:lnTo>
                    <a:pt x="764" y="556"/>
                  </a:lnTo>
                  <a:lnTo>
                    <a:pt x="764" y="560"/>
                  </a:lnTo>
                  <a:lnTo>
                    <a:pt x="744" y="592"/>
                  </a:lnTo>
                  <a:lnTo>
                    <a:pt x="736" y="604"/>
                  </a:lnTo>
                  <a:lnTo>
                    <a:pt x="732" y="616"/>
                  </a:lnTo>
                  <a:lnTo>
                    <a:pt x="728" y="632"/>
                  </a:lnTo>
                  <a:lnTo>
                    <a:pt x="728" y="640"/>
                  </a:lnTo>
                  <a:lnTo>
                    <a:pt x="724" y="660"/>
                  </a:lnTo>
                  <a:lnTo>
                    <a:pt x="724" y="672"/>
                  </a:lnTo>
                  <a:lnTo>
                    <a:pt x="724" y="680"/>
                  </a:lnTo>
                  <a:lnTo>
                    <a:pt x="724" y="688"/>
                  </a:lnTo>
                  <a:lnTo>
                    <a:pt x="728" y="704"/>
                  </a:lnTo>
                  <a:lnTo>
                    <a:pt x="736" y="724"/>
                  </a:lnTo>
                  <a:lnTo>
                    <a:pt x="740" y="748"/>
                  </a:lnTo>
                  <a:lnTo>
                    <a:pt x="736" y="760"/>
                  </a:lnTo>
                  <a:lnTo>
                    <a:pt x="728" y="780"/>
                  </a:lnTo>
                  <a:lnTo>
                    <a:pt x="724" y="784"/>
                  </a:lnTo>
                  <a:lnTo>
                    <a:pt x="724" y="788"/>
                  </a:lnTo>
                  <a:lnTo>
                    <a:pt x="720" y="788"/>
                  </a:lnTo>
                  <a:lnTo>
                    <a:pt x="716" y="792"/>
                  </a:lnTo>
                  <a:lnTo>
                    <a:pt x="708" y="792"/>
                  </a:lnTo>
                  <a:lnTo>
                    <a:pt x="704" y="792"/>
                  </a:lnTo>
                  <a:lnTo>
                    <a:pt x="696" y="792"/>
                  </a:lnTo>
                  <a:lnTo>
                    <a:pt x="692" y="800"/>
                  </a:lnTo>
                  <a:lnTo>
                    <a:pt x="688" y="812"/>
                  </a:lnTo>
                  <a:lnTo>
                    <a:pt x="684" y="816"/>
                  </a:lnTo>
                  <a:lnTo>
                    <a:pt x="684" y="824"/>
                  </a:lnTo>
                  <a:lnTo>
                    <a:pt x="672" y="840"/>
                  </a:lnTo>
                  <a:lnTo>
                    <a:pt x="664" y="848"/>
                  </a:lnTo>
                  <a:lnTo>
                    <a:pt x="660" y="848"/>
                  </a:lnTo>
                  <a:lnTo>
                    <a:pt x="652" y="848"/>
                  </a:lnTo>
                  <a:lnTo>
                    <a:pt x="640" y="856"/>
                  </a:lnTo>
                  <a:lnTo>
                    <a:pt x="632" y="864"/>
                  </a:lnTo>
                  <a:lnTo>
                    <a:pt x="632" y="888"/>
                  </a:lnTo>
                  <a:lnTo>
                    <a:pt x="636" y="892"/>
                  </a:lnTo>
                  <a:lnTo>
                    <a:pt x="648" y="896"/>
                  </a:lnTo>
                  <a:lnTo>
                    <a:pt x="668" y="916"/>
                  </a:lnTo>
                  <a:lnTo>
                    <a:pt x="672" y="924"/>
                  </a:lnTo>
                  <a:lnTo>
                    <a:pt x="676" y="920"/>
                  </a:lnTo>
                  <a:lnTo>
                    <a:pt x="680" y="916"/>
                  </a:lnTo>
                  <a:lnTo>
                    <a:pt x="684" y="904"/>
                  </a:lnTo>
                  <a:lnTo>
                    <a:pt x="688" y="900"/>
                  </a:lnTo>
                  <a:lnTo>
                    <a:pt x="712" y="892"/>
                  </a:lnTo>
                  <a:lnTo>
                    <a:pt x="724" y="896"/>
                  </a:lnTo>
                  <a:lnTo>
                    <a:pt x="732" y="892"/>
                  </a:lnTo>
                  <a:lnTo>
                    <a:pt x="752" y="876"/>
                  </a:lnTo>
                  <a:lnTo>
                    <a:pt x="752" y="872"/>
                  </a:lnTo>
                  <a:lnTo>
                    <a:pt x="756" y="864"/>
                  </a:lnTo>
                  <a:lnTo>
                    <a:pt x="764" y="864"/>
                  </a:lnTo>
                  <a:lnTo>
                    <a:pt x="772" y="872"/>
                  </a:lnTo>
                  <a:lnTo>
                    <a:pt x="772" y="888"/>
                  </a:lnTo>
                  <a:lnTo>
                    <a:pt x="768" y="912"/>
                  </a:lnTo>
                  <a:lnTo>
                    <a:pt x="764" y="924"/>
                  </a:lnTo>
                  <a:lnTo>
                    <a:pt x="760" y="932"/>
                  </a:lnTo>
                  <a:lnTo>
                    <a:pt x="756" y="940"/>
                  </a:lnTo>
                  <a:lnTo>
                    <a:pt x="740" y="952"/>
                  </a:lnTo>
                  <a:lnTo>
                    <a:pt x="728" y="956"/>
                  </a:lnTo>
                  <a:lnTo>
                    <a:pt x="716" y="956"/>
                  </a:lnTo>
                  <a:lnTo>
                    <a:pt x="712" y="960"/>
                  </a:lnTo>
                  <a:lnTo>
                    <a:pt x="700" y="968"/>
                  </a:lnTo>
                  <a:lnTo>
                    <a:pt x="692" y="976"/>
                  </a:lnTo>
                  <a:lnTo>
                    <a:pt x="688" y="984"/>
                  </a:lnTo>
                  <a:lnTo>
                    <a:pt x="684" y="996"/>
                  </a:lnTo>
                  <a:lnTo>
                    <a:pt x="676" y="1044"/>
                  </a:lnTo>
                  <a:lnTo>
                    <a:pt x="680" y="1052"/>
                  </a:lnTo>
                  <a:lnTo>
                    <a:pt x="684" y="1060"/>
                  </a:lnTo>
                  <a:lnTo>
                    <a:pt x="692" y="1064"/>
                  </a:lnTo>
                  <a:lnTo>
                    <a:pt x="692" y="1060"/>
                  </a:lnTo>
                  <a:lnTo>
                    <a:pt x="696" y="1060"/>
                  </a:lnTo>
                  <a:lnTo>
                    <a:pt x="700" y="1060"/>
                  </a:lnTo>
                  <a:lnTo>
                    <a:pt x="712" y="1036"/>
                  </a:lnTo>
                  <a:lnTo>
                    <a:pt x="716" y="1024"/>
                  </a:lnTo>
                  <a:lnTo>
                    <a:pt x="724" y="1008"/>
                  </a:lnTo>
                  <a:lnTo>
                    <a:pt x="732" y="1004"/>
                  </a:lnTo>
                  <a:lnTo>
                    <a:pt x="748" y="996"/>
                  </a:lnTo>
                  <a:lnTo>
                    <a:pt x="752" y="992"/>
                  </a:lnTo>
                  <a:lnTo>
                    <a:pt x="764" y="996"/>
                  </a:lnTo>
                  <a:lnTo>
                    <a:pt x="768" y="1000"/>
                  </a:lnTo>
                  <a:lnTo>
                    <a:pt x="756" y="1020"/>
                  </a:lnTo>
                  <a:lnTo>
                    <a:pt x="752" y="1024"/>
                  </a:lnTo>
                  <a:lnTo>
                    <a:pt x="744" y="1032"/>
                  </a:lnTo>
                  <a:lnTo>
                    <a:pt x="740" y="1036"/>
                  </a:lnTo>
                  <a:lnTo>
                    <a:pt x="740" y="1040"/>
                  </a:lnTo>
                  <a:lnTo>
                    <a:pt x="736" y="1048"/>
                  </a:lnTo>
                  <a:lnTo>
                    <a:pt x="736" y="1072"/>
                  </a:lnTo>
                  <a:lnTo>
                    <a:pt x="736" y="1080"/>
                  </a:lnTo>
                  <a:lnTo>
                    <a:pt x="736" y="1084"/>
                  </a:lnTo>
                  <a:lnTo>
                    <a:pt x="736" y="1092"/>
                  </a:lnTo>
                  <a:lnTo>
                    <a:pt x="736" y="1096"/>
                  </a:lnTo>
                  <a:lnTo>
                    <a:pt x="728" y="1120"/>
                  </a:lnTo>
                  <a:lnTo>
                    <a:pt x="724" y="1136"/>
                  </a:lnTo>
                  <a:lnTo>
                    <a:pt x="716" y="1152"/>
                  </a:lnTo>
                  <a:lnTo>
                    <a:pt x="716" y="1156"/>
                  </a:lnTo>
                  <a:lnTo>
                    <a:pt x="708" y="1172"/>
                  </a:lnTo>
                  <a:lnTo>
                    <a:pt x="704" y="1208"/>
                  </a:lnTo>
                  <a:lnTo>
                    <a:pt x="704" y="1216"/>
                  </a:lnTo>
                  <a:lnTo>
                    <a:pt x="700" y="1232"/>
                  </a:lnTo>
                  <a:lnTo>
                    <a:pt x="692" y="1260"/>
                  </a:lnTo>
                  <a:lnTo>
                    <a:pt x="688" y="1268"/>
                  </a:lnTo>
                  <a:lnTo>
                    <a:pt x="680" y="1288"/>
                  </a:lnTo>
                  <a:lnTo>
                    <a:pt x="680" y="1320"/>
                  </a:lnTo>
                  <a:lnTo>
                    <a:pt x="676" y="1356"/>
                  </a:lnTo>
                  <a:lnTo>
                    <a:pt x="676" y="1384"/>
                  </a:lnTo>
                  <a:lnTo>
                    <a:pt x="676" y="1396"/>
                  </a:lnTo>
                  <a:lnTo>
                    <a:pt x="676" y="1404"/>
                  </a:lnTo>
                  <a:lnTo>
                    <a:pt x="668" y="1416"/>
                  </a:lnTo>
                  <a:lnTo>
                    <a:pt x="664" y="1420"/>
                  </a:lnTo>
                  <a:lnTo>
                    <a:pt x="656" y="1436"/>
                  </a:lnTo>
                  <a:lnTo>
                    <a:pt x="656" y="1444"/>
                  </a:lnTo>
                  <a:lnTo>
                    <a:pt x="652" y="1456"/>
                  </a:lnTo>
                  <a:lnTo>
                    <a:pt x="652" y="1460"/>
                  </a:lnTo>
                  <a:lnTo>
                    <a:pt x="652" y="1488"/>
                  </a:lnTo>
                  <a:lnTo>
                    <a:pt x="652" y="1496"/>
                  </a:lnTo>
                  <a:lnTo>
                    <a:pt x="648" y="1500"/>
                  </a:lnTo>
                  <a:lnTo>
                    <a:pt x="632" y="1524"/>
                  </a:lnTo>
                  <a:lnTo>
                    <a:pt x="620" y="1516"/>
                  </a:lnTo>
                  <a:lnTo>
                    <a:pt x="592" y="1520"/>
                  </a:lnTo>
                  <a:lnTo>
                    <a:pt x="576" y="1520"/>
                  </a:lnTo>
                  <a:lnTo>
                    <a:pt x="572" y="1480"/>
                  </a:lnTo>
                  <a:lnTo>
                    <a:pt x="572" y="1452"/>
                  </a:lnTo>
                  <a:lnTo>
                    <a:pt x="568" y="1408"/>
                  </a:lnTo>
                  <a:lnTo>
                    <a:pt x="552" y="1412"/>
                  </a:lnTo>
                  <a:lnTo>
                    <a:pt x="476" y="1420"/>
                  </a:lnTo>
                  <a:lnTo>
                    <a:pt x="472" y="1392"/>
                  </a:lnTo>
                  <a:lnTo>
                    <a:pt x="444" y="1388"/>
                  </a:lnTo>
                  <a:lnTo>
                    <a:pt x="436" y="1392"/>
                  </a:lnTo>
                  <a:lnTo>
                    <a:pt x="400" y="1396"/>
                  </a:lnTo>
                  <a:lnTo>
                    <a:pt x="384" y="1396"/>
                  </a:lnTo>
                  <a:lnTo>
                    <a:pt x="376" y="1396"/>
                  </a:lnTo>
                  <a:lnTo>
                    <a:pt x="368" y="1404"/>
                  </a:lnTo>
                  <a:lnTo>
                    <a:pt x="364" y="1416"/>
                  </a:lnTo>
                  <a:lnTo>
                    <a:pt x="360" y="1420"/>
                  </a:lnTo>
                  <a:lnTo>
                    <a:pt x="356" y="1448"/>
                  </a:lnTo>
                  <a:lnTo>
                    <a:pt x="340" y="1476"/>
                  </a:lnTo>
                  <a:lnTo>
                    <a:pt x="336" y="1488"/>
                  </a:lnTo>
                  <a:lnTo>
                    <a:pt x="336" y="1496"/>
                  </a:lnTo>
                  <a:lnTo>
                    <a:pt x="336" y="1504"/>
                  </a:lnTo>
                  <a:lnTo>
                    <a:pt x="320" y="1524"/>
                  </a:lnTo>
                  <a:lnTo>
                    <a:pt x="312" y="1532"/>
                  </a:lnTo>
                  <a:lnTo>
                    <a:pt x="304" y="1540"/>
                  </a:lnTo>
                  <a:lnTo>
                    <a:pt x="300" y="1560"/>
                  </a:lnTo>
                  <a:lnTo>
                    <a:pt x="296" y="1580"/>
                  </a:lnTo>
                  <a:lnTo>
                    <a:pt x="284" y="1600"/>
                  </a:lnTo>
                  <a:lnTo>
                    <a:pt x="284" y="1604"/>
                  </a:lnTo>
                  <a:lnTo>
                    <a:pt x="272" y="1624"/>
                  </a:lnTo>
                  <a:lnTo>
                    <a:pt x="268" y="1632"/>
                  </a:lnTo>
                  <a:lnTo>
                    <a:pt x="244" y="1668"/>
                  </a:lnTo>
                  <a:lnTo>
                    <a:pt x="228" y="1664"/>
                  </a:lnTo>
                  <a:lnTo>
                    <a:pt x="220" y="1660"/>
                  </a:lnTo>
                  <a:lnTo>
                    <a:pt x="216" y="1656"/>
                  </a:lnTo>
                  <a:lnTo>
                    <a:pt x="196" y="1644"/>
                  </a:lnTo>
                  <a:lnTo>
                    <a:pt x="180" y="1632"/>
                  </a:lnTo>
                  <a:lnTo>
                    <a:pt x="172" y="1628"/>
                  </a:lnTo>
                  <a:lnTo>
                    <a:pt x="160" y="1632"/>
                  </a:lnTo>
                  <a:lnTo>
                    <a:pt x="152" y="1632"/>
                  </a:lnTo>
                  <a:lnTo>
                    <a:pt x="132" y="1644"/>
                  </a:lnTo>
                  <a:lnTo>
                    <a:pt x="128" y="1648"/>
                  </a:lnTo>
                  <a:lnTo>
                    <a:pt x="120" y="1660"/>
                  </a:lnTo>
                  <a:lnTo>
                    <a:pt x="104" y="1656"/>
                  </a:lnTo>
                  <a:lnTo>
                    <a:pt x="96" y="1640"/>
                  </a:lnTo>
                  <a:lnTo>
                    <a:pt x="100" y="1624"/>
                  </a:lnTo>
                  <a:lnTo>
                    <a:pt x="112" y="1616"/>
                  </a:lnTo>
                  <a:lnTo>
                    <a:pt x="104" y="1600"/>
                  </a:lnTo>
                  <a:lnTo>
                    <a:pt x="108" y="1572"/>
                  </a:lnTo>
                  <a:lnTo>
                    <a:pt x="108" y="1536"/>
                  </a:lnTo>
                  <a:lnTo>
                    <a:pt x="116" y="1448"/>
                  </a:lnTo>
                  <a:lnTo>
                    <a:pt x="100" y="1428"/>
                  </a:lnTo>
                  <a:lnTo>
                    <a:pt x="100" y="1396"/>
                  </a:lnTo>
                  <a:lnTo>
                    <a:pt x="92" y="1328"/>
                  </a:lnTo>
                  <a:lnTo>
                    <a:pt x="92" y="1304"/>
                  </a:lnTo>
                  <a:lnTo>
                    <a:pt x="92" y="1288"/>
                  </a:lnTo>
                  <a:lnTo>
                    <a:pt x="88" y="1268"/>
                  </a:lnTo>
                  <a:lnTo>
                    <a:pt x="88" y="1252"/>
                  </a:lnTo>
                  <a:lnTo>
                    <a:pt x="84" y="1200"/>
                  </a:lnTo>
                  <a:lnTo>
                    <a:pt x="84" y="1172"/>
                  </a:lnTo>
                  <a:lnTo>
                    <a:pt x="84" y="1152"/>
                  </a:lnTo>
                  <a:lnTo>
                    <a:pt x="76" y="1112"/>
                  </a:lnTo>
                  <a:lnTo>
                    <a:pt x="72" y="1100"/>
                  </a:lnTo>
                  <a:lnTo>
                    <a:pt x="72" y="1080"/>
                  </a:lnTo>
                  <a:lnTo>
                    <a:pt x="72" y="1076"/>
                  </a:lnTo>
                  <a:lnTo>
                    <a:pt x="68" y="1016"/>
                  </a:lnTo>
                  <a:lnTo>
                    <a:pt x="56" y="1008"/>
                  </a:lnTo>
                  <a:lnTo>
                    <a:pt x="0" y="968"/>
                  </a:lnTo>
                  <a:lnTo>
                    <a:pt x="16" y="952"/>
                  </a:lnTo>
                  <a:lnTo>
                    <a:pt x="28" y="940"/>
                  </a:lnTo>
                  <a:lnTo>
                    <a:pt x="72" y="896"/>
                  </a:lnTo>
                  <a:lnTo>
                    <a:pt x="84" y="896"/>
                  </a:lnTo>
                  <a:lnTo>
                    <a:pt x="96" y="884"/>
                  </a:lnTo>
                  <a:lnTo>
                    <a:pt x="100" y="868"/>
                  </a:lnTo>
                  <a:lnTo>
                    <a:pt x="112" y="852"/>
                  </a:lnTo>
                  <a:lnTo>
                    <a:pt x="128" y="840"/>
                  </a:lnTo>
                  <a:lnTo>
                    <a:pt x="136" y="836"/>
                  </a:lnTo>
                  <a:lnTo>
                    <a:pt x="148" y="832"/>
                  </a:lnTo>
                  <a:lnTo>
                    <a:pt x="160" y="816"/>
                  </a:lnTo>
                  <a:lnTo>
                    <a:pt x="168" y="808"/>
                  </a:lnTo>
                  <a:lnTo>
                    <a:pt x="180" y="800"/>
                  </a:lnTo>
                  <a:lnTo>
                    <a:pt x="184" y="784"/>
                  </a:lnTo>
                  <a:lnTo>
                    <a:pt x="188" y="768"/>
                  </a:lnTo>
                  <a:lnTo>
                    <a:pt x="196" y="752"/>
                  </a:lnTo>
                  <a:lnTo>
                    <a:pt x="196" y="748"/>
                  </a:lnTo>
                  <a:lnTo>
                    <a:pt x="204" y="748"/>
                  </a:lnTo>
                  <a:lnTo>
                    <a:pt x="220" y="748"/>
                  </a:lnTo>
                  <a:lnTo>
                    <a:pt x="228" y="728"/>
                  </a:lnTo>
                  <a:lnTo>
                    <a:pt x="228" y="712"/>
                  </a:lnTo>
                  <a:lnTo>
                    <a:pt x="248" y="696"/>
                  </a:lnTo>
                  <a:lnTo>
                    <a:pt x="256" y="688"/>
                  </a:lnTo>
                  <a:lnTo>
                    <a:pt x="300" y="680"/>
                  </a:lnTo>
                  <a:lnTo>
                    <a:pt x="300" y="668"/>
                  </a:lnTo>
                  <a:lnTo>
                    <a:pt x="300" y="660"/>
                  </a:lnTo>
                  <a:lnTo>
                    <a:pt x="296" y="656"/>
                  </a:lnTo>
                  <a:lnTo>
                    <a:pt x="320" y="636"/>
                  </a:lnTo>
                  <a:lnTo>
                    <a:pt x="336" y="632"/>
                  </a:lnTo>
                  <a:lnTo>
                    <a:pt x="344" y="628"/>
                  </a:lnTo>
                  <a:lnTo>
                    <a:pt x="352" y="628"/>
                  </a:lnTo>
                  <a:lnTo>
                    <a:pt x="356" y="624"/>
                  </a:lnTo>
                  <a:lnTo>
                    <a:pt x="364" y="624"/>
                  </a:lnTo>
                  <a:lnTo>
                    <a:pt x="376" y="624"/>
                  </a:lnTo>
                  <a:lnTo>
                    <a:pt x="388" y="616"/>
                  </a:lnTo>
                  <a:lnTo>
                    <a:pt x="404" y="608"/>
                  </a:lnTo>
                  <a:lnTo>
                    <a:pt x="432" y="608"/>
                  </a:lnTo>
                  <a:lnTo>
                    <a:pt x="444" y="608"/>
                  </a:lnTo>
                  <a:lnTo>
                    <a:pt x="456" y="592"/>
                  </a:lnTo>
                  <a:lnTo>
                    <a:pt x="472" y="576"/>
                  </a:lnTo>
                  <a:lnTo>
                    <a:pt x="484" y="560"/>
                  </a:lnTo>
                  <a:lnTo>
                    <a:pt x="496" y="544"/>
                  </a:lnTo>
                  <a:lnTo>
                    <a:pt x="496" y="540"/>
                  </a:lnTo>
                  <a:lnTo>
                    <a:pt x="508" y="528"/>
                  </a:lnTo>
                  <a:lnTo>
                    <a:pt x="516" y="516"/>
                  </a:lnTo>
                  <a:lnTo>
                    <a:pt x="536" y="496"/>
                  </a:lnTo>
                  <a:lnTo>
                    <a:pt x="540" y="492"/>
                  </a:lnTo>
                  <a:lnTo>
                    <a:pt x="584" y="436"/>
                  </a:lnTo>
                  <a:lnTo>
                    <a:pt x="588" y="428"/>
                  </a:lnTo>
                  <a:lnTo>
                    <a:pt x="612" y="380"/>
                  </a:lnTo>
                  <a:lnTo>
                    <a:pt x="644" y="308"/>
                  </a:lnTo>
                  <a:lnTo>
                    <a:pt x="660" y="272"/>
                  </a:lnTo>
                  <a:lnTo>
                    <a:pt x="656" y="248"/>
                  </a:lnTo>
                  <a:lnTo>
                    <a:pt x="648" y="168"/>
                  </a:lnTo>
                  <a:lnTo>
                    <a:pt x="644" y="140"/>
                  </a:lnTo>
                  <a:lnTo>
                    <a:pt x="644" y="116"/>
                  </a:lnTo>
                  <a:lnTo>
                    <a:pt x="644" y="108"/>
                  </a:lnTo>
                  <a:lnTo>
                    <a:pt x="640" y="72"/>
                  </a:lnTo>
                  <a:lnTo>
                    <a:pt x="636" y="60"/>
                  </a:lnTo>
                  <a:lnTo>
                    <a:pt x="644" y="60"/>
                  </a:lnTo>
                  <a:lnTo>
                    <a:pt x="652" y="60"/>
                  </a:lnTo>
                  <a:lnTo>
                    <a:pt x="656" y="64"/>
                  </a:lnTo>
                  <a:lnTo>
                    <a:pt x="672" y="68"/>
                  </a:lnTo>
                  <a:lnTo>
                    <a:pt x="708" y="72"/>
                  </a:lnTo>
                  <a:lnTo>
                    <a:pt x="732" y="76"/>
                  </a:lnTo>
                  <a:lnTo>
                    <a:pt x="764" y="72"/>
                  </a:lnTo>
                  <a:lnTo>
                    <a:pt x="780" y="68"/>
                  </a:lnTo>
                  <a:lnTo>
                    <a:pt x="796" y="60"/>
                  </a:lnTo>
                  <a:lnTo>
                    <a:pt x="808" y="52"/>
                  </a:lnTo>
                  <a:lnTo>
                    <a:pt x="808" y="44"/>
                  </a:lnTo>
                  <a:lnTo>
                    <a:pt x="808" y="36"/>
                  </a:lnTo>
                  <a:lnTo>
                    <a:pt x="808" y="28"/>
                  </a:lnTo>
                  <a:lnTo>
                    <a:pt x="808" y="20"/>
                  </a:lnTo>
                  <a:lnTo>
                    <a:pt x="804" y="8"/>
                  </a:lnTo>
                  <a:lnTo>
                    <a:pt x="808" y="4"/>
                  </a:lnTo>
                  <a:lnTo>
                    <a:pt x="816" y="0"/>
                  </a:lnTo>
                  <a:lnTo>
                    <a:pt x="832" y="8"/>
                  </a:lnTo>
                  <a:lnTo>
                    <a:pt x="836" y="8"/>
                  </a:lnTo>
                  <a:lnTo>
                    <a:pt x="860" y="24"/>
                  </a:lnTo>
                  <a:lnTo>
                    <a:pt x="872" y="36"/>
                  </a:lnTo>
                  <a:lnTo>
                    <a:pt x="900" y="68"/>
                  </a:lnTo>
                  <a:lnTo>
                    <a:pt x="904" y="7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19" name="Freeform 2490">
              <a:extLst>
                <a:ext uri="{FF2B5EF4-FFF2-40B4-BE49-F238E27FC236}">
                  <a16:creationId xmlns:a16="http://schemas.microsoft.com/office/drawing/2014/main" id="{28DBA2CB-F736-0215-2B25-5A492F22F9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4159" y="1393244"/>
              <a:ext cx="1087438" cy="1300163"/>
            </a:xfrm>
            <a:custGeom>
              <a:avLst/>
              <a:gdLst>
                <a:gd name="T0" fmla="*/ 948 w 2376"/>
                <a:gd name="T1" fmla="*/ 1560 h 2844"/>
                <a:gd name="T2" fmla="*/ 952 w 2376"/>
                <a:gd name="T3" fmla="*/ 1624 h 2844"/>
                <a:gd name="T4" fmla="*/ 924 w 2376"/>
                <a:gd name="T5" fmla="*/ 1692 h 2844"/>
                <a:gd name="T6" fmla="*/ 832 w 2376"/>
                <a:gd name="T7" fmla="*/ 1660 h 2844"/>
                <a:gd name="T8" fmla="*/ 848 w 2376"/>
                <a:gd name="T9" fmla="*/ 1616 h 2844"/>
                <a:gd name="T10" fmla="*/ 852 w 2376"/>
                <a:gd name="T11" fmla="*/ 1548 h 2844"/>
                <a:gd name="T12" fmla="*/ 888 w 2376"/>
                <a:gd name="T13" fmla="*/ 1512 h 2844"/>
                <a:gd name="T14" fmla="*/ 104 w 2376"/>
                <a:gd name="T15" fmla="*/ 4 h 2844"/>
                <a:gd name="T16" fmla="*/ 424 w 2376"/>
                <a:gd name="T17" fmla="*/ 148 h 2844"/>
                <a:gd name="T18" fmla="*/ 988 w 2376"/>
                <a:gd name="T19" fmla="*/ 404 h 2844"/>
                <a:gd name="T20" fmla="*/ 1324 w 2376"/>
                <a:gd name="T21" fmla="*/ 556 h 2844"/>
                <a:gd name="T22" fmla="*/ 1692 w 2376"/>
                <a:gd name="T23" fmla="*/ 628 h 2844"/>
                <a:gd name="T24" fmla="*/ 2048 w 2376"/>
                <a:gd name="T25" fmla="*/ 648 h 2844"/>
                <a:gd name="T26" fmla="*/ 2312 w 2376"/>
                <a:gd name="T27" fmla="*/ 764 h 2844"/>
                <a:gd name="T28" fmla="*/ 2260 w 2376"/>
                <a:gd name="T29" fmla="*/ 928 h 2844"/>
                <a:gd name="T30" fmla="*/ 2356 w 2376"/>
                <a:gd name="T31" fmla="*/ 1056 h 2844"/>
                <a:gd name="T32" fmla="*/ 2352 w 2376"/>
                <a:gd name="T33" fmla="*/ 1248 h 2844"/>
                <a:gd name="T34" fmla="*/ 2332 w 2376"/>
                <a:gd name="T35" fmla="*/ 1380 h 2844"/>
                <a:gd name="T36" fmla="*/ 2292 w 2376"/>
                <a:gd name="T37" fmla="*/ 1564 h 2844"/>
                <a:gd name="T38" fmla="*/ 2296 w 2376"/>
                <a:gd name="T39" fmla="*/ 1700 h 2844"/>
                <a:gd name="T40" fmla="*/ 2352 w 2376"/>
                <a:gd name="T41" fmla="*/ 1884 h 2844"/>
                <a:gd name="T42" fmla="*/ 2276 w 2376"/>
                <a:gd name="T43" fmla="*/ 1992 h 2844"/>
                <a:gd name="T44" fmla="*/ 2176 w 2376"/>
                <a:gd name="T45" fmla="*/ 1996 h 2844"/>
                <a:gd name="T46" fmla="*/ 2168 w 2376"/>
                <a:gd name="T47" fmla="*/ 2120 h 2844"/>
                <a:gd name="T48" fmla="*/ 2240 w 2376"/>
                <a:gd name="T49" fmla="*/ 2236 h 2844"/>
                <a:gd name="T50" fmla="*/ 2296 w 2376"/>
                <a:gd name="T51" fmla="*/ 2392 h 2844"/>
                <a:gd name="T52" fmla="*/ 2348 w 2376"/>
                <a:gd name="T53" fmla="*/ 2568 h 2844"/>
                <a:gd name="T54" fmla="*/ 2264 w 2376"/>
                <a:gd name="T55" fmla="*/ 2696 h 2844"/>
                <a:gd name="T56" fmla="*/ 2172 w 2376"/>
                <a:gd name="T57" fmla="*/ 2804 h 2844"/>
                <a:gd name="T58" fmla="*/ 2040 w 2376"/>
                <a:gd name="T59" fmla="*/ 2828 h 2844"/>
                <a:gd name="T60" fmla="*/ 2020 w 2376"/>
                <a:gd name="T61" fmla="*/ 2744 h 2844"/>
                <a:gd name="T62" fmla="*/ 1920 w 2376"/>
                <a:gd name="T63" fmla="*/ 2652 h 2844"/>
                <a:gd name="T64" fmla="*/ 1796 w 2376"/>
                <a:gd name="T65" fmla="*/ 2576 h 2844"/>
                <a:gd name="T66" fmla="*/ 1748 w 2376"/>
                <a:gd name="T67" fmla="*/ 2492 h 2844"/>
                <a:gd name="T68" fmla="*/ 1628 w 2376"/>
                <a:gd name="T69" fmla="*/ 2440 h 2844"/>
                <a:gd name="T70" fmla="*/ 1548 w 2376"/>
                <a:gd name="T71" fmla="*/ 2332 h 2844"/>
                <a:gd name="T72" fmla="*/ 1532 w 2376"/>
                <a:gd name="T73" fmla="*/ 2176 h 2844"/>
                <a:gd name="T74" fmla="*/ 1540 w 2376"/>
                <a:gd name="T75" fmla="*/ 2124 h 2844"/>
                <a:gd name="T76" fmla="*/ 1428 w 2376"/>
                <a:gd name="T77" fmla="*/ 2116 h 2844"/>
                <a:gd name="T78" fmla="*/ 1376 w 2376"/>
                <a:gd name="T79" fmla="*/ 2084 h 2844"/>
                <a:gd name="T80" fmla="*/ 1264 w 2376"/>
                <a:gd name="T81" fmla="*/ 1968 h 2844"/>
                <a:gd name="T82" fmla="*/ 1168 w 2376"/>
                <a:gd name="T83" fmla="*/ 1864 h 2844"/>
                <a:gd name="T84" fmla="*/ 1096 w 2376"/>
                <a:gd name="T85" fmla="*/ 1772 h 2844"/>
                <a:gd name="T86" fmla="*/ 1084 w 2376"/>
                <a:gd name="T87" fmla="*/ 1712 h 2844"/>
                <a:gd name="T88" fmla="*/ 984 w 2376"/>
                <a:gd name="T89" fmla="*/ 1620 h 2844"/>
                <a:gd name="T90" fmla="*/ 964 w 2376"/>
                <a:gd name="T91" fmla="*/ 1488 h 2844"/>
                <a:gd name="T92" fmla="*/ 892 w 2376"/>
                <a:gd name="T93" fmla="*/ 1448 h 2844"/>
                <a:gd name="T94" fmla="*/ 904 w 2376"/>
                <a:gd name="T95" fmla="*/ 1380 h 2844"/>
                <a:gd name="T96" fmla="*/ 808 w 2376"/>
                <a:gd name="T97" fmla="*/ 1200 h 2844"/>
                <a:gd name="T98" fmla="*/ 784 w 2376"/>
                <a:gd name="T99" fmla="*/ 1076 h 2844"/>
                <a:gd name="T100" fmla="*/ 752 w 2376"/>
                <a:gd name="T101" fmla="*/ 976 h 2844"/>
                <a:gd name="T102" fmla="*/ 704 w 2376"/>
                <a:gd name="T103" fmla="*/ 904 h 2844"/>
                <a:gd name="T104" fmla="*/ 680 w 2376"/>
                <a:gd name="T105" fmla="*/ 736 h 2844"/>
                <a:gd name="T106" fmla="*/ 652 w 2376"/>
                <a:gd name="T107" fmla="*/ 600 h 2844"/>
                <a:gd name="T108" fmla="*/ 500 w 2376"/>
                <a:gd name="T109" fmla="*/ 488 h 2844"/>
                <a:gd name="T110" fmla="*/ 376 w 2376"/>
                <a:gd name="T111" fmla="*/ 428 h 2844"/>
                <a:gd name="T112" fmla="*/ 252 w 2376"/>
                <a:gd name="T113" fmla="*/ 424 h 2844"/>
                <a:gd name="T114" fmla="*/ 144 w 2376"/>
                <a:gd name="T115" fmla="*/ 328 h 2844"/>
                <a:gd name="T116" fmla="*/ 72 w 2376"/>
                <a:gd name="T117" fmla="*/ 296 h 2844"/>
                <a:gd name="T118" fmla="*/ 20 w 2376"/>
                <a:gd name="T119" fmla="*/ 160 h 2844"/>
                <a:gd name="T120" fmla="*/ 60 w 2376"/>
                <a:gd name="T121" fmla="*/ 0 h 2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76" h="2844">
                  <a:moveTo>
                    <a:pt x="932" y="1500"/>
                  </a:moveTo>
                  <a:lnTo>
                    <a:pt x="932" y="1504"/>
                  </a:lnTo>
                  <a:lnTo>
                    <a:pt x="936" y="1508"/>
                  </a:lnTo>
                  <a:lnTo>
                    <a:pt x="940" y="1516"/>
                  </a:lnTo>
                  <a:lnTo>
                    <a:pt x="936" y="1524"/>
                  </a:lnTo>
                  <a:lnTo>
                    <a:pt x="936" y="1532"/>
                  </a:lnTo>
                  <a:lnTo>
                    <a:pt x="936" y="1536"/>
                  </a:lnTo>
                  <a:lnTo>
                    <a:pt x="940" y="1544"/>
                  </a:lnTo>
                  <a:lnTo>
                    <a:pt x="940" y="1548"/>
                  </a:lnTo>
                  <a:lnTo>
                    <a:pt x="944" y="1556"/>
                  </a:lnTo>
                  <a:lnTo>
                    <a:pt x="948" y="1560"/>
                  </a:lnTo>
                  <a:lnTo>
                    <a:pt x="952" y="1572"/>
                  </a:lnTo>
                  <a:lnTo>
                    <a:pt x="956" y="1580"/>
                  </a:lnTo>
                  <a:lnTo>
                    <a:pt x="956" y="1588"/>
                  </a:lnTo>
                  <a:lnTo>
                    <a:pt x="956" y="1592"/>
                  </a:lnTo>
                  <a:lnTo>
                    <a:pt x="956" y="1600"/>
                  </a:lnTo>
                  <a:lnTo>
                    <a:pt x="956" y="1604"/>
                  </a:lnTo>
                  <a:lnTo>
                    <a:pt x="952" y="1604"/>
                  </a:lnTo>
                  <a:lnTo>
                    <a:pt x="952" y="1608"/>
                  </a:lnTo>
                  <a:lnTo>
                    <a:pt x="952" y="1616"/>
                  </a:lnTo>
                  <a:lnTo>
                    <a:pt x="952" y="1620"/>
                  </a:lnTo>
                  <a:lnTo>
                    <a:pt x="952" y="1624"/>
                  </a:lnTo>
                  <a:lnTo>
                    <a:pt x="948" y="1632"/>
                  </a:lnTo>
                  <a:lnTo>
                    <a:pt x="944" y="1640"/>
                  </a:lnTo>
                  <a:lnTo>
                    <a:pt x="936" y="1660"/>
                  </a:lnTo>
                  <a:lnTo>
                    <a:pt x="932" y="1664"/>
                  </a:lnTo>
                  <a:lnTo>
                    <a:pt x="932" y="1668"/>
                  </a:lnTo>
                  <a:lnTo>
                    <a:pt x="928" y="1676"/>
                  </a:lnTo>
                  <a:lnTo>
                    <a:pt x="924" y="1676"/>
                  </a:lnTo>
                  <a:lnTo>
                    <a:pt x="924" y="1680"/>
                  </a:lnTo>
                  <a:lnTo>
                    <a:pt x="924" y="1684"/>
                  </a:lnTo>
                  <a:lnTo>
                    <a:pt x="924" y="1688"/>
                  </a:lnTo>
                  <a:lnTo>
                    <a:pt x="924" y="1692"/>
                  </a:lnTo>
                  <a:lnTo>
                    <a:pt x="924" y="1696"/>
                  </a:lnTo>
                  <a:lnTo>
                    <a:pt x="924" y="1700"/>
                  </a:lnTo>
                  <a:lnTo>
                    <a:pt x="912" y="1704"/>
                  </a:lnTo>
                  <a:lnTo>
                    <a:pt x="904" y="1704"/>
                  </a:lnTo>
                  <a:lnTo>
                    <a:pt x="892" y="1700"/>
                  </a:lnTo>
                  <a:lnTo>
                    <a:pt x="884" y="1696"/>
                  </a:lnTo>
                  <a:lnTo>
                    <a:pt x="868" y="1684"/>
                  </a:lnTo>
                  <a:lnTo>
                    <a:pt x="864" y="1680"/>
                  </a:lnTo>
                  <a:lnTo>
                    <a:pt x="856" y="1680"/>
                  </a:lnTo>
                  <a:lnTo>
                    <a:pt x="840" y="1668"/>
                  </a:lnTo>
                  <a:lnTo>
                    <a:pt x="832" y="1660"/>
                  </a:lnTo>
                  <a:lnTo>
                    <a:pt x="828" y="1660"/>
                  </a:lnTo>
                  <a:lnTo>
                    <a:pt x="824" y="1656"/>
                  </a:lnTo>
                  <a:lnTo>
                    <a:pt x="812" y="1648"/>
                  </a:lnTo>
                  <a:lnTo>
                    <a:pt x="808" y="1644"/>
                  </a:lnTo>
                  <a:lnTo>
                    <a:pt x="820" y="1640"/>
                  </a:lnTo>
                  <a:lnTo>
                    <a:pt x="824" y="1636"/>
                  </a:lnTo>
                  <a:lnTo>
                    <a:pt x="828" y="1632"/>
                  </a:lnTo>
                  <a:lnTo>
                    <a:pt x="832" y="1632"/>
                  </a:lnTo>
                  <a:lnTo>
                    <a:pt x="836" y="1628"/>
                  </a:lnTo>
                  <a:lnTo>
                    <a:pt x="840" y="1624"/>
                  </a:lnTo>
                  <a:lnTo>
                    <a:pt x="848" y="1616"/>
                  </a:lnTo>
                  <a:lnTo>
                    <a:pt x="848" y="1612"/>
                  </a:lnTo>
                  <a:lnTo>
                    <a:pt x="848" y="1604"/>
                  </a:lnTo>
                  <a:lnTo>
                    <a:pt x="844" y="1596"/>
                  </a:lnTo>
                  <a:lnTo>
                    <a:pt x="844" y="1592"/>
                  </a:lnTo>
                  <a:lnTo>
                    <a:pt x="844" y="1588"/>
                  </a:lnTo>
                  <a:lnTo>
                    <a:pt x="844" y="1584"/>
                  </a:lnTo>
                  <a:lnTo>
                    <a:pt x="844" y="1568"/>
                  </a:lnTo>
                  <a:lnTo>
                    <a:pt x="844" y="1564"/>
                  </a:lnTo>
                  <a:lnTo>
                    <a:pt x="848" y="1564"/>
                  </a:lnTo>
                  <a:lnTo>
                    <a:pt x="848" y="1556"/>
                  </a:lnTo>
                  <a:lnTo>
                    <a:pt x="852" y="1548"/>
                  </a:lnTo>
                  <a:lnTo>
                    <a:pt x="852" y="1536"/>
                  </a:lnTo>
                  <a:lnTo>
                    <a:pt x="860" y="1520"/>
                  </a:lnTo>
                  <a:lnTo>
                    <a:pt x="864" y="1512"/>
                  </a:lnTo>
                  <a:lnTo>
                    <a:pt x="868" y="1512"/>
                  </a:lnTo>
                  <a:lnTo>
                    <a:pt x="868" y="1508"/>
                  </a:lnTo>
                  <a:lnTo>
                    <a:pt x="876" y="1508"/>
                  </a:lnTo>
                  <a:lnTo>
                    <a:pt x="876" y="1512"/>
                  </a:lnTo>
                  <a:lnTo>
                    <a:pt x="880" y="1512"/>
                  </a:lnTo>
                  <a:lnTo>
                    <a:pt x="884" y="1516"/>
                  </a:lnTo>
                  <a:lnTo>
                    <a:pt x="888" y="1516"/>
                  </a:lnTo>
                  <a:lnTo>
                    <a:pt x="888" y="1512"/>
                  </a:lnTo>
                  <a:lnTo>
                    <a:pt x="892" y="1512"/>
                  </a:lnTo>
                  <a:lnTo>
                    <a:pt x="892" y="1508"/>
                  </a:lnTo>
                  <a:lnTo>
                    <a:pt x="896" y="1508"/>
                  </a:lnTo>
                  <a:lnTo>
                    <a:pt x="900" y="1504"/>
                  </a:lnTo>
                  <a:lnTo>
                    <a:pt x="904" y="1500"/>
                  </a:lnTo>
                  <a:lnTo>
                    <a:pt x="912" y="1500"/>
                  </a:lnTo>
                  <a:lnTo>
                    <a:pt x="916" y="1500"/>
                  </a:lnTo>
                  <a:lnTo>
                    <a:pt x="920" y="1504"/>
                  </a:lnTo>
                  <a:lnTo>
                    <a:pt x="928" y="1500"/>
                  </a:lnTo>
                  <a:lnTo>
                    <a:pt x="932" y="1500"/>
                  </a:lnTo>
                  <a:close/>
                  <a:moveTo>
                    <a:pt x="104" y="4"/>
                  </a:moveTo>
                  <a:lnTo>
                    <a:pt x="124" y="12"/>
                  </a:lnTo>
                  <a:lnTo>
                    <a:pt x="148" y="24"/>
                  </a:lnTo>
                  <a:lnTo>
                    <a:pt x="196" y="44"/>
                  </a:lnTo>
                  <a:lnTo>
                    <a:pt x="240" y="64"/>
                  </a:lnTo>
                  <a:lnTo>
                    <a:pt x="264" y="76"/>
                  </a:lnTo>
                  <a:lnTo>
                    <a:pt x="308" y="96"/>
                  </a:lnTo>
                  <a:lnTo>
                    <a:pt x="316" y="100"/>
                  </a:lnTo>
                  <a:lnTo>
                    <a:pt x="320" y="100"/>
                  </a:lnTo>
                  <a:lnTo>
                    <a:pt x="352" y="116"/>
                  </a:lnTo>
                  <a:lnTo>
                    <a:pt x="400" y="136"/>
                  </a:lnTo>
                  <a:lnTo>
                    <a:pt x="424" y="148"/>
                  </a:lnTo>
                  <a:lnTo>
                    <a:pt x="508" y="188"/>
                  </a:lnTo>
                  <a:lnTo>
                    <a:pt x="540" y="204"/>
                  </a:lnTo>
                  <a:lnTo>
                    <a:pt x="544" y="204"/>
                  </a:lnTo>
                  <a:lnTo>
                    <a:pt x="588" y="224"/>
                  </a:lnTo>
                  <a:lnTo>
                    <a:pt x="604" y="232"/>
                  </a:lnTo>
                  <a:lnTo>
                    <a:pt x="676" y="264"/>
                  </a:lnTo>
                  <a:lnTo>
                    <a:pt x="724" y="288"/>
                  </a:lnTo>
                  <a:lnTo>
                    <a:pt x="748" y="296"/>
                  </a:lnTo>
                  <a:lnTo>
                    <a:pt x="856" y="344"/>
                  </a:lnTo>
                  <a:lnTo>
                    <a:pt x="900" y="364"/>
                  </a:lnTo>
                  <a:lnTo>
                    <a:pt x="988" y="404"/>
                  </a:lnTo>
                  <a:lnTo>
                    <a:pt x="1072" y="440"/>
                  </a:lnTo>
                  <a:lnTo>
                    <a:pt x="1080" y="444"/>
                  </a:lnTo>
                  <a:lnTo>
                    <a:pt x="1104" y="456"/>
                  </a:lnTo>
                  <a:lnTo>
                    <a:pt x="1120" y="464"/>
                  </a:lnTo>
                  <a:lnTo>
                    <a:pt x="1204" y="504"/>
                  </a:lnTo>
                  <a:lnTo>
                    <a:pt x="1240" y="516"/>
                  </a:lnTo>
                  <a:lnTo>
                    <a:pt x="1244" y="520"/>
                  </a:lnTo>
                  <a:lnTo>
                    <a:pt x="1248" y="520"/>
                  </a:lnTo>
                  <a:lnTo>
                    <a:pt x="1276" y="532"/>
                  </a:lnTo>
                  <a:lnTo>
                    <a:pt x="1284" y="536"/>
                  </a:lnTo>
                  <a:lnTo>
                    <a:pt x="1324" y="556"/>
                  </a:lnTo>
                  <a:lnTo>
                    <a:pt x="1368" y="576"/>
                  </a:lnTo>
                  <a:lnTo>
                    <a:pt x="1404" y="592"/>
                  </a:lnTo>
                  <a:lnTo>
                    <a:pt x="1452" y="612"/>
                  </a:lnTo>
                  <a:lnTo>
                    <a:pt x="1500" y="616"/>
                  </a:lnTo>
                  <a:lnTo>
                    <a:pt x="1504" y="616"/>
                  </a:lnTo>
                  <a:lnTo>
                    <a:pt x="1532" y="616"/>
                  </a:lnTo>
                  <a:lnTo>
                    <a:pt x="1592" y="620"/>
                  </a:lnTo>
                  <a:lnTo>
                    <a:pt x="1616" y="624"/>
                  </a:lnTo>
                  <a:lnTo>
                    <a:pt x="1636" y="624"/>
                  </a:lnTo>
                  <a:lnTo>
                    <a:pt x="1672" y="628"/>
                  </a:lnTo>
                  <a:lnTo>
                    <a:pt x="1692" y="628"/>
                  </a:lnTo>
                  <a:lnTo>
                    <a:pt x="1708" y="628"/>
                  </a:lnTo>
                  <a:lnTo>
                    <a:pt x="1728" y="628"/>
                  </a:lnTo>
                  <a:lnTo>
                    <a:pt x="1800" y="632"/>
                  </a:lnTo>
                  <a:lnTo>
                    <a:pt x="1824" y="636"/>
                  </a:lnTo>
                  <a:lnTo>
                    <a:pt x="1880" y="636"/>
                  </a:lnTo>
                  <a:lnTo>
                    <a:pt x="1924" y="640"/>
                  </a:lnTo>
                  <a:lnTo>
                    <a:pt x="1952" y="640"/>
                  </a:lnTo>
                  <a:lnTo>
                    <a:pt x="1980" y="644"/>
                  </a:lnTo>
                  <a:lnTo>
                    <a:pt x="2008" y="644"/>
                  </a:lnTo>
                  <a:lnTo>
                    <a:pt x="2024" y="644"/>
                  </a:lnTo>
                  <a:lnTo>
                    <a:pt x="2048" y="648"/>
                  </a:lnTo>
                  <a:lnTo>
                    <a:pt x="2116" y="652"/>
                  </a:lnTo>
                  <a:lnTo>
                    <a:pt x="2228" y="656"/>
                  </a:lnTo>
                  <a:lnTo>
                    <a:pt x="2268" y="660"/>
                  </a:lnTo>
                  <a:lnTo>
                    <a:pt x="2308" y="660"/>
                  </a:lnTo>
                  <a:lnTo>
                    <a:pt x="2324" y="660"/>
                  </a:lnTo>
                  <a:lnTo>
                    <a:pt x="2308" y="684"/>
                  </a:lnTo>
                  <a:lnTo>
                    <a:pt x="2300" y="700"/>
                  </a:lnTo>
                  <a:lnTo>
                    <a:pt x="2288" y="720"/>
                  </a:lnTo>
                  <a:lnTo>
                    <a:pt x="2292" y="732"/>
                  </a:lnTo>
                  <a:lnTo>
                    <a:pt x="2296" y="752"/>
                  </a:lnTo>
                  <a:lnTo>
                    <a:pt x="2312" y="764"/>
                  </a:lnTo>
                  <a:lnTo>
                    <a:pt x="2316" y="776"/>
                  </a:lnTo>
                  <a:lnTo>
                    <a:pt x="2324" y="788"/>
                  </a:lnTo>
                  <a:lnTo>
                    <a:pt x="2312" y="804"/>
                  </a:lnTo>
                  <a:lnTo>
                    <a:pt x="2300" y="824"/>
                  </a:lnTo>
                  <a:lnTo>
                    <a:pt x="2296" y="848"/>
                  </a:lnTo>
                  <a:lnTo>
                    <a:pt x="2248" y="844"/>
                  </a:lnTo>
                  <a:lnTo>
                    <a:pt x="2248" y="864"/>
                  </a:lnTo>
                  <a:lnTo>
                    <a:pt x="2248" y="868"/>
                  </a:lnTo>
                  <a:lnTo>
                    <a:pt x="2244" y="900"/>
                  </a:lnTo>
                  <a:lnTo>
                    <a:pt x="2252" y="916"/>
                  </a:lnTo>
                  <a:lnTo>
                    <a:pt x="2260" y="928"/>
                  </a:lnTo>
                  <a:lnTo>
                    <a:pt x="2268" y="944"/>
                  </a:lnTo>
                  <a:lnTo>
                    <a:pt x="2264" y="964"/>
                  </a:lnTo>
                  <a:lnTo>
                    <a:pt x="2280" y="980"/>
                  </a:lnTo>
                  <a:lnTo>
                    <a:pt x="2296" y="984"/>
                  </a:lnTo>
                  <a:lnTo>
                    <a:pt x="2308" y="984"/>
                  </a:lnTo>
                  <a:lnTo>
                    <a:pt x="2324" y="992"/>
                  </a:lnTo>
                  <a:lnTo>
                    <a:pt x="2340" y="1012"/>
                  </a:lnTo>
                  <a:lnTo>
                    <a:pt x="2344" y="1028"/>
                  </a:lnTo>
                  <a:lnTo>
                    <a:pt x="2340" y="1040"/>
                  </a:lnTo>
                  <a:lnTo>
                    <a:pt x="2344" y="1044"/>
                  </a:lnTo>
                  <a:lnTo>
                    <a:pt x="2356" y="1056"/>
                  </a:lnTo>
                  <a:lnTo>
                    <a:pt x="2352" y="1072"/>
                  </a:lnTo>
                  <a:lnTo>
                    <a:pt x="2356" y="1084"/>
                  </a:lnTo>
                  <a:lnTo>
                    <a:pt x="2360" y="1100"/>
                  </a:lnTo>
                  <a:lnTo>
                    <a:pt x="2368" y="1120"/>
                  </a:lnTo>
                  <a:lnTo>
                    <a:pt x="2352" y="1144"/>
                  </a:lnTo>
                  <a:lnTo>
                    <a:pt x="2352" y="1200"/>
                  </a:lnTo>
                  <a:lnTo>
                    <a:pt x="2352" y="1220"/>
                  </a:lnTo>
                  <a:lnTo>
                    <a:pt x="2352" y="1224"/>
                  </a:lnTo>
                  <a:lnTo>
                    <a:pt x="2352" y="1228"/>
                  </a:lnTo>
                  <a:lnTo>
                    <a:pt x="2352" y="1244"/>
                  </a:lnTo>
                  <a:lnTo>
                    <a:pt x="2352" y="1248"/>
                  </a:lnTo>
                  <a:lnTo>
                    <a:pt x="2344" y="1268"/>
                  </a:lnTo>
                  <a:lnTo>
                    <a:pt x="2348" y="1284"/>
                  </a:lnTo>
                  <a:lnTo>
                    <a:pt x="2348" y="1296"/>
                  </a:lnTo>
                  <a:lnTo>
                    <a:pt x="2348" y="1300"/>
                  </a:lnTo>
                  <a:lnTo>
                    <a:pt x="2348" y="1312"/>
                  </a:lnTo>
                  <a:lnTo>
                    <a:pt x="2352" y="1336"/>
                  </a:lnTo>
                  <a:lnTo>
                    <a:pt x="2372" y="1336"/>
                  </a:lnTo>
                  <a:lnTo>
                    <a:pt x="2376" y="1356"/>
                  </a:lnTo>
                  <a:lnTo>
                    <a:pt x="2372" y="1360"/>
                  </a:lnTo>
                  <a:lnTo>
                    <a:pt x="2328" y="1368"/>
                  </a:lnTo>
                  <a:lnTo>
                    <a:pt x="2332" y="1380"/>
                  </a:lnTo>
                  <a:lnTo>
                    <a:pt x="2340" y="1396"/>
                  </a:lnTo>
                  <a:lnTo>
                    <a:pt x="2332" y="1408"/>
                  </a:lnTo>
                  <a:lnTo>
                    <a:pt x="2324" y="1428"/>
                  </a:lnTo>
                  <a:lnTo>
                    <a:pt x="2324" y="1444"/>
                  </a:lnTo>
                  <a:lnTo>
                    <a:pt x="2328" y="1460"/>
                  </a:lnTo>
                  <a:lnTo>
                    <a:pt x="2316" y="1468"/>
                  </a:lnTo>
                  <a:lnTo>
                    <a:pt x="2304" y="1488"/>
                  </a:lnTo>
                  <a:lnTo>
                    <a:pt x="2304" y="1500"/>
                  </a:lnTo>
                  <a:lnTo>
                    <a:pt x="2304" y="1504"/>
                  </a:lnTo>
                  <a:lnTo>
                    <a:pt x="2316" y="1548"/>
                  </a:lnTo>
                  <a:lnTo>
                    <a:pt x="2292" y="1564"/>
                  </a:lnTo>
                  <a:lnTo>
                    <a:pt x="2288" y="1576"/>
                  </a:lnTo>
                  <a:lnTo>
                    <a:pt x="2288" y="1592"/>
                  </a:lnTo>
                  <a:lnTo>
                    <a:pt x="2284" y="1604"/>
                  </a:lnTo>
                  <a:lnTo>
                    <a:pt x="2296" y="1616"/>
                  </a:lnTo>
                  <a:lnTo>
                    <a:pt x="2296" y="1632"/>
                  </a:lnTo>
                  <a:lnTo>
                    <a:pt x="2292" y="1644"/>
                  </a:lnTo>
                  <a:lnTo>
                    <a:pt x="2292" y="1656"/>
                  </a:lnTo>
                  <a:lnTo>
                    <a:pt x="2292" y="1668"/>
                  </a:lnTo>
                  <a:lnTo>
                    <a:pt x="2292" y="1676"/>
                  </a:lnTo>
                  <a:lnTo>
                    <a:pt x="2296" y="1688"/>
                  </a:lnTo>
                  <a:lnTo>
                    <a:pt x="2296" y="1700"/>
                  </a:lnTo>
                  <a:lnTo>
                    <a:pt x="2292" y="1720"/>
                  </a:lnTo>
                  <a:lnTo>
                    <a:pt x="2300" y="1736"/>
                  </a:lnTo>
                  <a:lnTo>
                    <a:pt x="2308" y="1756"/>
                  </a:lnTo>
                  <a:lnTo>
                    <a:pt x="2316" y="1772"/>
                  </a:lnTo>
                  <a:lnTo>
                    <a:pt x="2316" y="1784"/>
                  </a:lnTo>
                  <a:lnTo>
                    <a:pt x="2328" y="1792"/>
                  </a:lnTo>
                  <a:lnTo>
                    <a:pt x="2336" y="1804"/>
                  </a:lnTo>
                  <a:lnTo>
                    <a:pt x="2336" y="1828"/>
                  </a:lnTo>
                  <a:lnTo>
                    <a:pt x="2340" y="1852"/>
                  </a:lnTo>
                  <a:lnTo>
                    <a:pt x="2344" y="1868"/>
                  </a:lnTo>
                  <a:lnTo>
                    <a:pt x="2352" y="1884"/>
                  </a:lnTo>
                  <a:lnTo>
                    <a:pt x="2360" y="1900"/>
                  </a:lnTo>
                  <a:lnTo>
                    <a:pt x="2356" y="1916"/>
                  </a:lnTo>
                  <a:lnTo>
                    <a:pt x="2356" y="1932"/>
                  </a:lnTo>
                  <a:lnTo>
                    <a:pt x="2364" y="1956"/>
                  </a:lnTo>
                  <a:lnTo>
                    <a:pt x="2368" y="1960"/>
                  </a:lnTo>
                  <a:lnTo>
                    <a:pt x="2352" y="1972"/>
                  </a:lnTo>
                  <a:lnTo>
                    <a:pt x="2340" y="1980"/>
                  </a:lnTo>
                  <a:lnTo>
                    <a:pt x="2320" y="1972"/>
                  </a:lnTo>
                  <a:lnTo>
                    <a:pt x="2308" y="1984"/>
                  </a:lnTo>
                  <a:lnTo>
                    <a:pt x="2288" y="1984"/>
                  </a:lnTo>
                  <a:lnTo>
                    <a:pt x="2276" y="1992"/>
                  </a:lnTo>
                  <a:lnTo>
                    <a:pt x="2260" y="1996"/>
                  </a:lnTo>
                  <a:lnTo>
                    <a:pt x="2244" y="1996"/>
                  </a:lnTo>
                  <a:lnTo>
                    <a:pt x="2236" y="2000"/>
                  </a:lnTo>
                  <a:lnTo>
                    <a:pt x="2228" y="2004"/>
                  </a:lnTo>
                  <a:lnTo>
                    <a:pt x="2220" y="2000"/>
                  </a:lnTo>
                  <a:lnTo>
                    <a:pt x="2208" y="2000"/>
                  </a:lnTo>
                  <a:lnTo>
                    <a:pt x="2200" y="2000"/>
                  </a:lnTo>
                  <a:lnTo>
                    <a:pt x="2196" y="2000"/>
                  </a:lnTo>
                  <a:lnTo>
                    <a:pt x="2188" y="1996"/>
                  </a:lnTo>
                  <a:lnTo>
                    <a:pt x="2180" y="1996"/>
                  </a:lnTo>
                  <a:lnTo>
                    <a:pt x="2176" y="1996"/>
                  </a:lnTo>
                  <a:lnTo>
                    <a:pt x="2164" y="1996"/>
                  </a:lnTo>
                  <a:lnTo>
                    <a:pt x="2140" y="1992"/>
                  </a:lnTo>
                  <a:lnTo>
                    <a:pt x="2140" y="2008"/>
                  </a:lnTo>
                  <a:lnTo>
                    <a:pt x="2140" y="2028"/>
                  </a:lnTo>
                  <a:lnTo>
                    <a:pt x="2140" y="2036"/>
                  </a:lnTo>
                  <a:lnTo>
                    <a:pt x="2136" y="2044"/>
                  </a:lnTo>
                  <a:lnTo>
                    <a:pt x="2140" y="2056"/>
                  </a:lnTo>
                  <a:lnTo>
                    <a:pt x="2144" y="2076"/>
                  </a:lnTo>
                  <a:lnTo>
                    <a:pt x="2148" y="2096"/>
                  </a:lnTo>
                  <a:lnTo>
                    <a:pt x="2156" y="2108"/>
                  </a:lnTo>
                  <a:lnTo>
                    <a:pt x="2168" y="2120"/>
                  </a:lnTo>
                  <a:lnTo>
                    <a:pt x="2180" y="2132"/>
                  </a:lnTo>
                  <a:lnTo>
                    <a:pt x="2188" y="2136"/>
                  </a:lnTo>
                  <a:lnTo>
                    <a:pt x="2188" y="2144"/>
                  </a:lnTo>
                  <a:lnTo>
                    <a:pt x="2188" y="2156"/>
                  </a:lnTo>
                  <a:lnTo>
                    <a:pt x="2188" y="2168"/>
                  </a:lnTo>
                  <a:lnTo>
                    <a:pt x="2196" y="2176"/>
                  </a:lnTo>
                  <a:lnTo>
                    <a:pt x="2196" y="2196"/>
                  </a:lnTo>
                  <a:lnTo>
                    <a:pt x="2188" y="2208"/>
                  </a:lnTo>
                  <a:lnTo>
                    <a:pt x="2196" y="2224"/>
                  </a:lnTo>
                  <a:lnTo>
                    <a:pt x="2220" y="2224"/>
                  </a:lnTo>
                  <a:lnTo>
                    <a:pt x="2240" y="2236"/>
                  </a:lnTo>
                  <a:lnTo>
                    <a:pt x="2248" y="2256"/>
                  </a:lnTo>
                  <a:lnTo>
                    <a:pt x="2248" y="2272"/>
                  </a:lnTo>
                  <a:lnTo>
                    <a:pt x="2252" y="2288"/>
                  </a:lnTo>
                  <a:lnTo>
                    <a:pt x="2264" y="2304"/>
                  </a:lnTo>
                  <a:lnTo>
                    <a:pt x="2276" y="2308"/>
                  </a:lnTo>
                  <a:lnTo>
                    <a:pt x="2284" y="2332"/>
                  </a:lnTo>
                  <a:lnTo>
                    <a:pt x="2280" y="2348"/>
                  </a:lnTo>
                  <a:lnTo>
                    <a:pt x="2288" y="2360"/>
                  </a:lnTo>
                  <a:lnTo>
                    <a:pt x="2292" y="2364"/>
                  </a:lnTo>
                  <a:lnTo>
                    <a:pt x="2292" y="2372"/>
                  </a:lnTo>
                  <a:lnTo>
                    <a:pt x="2296" y="2392"/>
                  </a:lnTo>
                  <a:lnTo>
                    <a:pt x="2304" y="2412"/>
                  </a:lnTo>
                  <a:lnTo>
                    <a:pt x="2292" y="2424"/>
                  </a:lnTo>
                  <a:lnTo>
                    <a:pt x="2284" y="2440"/>
                  </a:lnTo>
                  <a:lnTo>
                    <a:pt x="2280" y="2464"/>
                  </a:lnTo>
                  <a:lnTo>
                    <a:pt x="2288" y="2476"/>
                  </a:lnTo>
                  <a:lnTo>
                    <a:pt x="2296" y="2500"/>
                  </a:lnTo>
                  <a:lnTo>
                    <a:pt x="2296" y="2524"/>
                  </a:lnTo>
                  <a:lnTo>
                    <a:pt x="2308" y="2540"/>
                  </a:lnTo>
                  <a:lnTo>
                    <a:pt x="2316" y="2552"/>
                  </a:lnTo>
                  <a:lnTo>
                    <a:pt x="2332" y="2560"/>
                  </a:lnTo>
                  <a:lnTo>
                    <a:pt x="2348" y="2568"/>
                  </a:lnTo>
                  <a:lnTo>
                    <a:pt x="2340" y="2580"/>
                  </a:lnTo>
                  <a:lnTo>
                    <a:pt x="2336" y="2584"/>
                  </a:lnTo>
                  <a:lnTo>
                    <a:pt x="2324" y="2604"/>
                  </a:lnTo>
                  <a:lnTo>
                    <a:pt x="2320" y="2620"/>
                  </a:lnTo>
                  <a:lnTo>
                    <a:pt x="2316" y="2636"/>
                  </a:lnTo>
                  <a:lnTo>
                    <a:pt x="2304" y="2648"/>
                  </a:lnTo>
                  <a:lnTo>
                    <a:pt x="2300" y="2656"/>
                  </a:lnTo>
                  <a:lnTo>
                    <a:pt x="2296" y="2656"/>
                  </a:lnTo>
                  <a:lnTo>
                    <a:pt x="2284" y="2668"/>
                  </a:lnTo>
                  <a:lnTo>
                    <a:pt x="2276" y="2680"/>
                  </a:lnTo>
                  <a:lnTo>
                    <a:pt x="2264" y="2696"/>
                  </a:lnTo>
                  <a:lnTo>
                    <a:pt x="2264" y="2700"/>
                  </a:lnTo>
                  <a:lnTo>
                    <a:pt x="2256" y="2708"/>
                  </a:lnTo>
                  <a:lnTo>
                    <a:pt x="2244" y="2724"/>
                  </a:lnTo>
                  <a:lnTo>
                    <a:pt x="2232" y="2728"/>
                  </a:lnTo>
                  <a:lnTo>
                    <a:pt x="2220" y="2732"/>
                  </a:lnTo>
                  <a:lnTo>
                    <a:pt x="2200" y="2736"/>
                  </a:lnTo>
                  <a:lnTo>
                    <a:pt x="2196" y="2736"/>
                  </a:lnTo>
                  <a:lnTo>
                    <a:pt x="2180" y="2740"/>
                  </a:lnTo>
                  <a:lnTo>
                    <a:pt x="2172" y="2768"/>
                  </a:lnTo>
                  <a:lnTo>
                    <a:pt x="2180" y="2784"/>
                  </a:lnTo>
                  <a:lnTo>
                    <a:pt x="2172" y="2804"/>
                  </a:lnTo>
                  <a:lnTo>
                    <a:pt x="2156" y="2804"/>
                  </a:lnTo>
                  <a:lnTo>
                    <a:pt x="2148" y="2808"/>
                  </a:lnTo>
                  <a:lnTo>
                    <a:pt x="2136" y="2808"/>
                  </a:lnTo>
                  <a:lnTo>
                    <a:pt x="2124" y="2804"/>
                  </a:lnTo>
                  <a:lnTo>
                    <a:pt x="2116" y="2808"/>
                  </a:lnTo>
                  <a:lnTo>
                    <a:pt x="2112" y="2812"/>
                  </a:lnTo>
                  <a:lnTo>
                    <a:pt x="2096" y="2824"/>
                  </a:lnTo>
                  <a:lnTo>
                    <a:pt x="2092" y="2836"/>
                  </a:lnTo>
                  <a:lnTo>
                    <a:pt x="2080" y="2844"/>
                  </a:lnTo>
                  <a:lnTo>
                    <a:pt x="2060" y="2840"/>
                  </a:lnTo>
                  <a:lnTo>
                    <a:pt x="2040" y="2828"/>
                  </a:lnTo>
                  <a:lnTo>
                    <a:pt x="2024" y="2836"/>
                  </a:lnTo>
                  <a:lnTo>
                    <a:pt x="2028" y="2808"/>
                  </a:lnTo>
                  <a:lnTo>
                    <a:pt x="2028" y="2796"/>
                  </a:lnTo>
                  <a:lnTo>
                    <a:pt x="2028" y="2788"/>
                  </a:lnTo>
                  <a:lnTo>
                    <a:pt x="2028" y="2780"/>
                  </a:lnTo>
                  <a:lnTo>
                    <a:pt x="2028" y="2772"/>
                  </a:lnTo>
                  <a:lnTo>
                    <a:pt x="2028" y="2764"/>
                  </a:lnTo>
                  <a:lnTo>
                    <a:pt x="2028" y="2760"/>
                  </a:lnTo>
                  <a:lnTo>
                    <a:pt x="2024" y="2756"/>
                  </a:lnTo>
                  <a:lnTo>
                    <a:pt x="2024" y="2748"/>
                  </a:lnTo>
                  <a:lnTo>
                    <a:pt x="2020" y="2744"/>
                  </a:lnTo>
                  <a:lnTo>
                    <a:pt x="2016" y="2736"/>
                  </a:lnTo>
                  <a:lnTo>
                    <a:pt x="2008" y="2728"/>
                  </a:lnTo>
                  <a:lnTo>
                    <a:pt x="2004" y="2720"/>
                  </a:lnTo>
                  <a:lnTo>
                    <a:pt x="1988" y="2700"/>
                  </a:lnTo>
                  <a:lnTo>
                    <a:pt x="1968" y="2680"/>
                  </a:lnTo>
                  <a:lnTo>
                    <a:pt x="1964" y="2672"/>
                  </a:lnTo>
                  <a:lnTo>
                    <a:pt x="1952" y="2656"/>
                  </a:lnTo>
                  <a:lnTo>
                    <a:pt x="1948" y="2652"/>
                  </a:lnTo>
                  <a:lnTo>
                    <a:pt x="1936" y="2644"/>
                  </a:lnTo>
                  <a:lnTo>
                    <a:pt x="1924" y="2644"/>
                  </a:lnTo>
                  <a:lnTo>
                    <a:pt x="1920" y="2652"/>
                  </a:lnTo>
                  <a:lnTo>
                    <a:pt x="1912" y="2660"/>
                  </a:lnTo>
                  <a:lnTo>
                    <a:pt x="1908" y="2668"/>
                  </a:lnTo>
                  <a:lnTo>
                    <a:pt x="1864" y="2672"/>
                  </a:lnTo>
                  <a:lnTo>
                    <a:pt x="1836" y="2656"/>
                  </a:lnTo>
                  <a:lnTo>
                    <a:pt x="1816" y="2636"/>
                  </a:lnTo>
                  <a:lnTo>
                    <a:pt x="1812" y="2632"/>
                  </a:lnTo>
                  <a:lnTo>
                    <a:pt x="1808" y="2624"/>
                  </a:lnTo>
                  <a:lnTo>
                    <a:pt x="1804" y="2616"/>
                  </a:lnTo>
                  <a:lnTo>
                    <a:pt x="1804" y="2612"/>
                  </a:lnTo>
                  <a:lnTo>
                    <a:pt x="1800" y="2584"/>
                  </a:lnTo>
                  <a:lnTo>
                    <a:pt x="1796" y="2576"/>
                  </a:lnTo>
                  <a:lnTo>
                    <a:pt x="1796" y="2568"/>
                  </a:lnTo>
                  <a:lnTo>
                    <a:pt x="1792" y="2564"/>
                  </a:lnTo>
                  <a:lnTo>
                    <a:pt x="1792" y="2556"/>
                  </a:lnTo>
                  <a:lnTo>
                    <a:pt x="1776" y="2520"/>
                  </a:lnTo>
                  <a:lnTo>
                    <a:pt x="1772" y="2516"/>
                  </a:lnTo>
                  <a:lnTo>
                    <a:pt x="1772" y="2512"/>
                  </a:lnTo>
                  <a:lnTo>
                    <a:pt x="1768" y="2504"/>
                  </a:lnTo>
                  <a:lnTo>
                    <a:pt x="1764" y="2500"/>
                  </a:lnTo>
                  <a:lnTo>
                    <a:pt x="1760" y="2496"/>
                  </a:lnTo>
                  <a:lnTo>
                    <a:pt x="1756" y="2492"/>
                  </a:lnTo>
                  <a:lnTo>
                    <a:pt x="1748" y="2492"/>
                  </a:lnTo>
                  <a:lnTo>
                    <a:pt x="1720" y="2476"/>
                  </a:lnTo>
                  <a:lnTo>
                    <a:pt x="1716" y="2476"/>
                  </a:lnTo>
                  <a:lnTo>
                    <a:pt x="1708" y="2472"/>
                  </a:lnTo>
                  <a:lnTo>
                    <a:pt x="1676" y="2464"/>
                  </a:lnTo>
                  <a:lnTo>
                    <a:pt x="1672" y="2460"/>
                  </a:lnTo>
                  <a:lnTo>
                    <a:pt x="1668" y="2460"/>
                  </a:lnTo>
                  <a:lnTo>
                    <a:pt x="1656" y="2456"/>
                  </a:lnTo>
                  <a:lnTo>
                    <a:pt x="1648" y="2456"/>
                  </a:lnTo>
                  <a:lnTo>
                    <a:pt x="1640" y="2452"/>
                  </a:lnTo>
                  <a:lnTo>
                    <a:pt x="1632" y="2448"/>
                  </a:lnTo>
                  <a:lnTo>
                    <a:pt x="1628" y="2440"/>
                  </a:lnTo>
                  <a:lnTo>
                    <a:pt x="1596" y="2408"/>
                  </a:lnTo>
                  <a:lnTo>
                    <a:pt x="1592" y="2400"/>
                  </a:lnTo>
                  <a:lnTo>
                    <a:pt x="1580" y="2384"/>
                  </a:lnTo>
                  <a:lnTo>
                    <a:pt x="1576" y="2376"/>
                  </a:lnTo>
                  <a:lnTo>
                    <a:pt x="1576" y="2368"/>
                  </a:lnTo>
                  <a:lnTo>
                    <a:pt x="1576" y="2360"/>
                  </a:lnTo>
                  <a:lnTo>
                    <a:pt x="1572" y="2352"/>
                  </a:lnTo>
                  <a:lnTo>
                    <a:pt x="1568" y="2344"/>
                  </a:lnTo>
                  <a:lnTo>
                    <a:pt x="1556" y="2344"/>
                  </a:lnTo>
                  <a:lnTo>
                    <a:pt x="1552" y="2336"/>
                  </a:lnTo>
                  <a:lnTo>
                    <a:pt x="1548" y="2332"/>
                  </a:lnTo>
                  <a:lnTo>
                    <a:pt x="1540" y="2312"/>
                  </a:lnTo>
                  <a:lnTo>
                    <a:pt x="1536" y="2304"/>
                  </a:lnTo>
                  <a:lnTo>
                    <a:pt x="1528" y="2264"/>
                  </a:lnTo>
                  <a:lnTo>
                    <a:pt x="1528" y="2252"/>
                  </a:lnTo>
                  <a:lnTo>
                    <a:pt x="1524" y="2244"/>
                  </a:lnTo>
                  <a:lnTo>
                    <a:pt x="1524" y="2236"/>
                  </a:lnTo>
                  <a:lnTo>
                    <a:pt x="1528" y="2228"/>
                  </a:lnTo>
                  <a:lnTo>
                    <a:pt x="1532" y="2216"/>
                  </a:lnTo>
                  <a:lnTo>
                    <a:pt x="1536" y="2200"/>
                  </a:lnTo>
                  <a:lnTo>
                    <a:pt x="1536" y="2184"/>
                  </a:lnTo>
                  <a:lnTo>
                    <a:pt x="1532" y="2176"/>
                  </a:lnTo>
                  <a:lnTo>
                    <a:pt x="1532" y="2168"/>
                  </a:lnTo>
                  <a:lnTo>
                    <a:pt x="1536" y="2160"/>
                  </a:lnTo>
                  <a:lnTo>
                    <a:pt x="1544" y="2148"/>
                  </a:lnTo>
                  <a:lnTo>
                    <a:pt x="1552" y="2148"/>
                  </a:lnTo>
                  <a:lnTo>
                    <a:pt x="1556" y="2148"/>
                  </a:lnTo>
                  <a:lnTo>
                    <a:pt x="1564" y="2148"/>
                  </a:lnTo>
                  <a:lnTo>
                    <a:pt x="1564" y="2140"/>
                  </a:lnTo>
                  <a:lnTo>
                    <a:pt x="1556" y="2132"/>
                  </a:lnTo>
                  <a:lnTo>
                    <a:pt x="1548" y="2128"/>
                  </a:lnTo>
                  <a:lnTo>
                    <a:pt x="1544" y="2128"/>
                  </a:lnTo>
                  <a:lnTo>
                    <a:pt x="1540" y="2124"/>
                  </a:lnTo>
                  <a:lnTo>
                    <a:pt x="1524" y="2120"/>
                  </a:lnTo>
                  <a:lnTo>
                    <a:pt x="1504" y="2116"/>
                  </a:lnTo>
                  <a:lnTo>
                    <a:pt x="1496" y="2116"/>
                  </a:lnTo>
                  <a:lnTo>
                    <a:pt x="1476" y="2108"/>
                  </a:lnTo>
                  <a:lnTo>
                    <a:pt x="1472" y="2108"/>
                  </a:lnTo>
                  <a:lnTo>
                    <a:pt x="1460" y="2100"/>
                  </a:lnTo>
                  <a:lnTo>
                    <a:pt x="1452" y="2092"/>
                  </a:lnTo>
                  <a:lnTo>
                    <a:pt x="1444" y="2096"/>
                  </a:lnTo>
                  <a:lnTo>
                    <a:pt x="1432" y="2104"/>
                  </a:lnTo>
                  <a:lnTo>
                    <a:pt x="1424" y="2112"/>
                  </a:lnTo>
                  <a:lnTo>
                    <a:pt x="1428" y="2116"/>
                  </a:lnTo>
                  <a:lnTo>
                    <a:pt x="1436" y="2112"/>
                  </a:lnTo>
                  <a:lnTo>
                    <a:pt x="1440" y="2120"/>
                  </a:lnTo>
                  <a:lnTo>
                    <a:pt x="1432" y="2128"/>
                  </a:lnTo>
                  <a:lnTo>
                    <a:pt x="1424" y="2132"/>
                  </a:lnTo>
                  <a:lnTo>
                    <a:pt x="1404" y="2120"/>
                  </a:lnTo>
                  <a:lnTo>
                    <a:pt x="1404" y="2108"/>
                  </a:lnTo>
                  <a:lnTo>
                    <a:pt x="1404" y="2100"/>
                  </a:lnTo>
                  <a:lnTo>
                    <a:pt x="1396" y="2088"/>
                  </a:lnTo>
                  <a:lnTo>
                    <a:pt x="1392" y="2084"/>
                  </a:lnTo>
                  <a:lnTo>
                    <a:pt x="1384" y="2084"/>
                  </a:lnTo>
                  <a:lnTo>
                    <a:pt x="1376" y="2084"/>
                  </a:lnTo>
                  <a:lnTo>
                    <a:pt x="1372" y="2088"/>
                  </a:lnTo>
                  <a:lnTo>
                    <a:pt x="1360" y="2092"/>
                  </a:lnTo>
                  <a:lnTo>
                    <a:pt x="1352" y="2088"/>
                  </a:lnTo>
                  <a:lnTo>
                    <a:pt x="1336" y="2072"/>
                  </a:lnTo>
                  <a:lnTo>
                    <a:pt x="1312" y="2052"/>
                  </a:lnTo>
                  <a:lnTo>
                    <a:pt x="1296" y="2036"/>
                  </a:lnTo>
                  <a:lnTo>
                    <a:pt x="1288" y="2028"/>
                  </a:lnTo>
                  <a:lnTo>
                    <a:pt x="1284" y="2016"/>
                  </a:lnTo>
                  <a:lnTo>
                    <a:pt x="1272" y="1996"/>
                  </a:lnTo>
                  <a:lnTo>
                    <a:pt x="1268" y="1980"/>
                  </a:lnTo>
                  <a:lnTo>
                    <a:pt x="1264" y="1968"/>
                  </a:lnTo>
                  <a:lnTo>
                    <a:pt x="1248" y="1948"/>
                  </a:lnTo>
                  <a:lnTo>
                    <a:pt x="1240" y="1936"/>
                  </a:lnTo>
                  <a:lnTo>
                    <a:pt x="1224" y="1920"/>
                  </a:lnTo>
                  <a:lnTo>
                    <a:pt x="1224" y="1912"/>
                  </a:lnTo>
                  <a:lnTo>
                    <a:pt x="1224" y="1904"/>
                  </a:lnTo>
                  <a:lnTo>
                    <a:pt x="1220" y="1896"/>
                  </a:lnTo>
                  <a:lnTo>
                    <a:pt x="1216" y="1888"/>
                  </a:lnTo>
                  <a:lnTo>
                    <a:pt x="1208" y="1884"/>
                  </a:lnTo>
                  <a:lnTo>
                    <a:pt x="1204" y="1884"/>
                  </a:lnTo>
                  <a:lnTo>
                    <a:pt x="1200" y="1880"/>
                  </a:lnTo>
                  <a:lnTo>
                    <a:pt x="1168" y="1864"/>
                  </a:lnTo>
                  <a:lnTo>
                    <a:pt x="1164" y="1864"/>
                  </a:lnTo>
                  <a:lnTo>
                    <a:pt x="1140" y="1852"/>
                  </a:lnTo>
                  <a:lnTo>
                    <a:pt x="1132" y="1852"/>
                  </a:lnTo>
                  <a:lnTo>
                    <a:pt x="1128" y="1844"/>
                  </a:lnTo>
                  <a:lnTo>
                    <a:pt x="1124" y="1824"/>
                  </a:lnTo>
                  <a:lnTo>
                    <a:pt x="1120" y="1812"/>
                  </a:lnTo>
                  <a:lnTo>
                    <a:pt x="1116" y="1800"/>
                  </a:lnTo>
                  <a:lnTo>
                    <a:pt x="1112" y="1792"/>
                  </a:lnTo>
                  <a:lnTo>
                    <a:pt x="1108" y="1780"/>
                  </a:lnTo>
                  <a:lnTo>
                    <a:pt x="1104" y="1776"/>
                  </a:lnTo>
                  <a:lnTo>
                    <a:pt x="1096" y="1772"/>
                  </a:lnTo>
                  <a:lnTo>
                    <a:pt x="1092" y="1764"/>
                  </a:lnTo>
                  <a:lnTo>
                    <a:pt x="1080" y="1760"/>
                  </a:lnTo>
                  <a:lnTo>
                    <a:pt x="1076" y="1756"/>
                  </a:lnTo>
                  <a:lnTo>
                    <a:pt x="1060" y="1736"/>
                  </a:lnTo>
                  <a:lnTo>
                    <a:pt x="1056" y="1728"/>
                  </a:lnTo>
                  <a:lnTo>
                    <a:pt x="1052" y="1720"/>
                  </a:lnTo>
                  <a:lnTo>
                    <a:pt x="1052" y="1712"/>
                  </a:lnTo>
                  <a:lnTo>
                    <a:pt x="1064" y="1708"/>
                  </a:lnTo>
                  <a:lnTo>
                    <a:pt x="1072" y="1712"/>
                  </a:lnTo>
                  <a:lnTo>
                    <a:pt x="1080" y="1720"/>
                  </a:lnTo>
                  <a:lnTo>
                    <a:pt x="1084" y="1712"/>
                  </a:lnTo>
                  <a:lnTo>
                    <a:pt x="1084" y="1704"/>
                  </a:lnTo>
                  <a:lnTo>
                    <a:pt x="1080" y="1700"/>
                  </a:lnTo>
                  <a:lnTo>
                    <a:pt x="1064" y="1692"/>
                  </a:lnTo>
                  <a:lnTo>
                    <a:pt x="1044" y="1680"/>
                  </a:lnTo>
                  <a:lnTo>
                    <a:pt x="1028" y="1668"/>
                  </a:lnTo>
                  <a:lnTo>
                    <a:pt x="1020" y="1664"/>
                  </a:lnTo>
                  <a:lnTo>
                    <a:pt x="1016" y="1656"/>
                  </a:lnTo>
                  <a:lnTo>
                    <a:pt x="1004" y="1640"/>
                  </a:lnTo>
                  <a:lnTo>
                    <a:pt x="996" y="1628"/>
                  </a:lnTo>
                  <a:lnTo>
                    <a:pt x="992" y="1620"/>
                  </a:lnTo>
                  <a:lnTo>
                    <a:pt x="984" y="1620"/>
                  </a:lnTo>
                  <a:lnTo>
                    <a:pt x="976" y="1620"/>
                  </a:lnTo>
                  <a:lnTo>
                    <a:pt x="972" y="1612"/>
                  </a:lnTo>
                  <a:lnTo>
                    <a:pt x="972" y="1580"/>
                  </a:lnTo>
                  <a:lnTo>
                    <a:pt x="972" y="1576"/>
                  </a:lnTo>
                  <a:lnTo>
                    <a:pt x="976" y="1552"/>
                  </a:lnTo>
                  <a:lnTo>
                    <a:pt x="972" y="1544"/>
                  </a:lnTo>
                  <a:lnTo>
                    <a:pt x="972" y="1540"/>
                  </a:lnTo>
                  <a:lnTo>
                    <a:pt x="964" y="1532"/>
                  </a:lnTo>
                  <a:lnTo>
                    <a:pt x="960" y="1512"/>
                  </a:lnTo>
                  <a:lnTo>
                    <a:pt x="964" y="1496"/>
                  </a:lnTo>
                  <a:lnTo>
                    <a:pt x="964" y="1488"/>
                  </a:lnTo>
                  <a:lnTo>
                    <a:pt x="960" y="1484"/>
                  </a:lnTo>
                  <a:lnTo>
                    <a:pt x="956" y="1468"/>
                  </a:lnTo>
                  <a:lnTo>
                    <a:pt x="952" y="1464"/>
                  </a:lnTo>
                  <a:lnTo>
                    <a:pt x="948" y="1456"/>
                  </a:lnTo>
                  <a:lnTo>
                    <a:pt x="940" y="1456"/>
                  </a:lnTo>
                  <a:lnTo>
                    <a:pt x="932" y="1456"/>
                  </a:lnTo>
                  <a:lnTo>
                    <a:pt x="928" y="1456"/>
                  </a:lnTo>
                  <a:lnTo>
                    <a:pt x="920" y="1456"/>
                  </a:lnTo>
                  <a:lnTo>
                    <a:pt x="916" y="1460"/>
                  </a:lnTo>
                  <a:lnTo>
                    <a:pt x="900" y="1452"/>
                  </a:lnTo>
                  <a:lnTo>
                    <a:pt x="892" y="1448"/>
                  </a:lnTo>
                  <a:lnTo>
                    <a:pt x="888" y="1440"/>
                  </a:lnTo>
                  <a:lnTo>
                    <a:pt x="888" y="1436"/>
                  </a:lnTo>
                  <a:lnTo>
                    <a:pt x="888" y="1428"/>
                  </a:lnTo>
                  <a:lnTo>
                    <a:pt x="892" y="1424"/>
                  </a:lnTo>
                  <a:lnTo>
                    <a:pt x="892" y="1420"/>
                  </a:lnTo>
                  <a:lnTo>
                    <a:pt x="896" y="1412"/>
                  </a:lnTo>
                  <a:lnTo>
                    <a:pt x="900" y="1408"/>
                  </a:lnTo>
                  <a:lnTo>
                    <a:pt x="904" y="1400"/>
                  </a:lnTo>
                  <a:lnTo>
                    <a:pt x="904" y="1396"/>
                  </a:lnTo>
                  <a:lnTo>
                    <a:pt x="904" y="1388"/>
                  </a:lnTo>
                  <a:lnTo>
                    <a:pt x="904" y="1380"/>
                  </a:lnTo>
                  <a:lnTo>
                    <a:pt x="888" y="1364"/>
                  </a:lnTo>
                  <a:lnTo>
                    <a:pt x="880" y="1344"/>
                  </a:lnTo>
                  <a:lnTo>
                    <a:pt x="860" y="1316"/>
                  </a:lnTo>
                  <a:lnTo>
                    <a:pt x="840" y="1288"/>
                  </a:lnTo>
                  <a:lnTo>
                    <a:pt x="832" y="1268"/>
                  </a:lnTo>
                  <a:lnTo>
                    <a:pt x="832" y="1264"/>
                  </a:lnTo>
                  <a:lnTo>
                    <a:pt x="820" y="1240"/>
                  </a:lnTo>
                  <a:lnTo>
                    <a:pt x="816" y="1216"/>
                  </a:lnTo>
                  <a:lnTo>
                    <a:pt x="816" y="1212"/>
                  </a:lnTo>
                  <a:lnTo>
                    <a:pt x="812" y="1204"/>
                  </a:lnTo>
                  <a:lnTo>
                    <a:pt x="808" y="1200"/>
                  </a:lnTo>
                  <a:lnTo>
                    <a:pt x="804" y="1196"/>
                  </a:lnTo>
                  <a:lnTo>
                    <a:pt x="796" y="1192"/>
                  </a:lnTo>
                  <a:lnTo>
                    <a:pt x="788" y="1192"/>
                  </a:lnTo>
                  <a:lnTo>
                    <a:pt x="780" y="1192"/>
                  </a:lnTo>
                  <a:lnTo>
                    <a:pt x="780" y="1184"/>
                  </a:lnTo>
                  <a:lnTo>
                    <a:pt x="784" y="1164"/>
                  </a:lnTo>
                  <a:lnTo>
                    <a:pt x="784" y="1132"/>
                  </a:lnTo>
                  <a:lnTo>
                    <a:pt x="784" y="1124"/>
                  </a:lnTo>
                  <a:lnTo>
                    <a:pt x="784" y="1100"/>
                  </a:lnTo>
                  <a:lnTo>
                    <a:pt x="784" y="1084"/>
                  </a:lnTo>
                  <a:lnTo>
                    <a:pt x="784" y="1076"/>
                  </a:lnTo>
                  <a:lnTo>
                    <a:pt x="784" y="1068"/>
                  </a:lnTo>
                  <a:lnTo>
                    <a:pt x="784" y="1064"/>
                  </a:lnTo>
                  <a:lnTo>
                    <a:pt x="780" y="1056"/>
                  </a:lnTo>
                  <a:lnTo>
                    <a:pt x="776" y="1052"/>
                  </a:lnTo>
                  <a:lnTo>
                    <a:pt x="768" y="1040"/>
                  </a:lnTo>
                  <a:lnTo>
                    <a:pt x="756" y="1012"/>
                  </a:lnTo>
                  <a:lnTo>
                    <a:pt x="756" y="1008"/>
                  </a:lnTo>
                  <a:lnTo>
                    <a:pt x="756" y="1000"/>
                  </a:lnTo>
                  <a:lnTo>
                    <a:pt x="756" y="992"/>
                  </a:lnTo>
                  <a:lnTo>
                    <a:pt x="756" y="984"/>
                  </a:lnTo>
                  <a:lnTo>
                    <a:pt x="752" y="976"/>
                  </a:lnTo>
                  <a:lnTo>
                    <a:pt x="752" y="968"/>
                  </a:lnTo>
                  <a:lnTo>
                    <a:pt x="748" y="964"/>
                  </a:lnTo>
                  <a:lnTo>
                    <a:pt x="744" y="956"/>
                  </a:lnTo>
                  <a:lnTo>
                    <a:pt x="740" y="944"/>
                  </a:lnTo>
                  <a:lnTo>
                    <a:pt x="736" y="940"/>
                  </a:lnTo>
                  <a:lnTo>
                    <a:pt x="728" y="932"/>
                  </a:lnTo>
                  <a:lnTo>
                    <a:pt x="724" y="924"/>
                  </a:lnTo>
                  <a:lnTo>
                    <a:pt x="720" y="920"/>
                  </a:lnTo>
                  <a:lnTo>
                    <a:pt x="712" y="916"/>
                  </a:lnTo>
                  <a:lnTo>
                    <a:pt x="708" y="908"/>
                  </a:lnTo>
                  <a:lnTo>
                    <a:pt x="704" y="904"/>
                  </a:lnTo>
                  <a:lnTo>
                    <a:pt x="692" y="880"/>
                  </a:lnTo>
                  <a:lnTo>
                    <a:pt x="692" y="876"/>
                  </a:lnTo>
                  <a:lnTo>
                    <a:pt x="680" y="848"/>
                  </a:lnTo>
                  <a:lnTo>
                    <a:pt x="676" y="840"/>
                  </a:lnTo>
                  <a:lnTo>
                    <a:pt x="676" y="832"/>
                  </a:lnTo>
                  <a:lnTo>
                    <a:pt x="668" y="796"/>
                  </a:lnTo>
                  <a:lnTo>
                    <a:pt x="672" y="772"/>
                  </a:lnTo>
                  <a:lnTo>
                    <a:pt x="676" y="756"/>
                  </a:lnTo>
                  <a:lnTo>
                    <a:pt x="680" y="748"/>
                  </a:lnTo>
                  <a:lnTo>
                    <a:pt x="680" y="740"/>
                  </a:lnTo>
                  <a:lnTo>
                    <a:pt x="680" y="736"/>
                  </a:lnTo>
                  <a:lnTo>
                    <a:pt x="680" y="732"/>
                  </a:lnTo>
                  <a:lnTo>
                    <a:pt x="680" y="724"/>
                  </a:lnTo>
                  <a:lnTo>
                    <a:pt x="684" y="724"/>
                  </a:lnTo>
                  <a:lnTo>
                    <a:pt x="696" y="696"/>
                  </a:lnTo>
                  <a:lnTo>
                    <a:pt x="696" y="692"/>
                  </a:lnTo>
                  <a:lnTo>
                    <a:pt x="700" y="680"/>
                  </a:lnTo>
                  <a:lnTo>
                    <a:pt x="700" y="676"/>
                  </a:lnTo>
                  <a:lnTo>
                    <a:pt x="696" y="644"/>
                  </a:lnTo>
                  <a:lnTo>
                    <a:pt x="688" y="628"/>
                  </a:lnTo>
                  <a:lnTo>
                    <a:pt x="684" y="620"/>
                  </a:lnTo>
                  <a:lnTo>
                    <a:pt x="652" y="600"/>
                  </a:lnTo>
                  <a:lnTo>
                    <a:pt x="628" y="592"/>
                  </a:lnTo>
                  <a:lnTo>
                    <a:pt x="600" y="584"/>
                  </a:lnTo>
                  <a:lnTo>
                    <a:pt x="592" y="580"/>
                  </a:lnTo>
                  <a:lnTo>
                    <a:pt x="584" y="576"/>
                  </a:lnTo>
                  <a:lnTo>
                    <a:pt x="560" y="572"/>
                  </a:lnTo>
                  <a:lnTo>
                    <a:pt x="536" y="564"/>
                  </a:lnTo>
                  <a:lnTo>
                    <a:pt x="520" y="556"/>
                  </a:lnTo>
                  <a:lnTo>
                    <a:pt x="504" y="548"/>
                  </a:lnTo>
                  <a:lnTo>
                    <a:pt x="500" y="540"/>
                  </a:lnTo>
                  <a:lnTo>
                    <a:pt x="500" y="516"/>
                  </a:lnTo>
                  <a:lnTo>
                    <a:pt x="500" y="488"/>
                  </a:lnTo>
                  <a:lnTo>
                    <a:pt x="496" y="480"/>
                  </a:lnTo>
                  <a:lnTo>
                    <a:pt x="492" y="472"/>
                  </a:lnTo>
                  <a:lnTo>
                    <a:pt x="484" y="464"/>
                  </a:lnTo>
                  <a:lnTo>
                    <a:pt x="480" y="460"/>
                  </a:lnTo>
                  <a:lnTo>
                    <a:pt x="464" y="452"/>
                  </a:lnTo>
                  <a:lnTo>
                    <a:pt x="416" y="424"/>
                  </a:lnTo>
                  <a:lnTo>
                    <a:pt x="404" y="416"/>
                  </a:lnTo>
                  <a:lnTo>
                    <a:pt x="384" y="412"/>
                  </a:lnTo>
                  <a:lnTo>
                    <a:pt x="376" y="412"/>
                  </a:lnTo>
                  <a:lnTo>
                    <a:pt x="376" y="420"/>
                  </a:lnTo>
                  <a:lnTo>
                    <a:pt x="376" y="428"/>
                  </a:lnTo>
                  <a:lnTo>
                    <a:pt x="376" y="436"/>
                  </a:lnTo>
                  <a:lnTo>
                    <a:pt x="368" y="448"/>
                  </a:lnTo>
                  <a:lnTo>
                    <a:pt x="352" y="460"/>
                  </a:lnTo>
                  <a:lnTo>
                    <a:pt x="348" y="464"/>
                  </a:lnTo>
                  <a:lnTo>
                    <a:pt x="312" y="460"/>
                  </a:lnTo>
                  <a:lnTo>
                    <a:pt x="304" y="456"/>
                  </a:lnTo>
                  <a:lnTo>
                    <a:pt x="296" y="452"/>
                  </a:lnTo>
                  <a:lnTo>
                    <a:pt x="288" y="448"/>
                  </a:lnTo>
                  <a:lnTo>
                    <a:pt x="260" y="432"/>
                  </a:lnTo>
                  <a:lnTo>
                    <a:pt x="256" y="428"/>
                  </a:lnTo>
                  <a:lnTo>
                    <a:pt x="252" y="424"/>
                  </a:lnTo>
                  <a:lnTo>
                    <a:pt x="248" y="416"/>
                  </a:lnTo>
                  <a:lnTo>
                    <a:pt x="232" y="400"/>
                  </a:lnTo>
                  <a:lnTo>
                    <a:pt x="224" y="396"/>
                  </a:lnTo>
                  <a:lnTo>
                    <a:pt x="212" y="388"/>
                  </a:lnTo>
                  <a:lnTo>
                    <a:pt x="204" y="380"/>
                  </a:lnTo>
                  <a:lnTo>
                    <a:pt x="184" y="368"/>
                  </a:lnTo>
                  <a:lnTo>
                    <a:pt x="168" y="348"/>
                  </a:lnTo>
                  <a:lnTo>
                    <a:pt x="168" y="344"/>
                  </a:lnTo>
                  <a:lnTo>
                    <a:pt x="164" y="336"/>
                  </a:lnTo>
                  <a:lnTo>
                    <a:pt x="152" y="328"/>
                  </a:lnTo>
                  <a:lnTo>
                    <a:pt x="144" y="328"/>
                  </a:lnTo>
                  <a:lnTo>
                    <a:pt x="140" y="324"/>
                  </a:lnTo>
                  <a:lnTo>
                    <a:pt x="132" y="324"/>
                  </a:lnTo>
                  <a:lnTo>
                    <a:pt x="124" y="324"/>
                  </a:lnTo>
                  <a:lnTo>
                    <a:pt x="120" y="324"/>
                  </a:lnTo>
                  <a:lnTo>
                    <a:pt x="112" y="320"/>
                  </a:lnTo>
                  <a:lnTo>
                    <a:pt x="104" y="316"/>
                  </a:lnTo>
                  <a:lnTo>
                    <a:pt x="100" y="308"/>
                  </a:lnTo>
                  <a:lnTo>
                    <a:pt x="96" y="300"/>
                  </a:lnTo>
                  <a:lnTo>
                    <a:pt x="88" y="296"/>
                  </a:lnTo>
                  <a:lnTo>
                    <a:pt x="80" y="292"/>
                  </a:lnTo>
                  <a:lnTo>
                    <a:pt x="72" y="296"/>
                  </a:lnTo>
                  <a:lnTo>
                    <a:pt x="64" y="280"/>
                  </a:lnTo>
                  <a:lnTo>
                    <a:pt x="52" y="272"/>
                  </a:lnTo>
                  <a:lnTo>
                    <a:pt x="36" y="264"/>
                  </a:lnTo>
                  <a:lnTo>
                    <a:pt x="24" y="252"/>
                  </a:lnTo>
                  <a:lnTo>
                    <a:pt x="16" y="244"/>
                  </a:lnTo>
                  <a:lnTo>
                    <a:pt x="20" y="224"/>
                  </a:lnTo>
                  <a:lnTo>
                    <a:pt x="20" y="212"/>
                  </a:lnTo>
                  <a:lnTo>
                    <a:pt x="24" y="196"/>
                  </a:lnTo>
                  <a:lnTo>
                    <a:pt x="24" y="188"/>
                  </a:lnTo>
                  <a:lnTo>
                    <a:pt x="24" y="176"/>
                  </a:lnTo>
                  <a:lnTo>
                    <a:pt x="20" y="160"/>
                  </a:lnTo>
                  <a:lnTo>
                    <a:pt x="20" y="140"/>
                  </a:lnTo>
                  <a:lnTo>
                    <a:pt x="12" y="116"/>
                  </a:lnTo>
                  <a:lnTo>
                    <a:pt x="0" y="100"/>
                  </a:lnTo>
                  <a:lnTo>
                    <a:pt x="8" y="84"/>
                  </a:lnTo>
                  <a:lnTo>
                    <a:pt x="16" y="76"/>
                  </a:lnTo>
                  <a:lnTo>
                    <a:pt x="24" y="68"/>
                  </a:lnTo>
                  <a:lnTo>
                    <a:pt x="36" y="44"/>
                  </a:lnTo>
                  <a:lnTo>
                    <a:pt x="44" y="28"/>
                  </a:lnTo>
                  <a:lnTo>
                    <a:pt x="44" y="24"/>
                  </a:lnTo>
                  <a:lnTo>
                    <a:pt x="48" y="8"/>
                  </a:lnTo>
                  <a:lnTo>
                    <a:pt x="60" y="0"/>
                  </a:lnTo>
                  <a:lnTo>
                    <a:pt x="76" y="4"/>
                  </a:lnTo>
                  <a:lnTo>
                    <a:pt x="96" y="0"/>
                  </a:lnTo>
                  <a:lnTo>
                    <a:pt x="104" y="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0" name="Freeform 2492">
              <a:extLst>
                <a:ext uri="{FF2B5EF4-FFF2-40B4-BE49-F238E27FC236}">
                  <a16:creationId xmlns:a16="http://schemas.microsoft.com/office/drawing/2014/main" id="{1F36CFAB-A3BB-806D-8843-7A81A6C6B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4954" y="2443851"/>
              <a:ext cx="528638" cy="1076325"/>
            </a:xfrm>
            <a:custGeom>
              <a:avLst/>
              <a:gdLst>
                <a:gd name="T0" fmla="*/ 244 w 1156"/>
                <a:gd name="T1" fmla="*/ 284 h 2352"/>
                <a:gd name="T2" fmla="*/ 328 w 1156"/>
                <a:gd name="T3" fmla="*/ 384 h 2352"/>
                <a:gd name="T4" fmla="*/ 388 w 1156"/>
                <a:gd name="T5" fmla="*/ 516 h 2352"/>
                <a:gd name="T6" fmla="*/ 432 w 1156"/>
                <a:gd name="T7" fmla="*/ 552 h 2352"/>
                <a:gd name="T8" fmla="*/ 532 w 1156"/>
                <a:gd name="T9" fmla="*/ 596 h 2352"/>
                <a:gd name="T10" fmla="*/ 628 w 1156"/>
                <a:gd name="T11" fmla="*/ 628 h 2352"/>
                <a:gd name="T12" fmla="*/ 792 w 1156"/>
                <a:gd name="T13" fmla="*/ 692 h 2352"/>
                <a:gd name="T14" fmla="*/ 960 w 1156"/>
                <a:gd name="T15" fmla="*/ 704 h 2352"/>
                <a:gd name="T16" fmla="*/ 1072 w 1156"/>
                <a:gd name="T17" fmla="*/ 768 h 2352"/>
                <a:gd name="T18" fmla="*/ 1156 w 1156"/>
                <a:gd name="T19" fmla="*/ 732 h 2352"/>
                <a:gd name="T20" fmla="*/ 1152 w 1156"/>
                <a:gd name="T21" fmla="*/ 820 h 2352"/>
                <a:gd name="T22" fmla="*/ 1120 w 1156"/>
                <a:gd name="T23" fmla="*/ 908 h 2352"/>
                <a:gd name="T24" fmla="*/ 1072 w 1156"/>
                <a:gd name="T25" fmla="*/ 1000 h 2352"/>
                <a:gd name="T26" fmla="*/ 1024 w 1156"/>
                <a:gd name="T27" fmla="*/ 1124 h 2352"/>
                <a:gd name="T28" fmla="*/ 980 w 1156"/>
                <a:gd name="T29" fmla="*/ 1300 h 2352"/>
                <a:gd name="T30" fmla="*/ 964 w 1156"/>
                <a:gd name="T31" fmla="*/ 1372 h 2352"/>
                <a:gd name="T32" fmla="*/ 952 w 1156"/>
                <a:gd name="T33" fmla="*/ 1544 h 2352"/>
                <a:gd name="T34" fmla="*/ 952 w 1156"/>
                <a:gd name="T35" fmla="*/ 1716 h 2352"/>
                <a:gd name="T36" fmla="*/ 944 w 1156"/>
                <a:gd name="T37" fmla="*/ 1852 h 2352"/>
                <a:gd name="T38" fmla="*/ 952 w 1156"/>
                <a:gd name="T39" fmla="*/ 1972 h 2352"/>
                <a:gd name="T40" fmla="*/ 940 w 1156"/>
                <a:gd name="T41" fmla="*/ 2112 h 2352"/>
                <a:gd name="T42" fmla="*/ 920 w 1156"/>
                <a:gd name="T43" fmla="*/ 2192 h 2352"/>
                <a:gd name="T44" fmla="*/ 932 w 1156"/>
                <a:gd name="T45" fmla="*/ 2288 h 2352"/>
                <a:gd name="T46" fmla="*/ 912 w 1156"/>
                <a:gd name="T47" fmla="*/ 2352 h 2352"/>
                <a:gd name="T48" fmla="*/ 820 w 1156"/>
                <a:gd name="T49" fmla="*/ 2284 h 2352"/>
                <a:gd name="T50" fmla="*/ 720 w 1156"/>
                <a:gd name="T51" fmla="*/ 2280 h 2352"/>
                <a:gd name="T52" fmla="*/ 620 w 1156"/>
                <a:gd name="T53" fmla="*/ 2280 h 2352"/>
                <a:gd name="T54" fmla="*/ 492 w 1156"/>
                <a:gd name="T55" fmla="*/ 2296 h 2352"/>
                <a:gd name="T56" fmla="*/ 368 w 1156"/>
                <a:gd name="T57" fmla="*/ 2280 h 2352"/>
                <a:gd name="T58" fmla="*/ 280 w 1156"/>
                <a:gd name="T59" fmla="*/ 2172 h 2352"/>
                <a:gd name="T60" fmla="*/ 204 w 1156"/>
                <a:gd name="T61" fmla="*/ 2176 h 2352"/>
                <a:gd name="T62" fmla="*/ 64 w 1156"/>
                <a:gd name="T63" fmla="*/ 2144 h 2352"/>
                <a:gd name="T64" fmla="*/ 28 w 1156"/>
                <a:gd name="T65" fmla="*/ 2028 h 2352"/>
                <a:gd name="T66" fmla="*/ 12 w 1156"/>
                <a:gd name="T67" fmla="*/ 1872 h 2352"/>
                <a:gd name="T68" fmla="*/ 76 w 1156"/>
                <a:gd name="T69" fmla="*/ 1768 h 2352"/>
                <a:gd name="T70" fmla="*/ 208 w 1156"/>
                <a:gd name="T71" fmla="*/ 1700 h 2352"/>
                <a:gd name="T72" fmla="*/ 232 w 1156"/>
                <a:gd name="T73" fmla="*/ 1596 h 2352"/>
                <a:gd name="T74" fmla="*/ 208 w 1156"/>
                <a:gd name="T75" fmla="*/ 1436 h 2352"/>
                <a:gd name="T76" fmla="*/ 164 w 1156"/>
                <a:gd name="T77" fmla="*/ 1348 h 2352"/>
                <a:gd name="T78" fmla="*/ 288 w 1156"/>
                <a:gd name="T79" fmla="*/ 1272 h 2352"/>
                <a:gd name="T80" fmla="*/ 360 w 1156"/>
                <a:gd name="T81" fmla="*/ 1220 h 2352"/>
                <a:gd name="T82" fmla="*/ 420 w 1156"/>
                <a:gd name="T83" fmla="*/ 1108 h 2352"/>
                <a:gd name="T84" fmla="*/ 492 w 1156"/>
                <a:gd name="T85" fmla="*/ 1104 h 2352"/>
                <a:gd name="T86" fmla="*/ 596 w 1156"/>
                <a:gd name="T87" fmla="*/ 1012 h 2352"/>
                <a:gd name="T88" fmla="*/ 596 w 1156"/>
                <a:gd name="T89" fmla="*/ 920 h 2352"/>
                <a:gd name="T90" fmla="*/ 592 w 1156"/>
                <a:gd name="T91" fmla="*/ 760 h 2352"/>
                <a:gd name="T92" fmla="*/ 512 w 1156"/>
                <a:gd name="T93" fmla="*/ 704 h 2352"/>
                <a:gd name="T94" fmla="*/ 412 w 1156"/>
                <a:gd name="T95" fmla="*/ 684 h 2352"/>
                <a:gd name="T96" fmla="*/ 348 w 1156"/>
                <a:gd name="T97" fmla="*/ 616 h 2352"/>
                <a:gd name="T98" fmla="*/ 260 w 1156"/>
                <a:gd name="T99" fmla="*/ 580 h 2352"/>
                <a:gd name="T100" fmla="*/ 236 w 1156"/>
                <a:gd name="T101" fmla="*/ 452 h 2352"/>
                <a:gd name="T102" fmla="*/ 180 w 1156"/>
                <a:gd name="T103" fmla="*/ 396 h 2352"/>
                <a:gd name="T104" fmla="*/ 120 w 1156"/>
                <a:gd name="T105" fmla="*/ 344 h 2352"/>
                <a:gd name="T106" fmla="*/ 140 w 1156"/>
                <a:gd name="T107" fmla="*/ 216 h 2352"/>
                <a:gd name="T108" fmla="*/ 72 w 1156"/>
                <a:gd name="T109" fmla="*/ 88 h 2352"/>
                <a:gd name="T110" fmla="*/ 132 w 1156"/>
                <a:gd name="T111" fmla="*/ 4 h 2352"/>
                <a:gd name="T112" fmla="*/ 216 w 1156"/>
                <a:gd name="T113" fmla="*/ 76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56" h="2352">
                  <a:moveTo>
                    <a:pt x="224" y="176"/>
                  </a:moveTo>
                  <a:lnTo>
                    <a:pt x="232" y="180"/>
                  </a:lnTo>
                  <a:lnTo>
                    <a:pt x="240" y="176"/>
                  </a:lnTo>
                  <a:lnTo>
                    <a:pt x="244" y="184"/>
                  </a:lnTo>
                  <a:lnTo>
                    <a:pt x="244" y="188"/>
                  </a:lnTo>
                  <a:lnTo>
                    <a:pt x="248" y="208"/>
                  </a:lnTo>
                  <a:lnTo>
                    <a:pt x="248" y="244"/>
                  </a:lnTo>
                  <a:lnTo>
                    <a:pt x="244" y="268"/>
                  </a:lnTo>
                  <a:lnTo>
                    <a:pt x="244" y="284"/>
                  </a:lnTo>
                  <a:lnTo>
                    <a:pt x="256" y="288"/>
                  </a:lnTo>
                  <a:lnTo>
                    <a:pt x="260" y="292"/>
                  </a:lnTo>
                  <a:lnTo>
                    <a:pt x="268" y="300"/>
                  </a:lnTo>
                  <a:lnTo>
                    <a:pt x="280" y="324"/>
                  </a:lnTo>
                  <a:lnTo>
                    <a:pt x="292" y="340"/>
                  </a:lnTo>
                  <a:lnTo>
                    <a:pt x="304" y="352"/>
                  </a:lnTo>
                  <a:lnTo>
                    <a:pt x="312" y="356"/>
                  </a:lnTo>
                  <a:lnTo>
                    <a:pt x="316" y="360"/>
                  </a:lnTo>
                  <a:lnTo>
                    <a:pt x="328" y="384"/>
                  </a:lnTo>
                  <a:lnTo>
                    <a:pt x="336" y="408"/>
                  </a:lnTo>
                  <a:lnTo>
                    <a:pt x="340" y="424"/>
                  </a:lnTo>
                  <a:lnTo>
                    <a:pt x="352" y="456"/>
                  </a:lnTo>
                  <a:lnTo>
                    <a:pt x="356" y="484"/>
                  </a:lnTo>
                  <a:lnTo>
                    <a:pt x="368" y="496"/>
                  </a:lnTo>
                  <a:lnTo>
                    <a:pt x="376" y="500"/>
                  </a:lnTo>
                  <a:lnTo>
                    <a:pt x="380" y="504"/>
                  </a:lnTo>
                  <a:lnTo>
                    <a:pt x="384" y="512"/>
                  </a:lnTo>
                  <a:lnTo>
                    <a:pt x="388" y="516"/>
                  </a:lnTo>
                  <a:lnTo>
                    <a:pt x="384" y="524"/>
                  </a:lnTo>
                  <a:lnTo>
                    <a:pt x="384" y="536"/>
                  </a:lnTo>
                  <a:lnTo>
                    <a:pt x="384" y="544"/>
                  </a:lnTo>
                  <a:lnTo>
                    <a:pt x="388" y="544"/>
                  </a:lnTo>
                  <a:lnTo>
                    <a:pt x="388" y="548"/>
                  </a:lnTo>
                  <a:lnTo>
                    <a:pt x="396" y="552"/>
                  </a:lnTo>
                  <a:lnTo>
                    <a:pt x="408" y="548"/>
                  </a:lnTo>
                  <a:lnTo>
                    <a:pt x="416" y="548"/>
                  </a:lnTo>
                  <a:lnTo>
                    <a:pt x="432" y="552"/>
                  </a:lnTo>
                  <a:lnTo>
                    <a:pt x="452" y="560"/>
                  </a:lnTo>
                  <a:lnTo>
                    <a:pt x="464" y="564"/>
                  </a:lnTo>
                  <a:lnTo>
                    <a:pt x="472" y="568"/>
                  </a:lnTo>
                  <a:lnTo>
                    <a:pt x="484" y="564"/>
                  </a:lnTo>
                  <a:lnTo>
                    <a:pt x="496" y="564"/>
                  </a:lnTo>
                  <a:lnTo>
                    <a:pt x="504" y="568"/>
                  </a:lnTo>
                  <a:lnTo>
                    <a:pt x="516" y="580"/>
                  </a:lnTo>
                  <a:lnTo>
                    <a:pt x="524" y="592"/>
                  </a:lnTo>
                  <a:lnTo>
                    <a:pt x="532" y="596"/>
                  </a:lnTo>
                  <a:lnTo>
                    <a:pt x="552" y="616"/>
                  </a:lnTo>
                  <a:lnTo>
                    <a:pt x="560" y="620"/>
                  </a:lnTo>
                  <a:lnTo>
                    <a:pt x="568" y="616"/>
                  </a:lnTo>
                  <a:lnTo>
                    <a:pt x="576" y="612"/>
                  </a:lnTo>
                  <a:lnTo>
                    <a:pt x="580" y="612"/>
                  </a:lnTo>
                  <a:lnTo>
                    <a:pt x="588" y="612"/>
                  </a:lnTo>
                  <a:lnTo>
                    <a:pt x="608" y="620"/>
                  </a:lnTo>
                  <a:lnTo>
                    <a:pt x="620" y="624"/>
                  </a:lnTo>
                  <a:lnTo>
                    <a:pt x="628" y="628"/>
                  </a:lnTo>
                  <a:lnTo>
                    <a:pt x="644" y="628"/>
                  </a:lnTo>
                  <a:lnTo>
                    <a:pt x="676" y="652"/>
                  </a:lnTo>
                  <a:lnTo>
                    <a:pt x="688" y="660"/>
                  </a:lnTo>
                  <a:lnTo>
                    <a:pt x="716" y="680"/>
                  </a:lnTo>
                  <a:lnTo>
                    <a:pt x="724" y="684"/>
                  </a:lnTo>
                  <a:lnTo>
                    <a:pt x="740" y="688"/>
                  </a:lnTo>
                  <a:lnTo>
                    <a:pt x="748" y="688"/>
                  </a:lnTo>
                  <a:lnTo>
                    <a:pt x="768" y="688"/>
                  </a:lnTo>
                  <a:lnTo>
                    <a:pt x="792" y="692"/>
                  </a:lnTo>
                  <a:lnTo>
                    <a:pt x="808" y="692"/>
                  </a:lnTo>
                  <a:lnTo>
                    <a:pt x="840" y="688"/>
                  </a:lnTo>
                  <a:lnTo>
                    <a:pt x="860" y="688"/>
                  </a:lnTo>
                  <a:lnTo>
                    <a:pt x="900" y="692"/>
                  </a:lnTo>
                  <a:lnTo>
                    <a:pt x="936" y="700"/>
                  </a:lnTo>
                  <a:lnTo>
                    <a:pt x="944" y="700"/>
                  </a:lnTo>
                  <a:lnTo>
                    <a:pt x="952" y="700"/>
                  </a:lnTo>
                  <a:lnTo>
                    <a:pt x="956" y="700"/>
                  </a:lnTo>
                  <a:lnTo>
                    <a:pt x="960" y="704"/>
                  </a:lnTo>
                  <a:lnTo>
                    <a:pt x="968" y="716"/>
                  </a:lnTo>
                  <a:lnTo>
                    <a:pt x="976" y="724"/>
                  </a:lnTo>
                  <a:lnTo>
                    <a:pt x="988" y="736"/>
                  </a:lnTo>
                  <a:lnTo>
                    <a:pt x="1008" y="752"/>
                  </a:lnTo>
                  <a:lnTo>
                    <a:pt x="1016" y="756"/>
                  </a:lnTo>
                  <a:lnTo>
                    <a:pt x="1048" y="776"/>
                  </a:lnTo>
                  <a:lnTo>
                    <a:pt x="1064" y="776"/>
                  </a:lnTo>
                  <a:lnTo>
                    <a:pt x="1068" y="776"/>
                  </a:lnTo>
                  <a:lnTo>
                    <a:pt x="1072" y="768"/>
                  </a:lnTo>
                  <a:lnTo>
                    <a:pt x="1072" y="760"/>
                  </a:lnTo>
                  <a:lnTo>
                    <a:pt x="1072" y="752"/>
                  </a:lnTo>
                  <a:lnTo>
                    <a:pt x="1072" y="744"/>
                  </a:lnTo>
                  <a:lnTo>
                    <a:pt x="1080" y="740"/>
                  </a:lnTo>
                  <a:lnTo>
                    <a:pt x="1120" y="724"/>
                  </a:lnTo>
                  <a:lnTo>
                    <a:pt x="1124" y="724"/>
                  </a:lnTo>
                  <a:lnTo>
                    <a:pt x="1148" y="720"/>
                  </a:lnTo>
                  <a:lnTo>
                    <a:pt x="1152" y="728"/>
                  </a:lnTo>
                  <a:lnTo>
                    <a:pt x="1156" y="732"/>
                  </a:lnTo>
                  <a:lnTo>
                    <a:pt x="1156" y="744"/>
                  </a:lnTo>
                  <a:lnTo>
                    <a:pt x="1156" y="752"/>
                  </a:lnTo>
                  <a:lnTo>
                    <a:pt x="1156" y="760"/>
                  </a:lnTo>
                  <a:lnTo>
                    <a:pt x="1156" y="764"/>
                  </a:lnTo>
                  <a:lnTo>
                    <a:pt x="1156" y="780"/>
                  </a:lnTo>
                  <a:lnTo>
                    <a:pt x="1156" y="792"/>
                  </a:lnTo>
                  <a:lnTo>
                    <a:pt x="1152" y="800"/>
                  </a:lnTo>
                  <a:lnTo>
                    <a:pt x="1152" y="808"/>
                  </a:lnTo>
                  <a:lnTo>
                    <a:pt x="1152" y="820"/>
                  </a:lnTo>
                  <a:lnTo>
                    <a:pt x="1148" y="828"/>
                  </a:lnTo>
                  <a:lnTo>
                    <a:pt x="1148" y="836"/>
                  </a:lnTo>
                  <a:lnTo>
                    <a:pt x="1148" y="844"/>
                  </a:lnTo>
                  <a:lnTo>
                    <a:pt x="1140" y="856"/>
                  </a:lnTo>
                  <a:lnTo>
                    <a:pt x="1140" y="864"/>
                  </a:lnTo>
                  <a:lnTo>
                    <a:pt x="1128" y="892"/>
                  </a:lnTo>
                  <a:lnTo>
                    <a:pt x="1124" y="900"/>
                  </a:lnTo>
                  <a:lnTo>
                    <a:pt x="1120" y="904"/>
                  </a:lnTo>
                  <a:lnTo>
                    <a:pt x="1120" y="908"/>
                  </a:lnTo>
                  <a:lnTo>
                    <a:pt x="1116" y="912"/>
                  </a:lnTo>
                  <a:lnTo>
                    <a:pt x="1116" y="916"/>
                  </a:lnTo>
                  <a:lnTo>
                    <a:pt x="1112" y="920"/>
                  </a:lnTo>
                  <a:lnTo>
                    <a:pt x="1108" y="928"/>
                  </a:lnTo>
                  <a:lnTo>
                    <a:pt x="1100" y="948"/>
                  </a:lnTo>
                  <a:lnTo>
                    <a:pt x="1092" y="964"/>
                  </a:lnTo>
                  <a:lnTo>
                    <a:pt x="1088" y="972"/>
                  </a:lnTo>
                  <a:lnTo>
                    <a:pt x="1076" y="992"/>
                  </a:lnTo>
                  <a:lnTo>
                    <a:pt x="1072" y="1000"/>
                  </a:lnTo>
                  <a:lnTo>
                    <a:pt x="1068" y="1016"/>
                  </a:lnTo>
                  <a:lnTo>
                    <a:pt x="1052" y="1048"/>
                  </a:lnTo>
                  <a:lnTo>
                    <a:pt x="1048" y="1056"/>
                  </a:lnTo>
                  <a:lnTo>
                    <a:pt x="1048" y="1060"/>
                  </a:lnTo>
                  <a:lnTo>
                    <a:pt x="1040" y="1080"/>
                  </a:lnTo>
                  <a:lnTo>
                    <a:pt x="1032" y="1100"/>
                  </a:lnTo>
                  <a:lnTo>
                    <a:pt x="1028" y="1112"/>
                  </a:lnTo>
                  <a:lnTo>
                    <a:pt x="1024" y="1120"/>
                  </a:lnTo>
                  <a:lnTo>
                    <a:pt x="1024" y="1124"/>
                  </a:lnTo>
                  <a:lnTo>
                    <a:pt x="1024" y="1128"/>
                  </a:lnTo>
                  <a:lnTo>
                    <a:pt x="1016" y="1152"/>
                  </a:lnTo>
                  <a:lnTo>
                    <a:pt x="1012" y="1160"/>
                  </a:lnTo>
                  <a:lnTo>
                    <a:pt x="1008" y="1180"/>
                  </a:lnTo>
                  <a:lnTo>
                    <a:pt x="1004" y="1196"/>
                  </a:lnTo>
                  <a:lnTo>
                    <a:pt x="996" y="1224"/>
                  </a:lnTo>
                  <a:lnTo>
                    <a:pt x="988" y="1252"/>
                  </a:lnTo>
                  <a:lnTo>
                    <a:pt x="984" y="1268"/>
                  </a:lnTo>
                  <a:lnTo>
                    <a:pt x="980" y="1300"/>
                  </a:lnTo>
                  <a:lnTo>
                    <a:pt x="976" y="1308"/>
                  </a:lnTo>
                  <a:lnTo>
                    <a:pt x="976" y="1316"/>
                  </a:lnTo>
                  <a:lnTo>
                    <a:pt x="972" y="1332"/>
                  </a:lnTo>
                  <a:lnTo>
                    <a:pt x="972" y="1340"/>
                  </a:lnTo>
                  <a:lnTo>
                    <a:pt x="968" y="1352"/>
                  </a:lnTo>
                  <a:lnTo>
                    <a:pt x="968" y="1356"/>
                  </a:lnTo>
                  <a:lnTo>
                    <a:pt x="968" y="1360"/>
                  </a:lnTo>
                  <a:lnTo>
                    <a:pt x="968" y="1364"/>
                  </a:lnTo>
                  <a:lnTo>
                    <a:pt x="964" y="1372"/>
                  </a:lnTo>
                  <a:lnTo>
                    <a:pt x="964" y="1384"/>
                  </a:lnTo>
                  <a:lnTo>
                    <a:pt x="960" y="1400"/>
                  </a:lnTo>
                  <a:lnTo>
                    <a:pt x="960" y="1412"/>
                  </a:lnTo>
                  <a:lnTo>
                    <a:pt x="960" y="1428"/>
                  </a:lnTo>
                  <a:lnTo>
                    <a:pt x="956" y="1436"/>
                  </a:lnTo>
                  <a:lnTo>
                    <a:pt x="956" y="1464"/>
                  </a:lnTo>
                  <a:lnTo>
                    <a:pt x="952" y="1508"/>
                  </a:lnTo>
                  <a:lnTo>
                    <a:pt x="952" y="1516"/>
                  </a:lnTo>
                  <a:lnTo>
                    <a:pt x="952" y="1544"/>
                  </a:lnTo>
                  <a:lnTo>
                    <a:pt x="952" y="1584"/>
                  </a:lnTo>
                  <a:lnTo>
                    <a:pt x="952" y="1596"/>
                  </a:lnTo>
                  <a:lnTo>
                    <a:pt x="952" y="1604"/>
                  </a:lnTo>
                  <a:lnTo>
                    <a:pt x="952" y="1612"/>
                  </a:lnTo>
                  <a:lnTo>
                    <a:pt x="952" y="1620"/>
                  </a:lnTo>
                  <a:lnTo>
                    <a:pt x="952" y="1636"/>
                  </a:lnTo>
                  <a:lnTo>
                    <a:pt x="952" y="1664"/>
                  </a:lnTo>
                  <a:lnTo>
                    <a:pt x="952" y="1672"/>
                  </a:lnTo>
                  <a:lnTo>
                    <a:pt x="952" y="1716"/>
                  </a:lnTo>
                  <a:lnTo>
                    <a:pt x="952" y="1724"/>
                  </a:lnTo>
                  <a:lnTo>
                    <a:pt x="952" y="1732"/>
                  </a:lnTo>
                  <a:lnTo>
                    <a:pt x="952" y="1748"/>
                  </a:lnTo>
                  <a:lnTo>
                    <a:pt x="948" y="1760"/>
                  </a:lnTo>
                  <a:lnTo>
                    <a:pt x="948" y="1768"/>
                  </a:lnTo>
                  <a:lnTo>
                    <a:pt x="948" y="1780"/>
                  </a:lnTo>
                  <a:lnTo>
                    <a:pt x="948" y="1800"/>
                  </a:lnTo>
                  <a:lnTo>
                    <a:pt x="944" y="1832"/>
                  </a:lnTo>
                  <a:lnTo>
                    <a:pt x="944" y="1852"/>
                  </a:lnTo>
                  <a:lnTo>
                    <a:pt x="944" y="1860"/>
                  </a:lnTo>
                  <a:lnTo>
                    <a:pt x="944" y="1872"/>
                  </a:lnTo>
                  <a:lnTo>
                    <a:pt x="944" y="1888"/>
                  </a:lnTo>
                  <a:lnTo>
                    <a:pt x="944" y="1896"/>
                  </a:lnTo>
                  <a:lnTo>
                    <a:pt x="948" y="1908"/>
                  </a:lnTo>
                  <a:lnTo>
                    <a:pt x="948" y="1916"/>
                  </a:lnTo>
                  <a:lnTo>
                    <a:pt x="948" y="1928"/>
                  </a:lnTo>
                  <a:lnTo>
                    <a:pt x="948" y="1952"/>
                  </a:lnTo>
                  <a:lnTo>
                    <a:pt x="952" y="1972"/>
                  </a:lnTo>
                  <a:lnTo>
                    <a:pt x="952" y="1984"/>
                  </a:lnTo>
                  <a:lnTo>
                    <a:pt x="952" y="2004"/>
                  </a:lnTo>
                  <a:lnTo>
                    <a:pt x="952" y="2012"/>
                  </a:lnTo>
                  <a:lnTo>
                    <a:pt x="952" y="2056"/>
                  </a:lnTo>
                  <a:lnTo>
                    <a:pt x="952" y="2064"/>
                  </a:lnTo>
                  <a:lnTo>
                    <a:pt x="948" y="2084"/>
                  </a:lnTo>
                  <a:lnTo>
                    <a:pt x="948" y="2092"/>
                  </a:lnTo>
                  <a:lnTo>
                    <a:pt x="944" y="2100"/>
                  </a:lnTo>
                  <a:lnTo>
                    <a:pt x="940" y="2112"/>
                  </a:lnTo>
                  <a:lnTo>
                    <a:pt x="940" y="2116"/>
                  </a:lnTo>
                  <a:lnTo>
                    <a:pt x="936" y="2124"/>
                  </a:lnTo>
                  <a:lnTo>
                    <a:pt x="932" y="2132"/>
                  </a:lnTo>
                  <a:lnTo>
                    <a:pt x="924" y="2160"/>
                  </a:lnTo>
                  <a:lnTo>
                    <a:pt x="924" y="2168"/>
                  </a:lnTo>
                  <a:lnTo>
                    <a:pt x="920" y="2172"/>
                  </a:lnTo>
                  <a:lnTo>
                    <a:pt x="920" y="2184"/>
                  </a:lnTo>
                  <a:lnTo>
                    <a:pt x="920" y="2188"/>
                  </a:lnTo>
                  <a:lnTo>
                    <a:pt x="920" y="2192"/>
                  </a:lnTo>
                  <a:lnTo>
                    <a:pt x="920" y="2204"/>
                  </a:lnTo>
                  <a:lnTo>
                    <a:pt x="920" y="2208"/>
                  </a:lnTo>
                  <a:lnTo>
                    <a:pt x="920" y="2212"/>
                  </a:lnTo>
                  <a:lnTo>
                    <a:pt x="920" y="2240"/>
                  </a:lnTo>
                  <a:lnTo>
                    <a:pt x="920" y="2252"/>
                  </a:lnTo>
                  <a:lnTo>
                    <a:pt x="924" y="2260"/>
                  </a:lnTo>
                  <a:lnTo>
                    <a:pt x="924" y="2268"/>
                  </a:lnTo>
                  <a:lnTo>
                    <a:pt x="928" y="2276"/>
                  </a:lnTo>
                  <a:lnTo>
                    <a:pt x="932" y="2288"/>
                  </a:lnTo>
                  <a:lnTo>
                    <a:pt x="932" y="2292"/>
                  </a:lnTo>
                  <a:lnTo>
                    <a:pt x="936" y="2300"/>
                  </a:lnTo>
                  <a:lnTo>
                    <a:pt x="936" y="2304"/>
                  </a:lnTo>
                  <a:lnTo>
                    <a:pt x="940" y="2312"/>
                  </a:lnTo>
                  <a:lnTo>
                    <a:pt x="944" y="2316"/>
                  </a:lnTo>
                  <a:lnTo>
                    <a:pt x="952" y="2332"/>
                  </a:lnTo>
                  <a:lnTo>
                    <a:pt x="936" y="2340"/>
                  </a:lnTo>
                  <a:lnTo>
                    <a:pt x="932" y="2348"/>
                  </a:lnTo>
                  <a:lnTo>
                    <a:pt x="912" y="2352"/>
                  </a:lnTo>
                  <a:lnTo>
                    <a:pt x="908" y="2352"/>
                  </a:lnTo>
                  <a:lnTo>
                    <a:pt x="904" y="2348"/>
                  </a:lnTo>
                  <a:lnTo>
                    <a:pt x="892" y="2336"/>
                  </a:lnTo>
                  <a:lnTo>
                    <a:pt x="884" y="2324"/>
                  </a:lnTo>
                  <a:lnTo>
                    <a:pt x="876" y="2304"/>
                  </a:lnTo>
                  <a:lnTo>
                    <a:pt x="864" y="2296"/>
                  </a:lnTo>
                  <a:lnTo>
                    <a:pt x="844" y="2296"/>
                  </a:lnTo>
                  <a:lnTo>
                    <a:pt x="832" y="2296"/>
                  </a:lnTo>
                  <a:lnTo>
                    <a:pt x="820" y="2284"/>
                  </a:lnTo>
                  <a:lnTo>
                    <a:pt x="800" y="2272"/>
                  </a:lnTo>
                  <a:lnTo>
                    <a:pt x="788" y="2264"/>
                  </a:lnTo>
                  <a:lnTo>
                    <a:pt x="772" y="2248"/>
                  </a:lnTo>
                  <a:lnTo>
                    <a:pt x="760" y="2252"/>
                  </a:lnTo>
                  <a:lnTo>
                    <a:pt x="756" y="2252"/>
                  </a:lnTo>
                  <a:lnTo>
                    <a:pt x="744" y="2248"/>
                  </a:lnTo>
                  <a:lnTo>
                    <a:pt x="744" y="2252"/>
                  </a:lnTo>
                  <a:lnTo>
                    <a:pt x="732" y="2268"/>
                  </a:lnTo>
                  <a:lnTo>
                    <a:pt x="720" y="2280"/>
                  </a:lnTo>
                  <a:lnTo>
                    <a:pt x="704" y="2276"/>
                  </a:lnTo>
                  <a:lnTo>
                    <a:pt x="696" y="2276"/>
                  </a:lnTo>
                  <a:lnTo>
                    <a:pt x="692" y="2276"/>
                  </a:lnTo>
                  <a:lnTo>
                    <a:pt x="676" y="2272"/>
                  </a:lnTo>
                  <a:lnTo>
                    <a:pt x="668" y="2268"/>
                  </a:lnTo>
                  <a:lnTo>
                    <a:pt x="660" y="2272"/>
                  </a:lnTo>
                  <a:lnTo>
                    <a:pt x="656" y="2276"/>
                  </a:lnTo>
                  <a:lnTo>
                    <a:pt x="644" y="2280"/>
                  </a:lnTo>
                  <a:lnTo>
                    <a:pt x="620" y="2280"/>
                  </a:lnTo>
                  <a:lnTo>
                    <a:pt x="612" y="2280"/>
                  </a:lnTo>
                  <a:lnTo>
                    <a:pt x="592" y="2280"/>
                  </a:lnTo>
                  <a:lnTo>
                    <a:pt x="580" y="2284"/>
                  </a:lnTo>
                  <a:lnTo>
                    <a:pt x="560" y="2296"/>
                  </a:lnTo>
                  <a:lnTo>
                    <a:pt x="544" y="2300"/>
                  </a:lnTo>
                  <a:lnTo>
                    <a:pt x="532" y="2300"/>
                  </a:lnTo>
                  <a:lnTo>
                    <a:pt x="512" y="2300"/>
                  </a:lnTo>
                  <a:lnTo>
                    <a:pt x="496" y="2296"/>
                  </a:lnTo>
                  <a:lnTo>
                    <a:pt x="492" y="2296"/>
                  </a:lnTo>
                  <a:lnTo>
                    <a:pt x="488" y="2288"/>
                  </a:lnTo>
                  <a:lnTo>
                    <a:pt x="460" y="2284"/>
                  </a:lnTo>
                  <a:lnTo>
                    <a:pt x="448" y="2280"/>
                  </a:lnTo>
                  <a:lnTo>
                    <a:pt x="436" y="2280"/>
                  </a:lnTo>
                  <a:lnTo>
                    <a:pt x="416" y="2284"/>
                  </a:lnTo>
                  <a:lnTo>
                    <a:pt x="412" y="2284"/>
                  </a:lnTo>
                  <a:lnTo>
                    <a:pt x="400" y="2284"/>
                  </a:lnTo>
                  <a:lnTo>
                    <a:pt x="380" y="2284"/>
                  </a:lnTo>
                  <a:lnTo>
                    <a:pt x="368" y="2280"/>
                  </a:lnTo>
                  <a:lnTo>
                    <a:pt x="360" y="2268"/>
                  </a:lnTo>
                  <a:lnTo>
                    <a:pt x="356" y="2260"/>
                  </a:lnTo>
                  <a:lnTo>
                    <a:pt x="352" y="2244"/>
                  </a:lnTo>
                  <a:lnTo>
                    <a:pt x="344" y="2220"/>
                  </a:lnTo>
                  <a:lnTo>
                    <a:pt x="336" y="2208"/>
                  </a:lnTo>
                  <a:lnTo>
                    <a:pt x="324" y="2188"/>
                  </a:lnTo>
                  <a:lnTo>
                    <a:pt x="308" y="2180"/>
                  </a:lnTo>
                  <a:lnTo>
                    <a:pt x="288" y="2176"/>
                  </a:lnTo>
                  <a:lnTo>
                    <a:pt x="280" y="2172"/>
                  </a:lnTo>
                  <a:lnTo>
                    <a:pt x="268" y="2140"/>
                  </a:lnTo>
                  <a:lnTo>
                    <a:pt x="260" y="2140"/>
                  </a:lnTo>
                  <a:lnTo>
                    <a:pt x="240" y="2148"/>
                  </a:lnTo>
                  <a:lnTo>
                    <a:pt x="248" y="2160"/>
                  </a:lnTo>
                  <a:lnTo>
                    <a:pt x="252" y="2176"/>
                  </a:lnTo>
                  <a:lnTo>
                    <a:pt x="252" y="2196"/>
                  </a:lnTo>
                  <a:lnTo>
                    <a:pt x="232" y="2184"/>
                  </a:lnTo>
                  <a:lnTo>
                    <a:pt x="216" y="2180"/>
                  </a:lnTo>
                  <a:lnTo>
                    <a:pt x="204" y="2176"/>
                  </a:lnTo>
                  <a:lnTo>
                    <a:pt x="192" y="2172"/>
                  </a:lnTo>
                  <a:lnTo>
                    <a:pt x="176" y="2172"/>
                  </a:lnTo>
                  <a:lnTo>
                    <a:pt x="164" y="2180"/>
                  </a:lnTo>
                  <a:lnTo>
                    <a:pt x="144" y="2176"/>
                  </a:lnTo>
                  <a:lnTo>
                    <a:pt x="132" y="2180"/>
                  </a:lnTo>
                  <a:lnTo>
                    <a:pt x="120" y="2156"/>
                  </a:lnTo>
                  <a:lnTo>
                    <a:pt x="108" y="2144"/>
                  </a:lnTo>
                  <a:lnTo>
                    <a:pt x="84" y="2140"/>
                  </a:lnTo>
                  <a:lnTo>
                    <a:pt x="64" y="2144"/>
                  </a:lnTo>
                  <a:lnTo>
                    <a:pt x="48" y="2152"/>
                  </a:lnTo>
                  <a:lnTo>
                    <a:pt x="28" y="2144"/>
                  </a:lnTo>
                  <a:lnTo>
                    <a:pt x="28" y="2124"/>
                  </a:lnTo>
                  <a:lnTo>
                    <a:pt x="44" y="2108"/>
                  </a:lnTo>
                  <a:lnTo>
                    <a:pt x="40" y="2076"/>
                  </a:lnTo>
                  <a:lnTo>
                    <a:pt x="24" y="2068"/>
                  </a:lnTo>
                  <a:lnTo>
                    <a:pt x="12" y="2056"/>
                  </a:lnTo>
                  <a:lnTo>
                    <a:pt x="20" y="2048"/>
                  </a:lnTo>
                  <a:lnTo>
                    <a:pt x="28" y="2028"/>
                  </a:lnTo>
                  <a:lnTo>
                    <a:pt x="36" y="2016"/>
                  </a:lnTo>
                  <a:lnTo>
                    <a:pt x="40" y="2008"/>
                  </a:lnTo>
                  <a:lnTo>
                    <a:pt x="24" y="1992"/>
                  </a:lnTo>
                  <a:lnTo>
                    <a:pt x="8" y="1980"/>
                  </a:lnTo>
                  <a:lnTo>
                    <a:pt x="12" y="1932"/>
                  </a:lnTo>
                  <a:lnTo>
                    <a:pt x="16" y="1920"/>
                  </a:lnTo>
                  <a:lnTo>
                    <a:pt x="16" y="1896"/>
                  </a:lnTo>
                  <a:lnTo>
                    <a:pt x="0" y="1892"/>
                  </a:lnTo>
                  <a:lnTo>
                    <a:pt x="12" y="1872"/>
                  </a:lnTo>
                  <a:lnTo>
                    <a:pt x="32" y="1860"/>
                  </a:lnTo>
                  <a:lnTo>
                    <a:pt x="48" y="1864"/>
                  </a:lnTo>
                  <a:lnTo>
                    <a:pt x="64" y="1864"/>
                  </a:lnTo>
                  <a:lnTo>
                    <a:pt x="80" y="1848"/>
                  </a:lnTo>
                  <a:lnTo>
                    <a:pt x="72" y="1820"/>
                  </a:lnTo>
                  <a:lnTo>
                    <a:pt x="72" y="1816"/>
                  </a:lnTo>
                  <a:lnTo>
                    <a:pt x="68" y="1796"/>
                  </a:lnTo>
                  <a:lnTo>
                    <a:pt x="72" y="1780"/>
                  </a:lnTo>
                  <a:lnTo>
                    <a:pt x="76" y="1768"/>
                  </a:lnTo>
                  <a:lnTo>
                    <a:pt x="84" y="1744"/>
                  </a:lnTo>
                  <a:lnTo>
                    <a:pt x="92" y="1732"/>
                  </a:lnTo>
                  <a:lnTo>
                    <a:pt x="96" y="1720"/>
                  </a:lnTo>
                  <a:lnTo>
                    <a:pt x="104" y="1696"/>
                  </a:lnTo>
                  <a:lnTo>
                    <a:pt x="128" y="1692"/>
                  </a:lnTo>
                  <a:lnTo>
                    <a:pt x="152" y="1692"/>
                  </a:lnTo>
                  <a:lnTo>
                    <a:pt x="164" y="1692"/>
                  </a:lnTo>
                  <a:lnTo>
                    <a:pt x="184" y="1696"/>
                  </a:lnTo>
                  <a:lnTo>
                    <a:pt x="208" y="1700"/>
                  </a:lnTo>
                  <a:lnTo>
                    <a:pt x="220" y="1692"/>
                  </a:lnTo>
                  <a:lnTo>
                    <a:pt x="228" y="1680"/>
                  </a:lnTo>
                  <a:lnTo>
                    <a:pt x="240" y="1664"/>
                  </a:lnTo>
                  <a:lnTo>
                    <a:pt x="252" y="1648"/>
                  </a:lnTo>
                  <a:lnTo>
                    <a:pt x="260" y="1652"/>
                  </a:lnTo>
                  <a:lnTo>
                    <a:pt x="260" y="1632"/>
                  </a:lnTo>
                  <a:lnTo>
                    <a:pt x="252" y="1612"/>
                  </a:lnTo>
                  <a:lnTo>
                    <a:pt x="240" y="1604"/>
                  </a:lnTo>
                  <a:lnTo>
                    <a:pt x="232" y="1596"/>
                  </a:lnTo>
                  <a:lnTo>
                    <a:pt x="220" y="1580"/>
                  </a:lnTo>
                  <a:lnTo>
                    <a:pt x="208" y="1568"/>
                  </a:lnTo>
                  <a:lnTo>
                    <a:pt x="196" y="1556"/>
                  </a:lnTo>
                  <a:lnTo>
                    <a:pt x="184" y="1536"/>
                  </a:lnTo>
                  <a:lnTo>
                    <a:pt x="184" y="1524"/>
                  </a:lnTo>
                  <a:lnTo>
                    <a:pt x="188" y="1500"/>
                  </a:lnTo>
                  <a:lnTo>
                    <a:pt x="196" y="1476"/>
                  </a:lnTo>
                  <a:lnTo>
                    <a:pt x="208" y="1452"/>
                  </a:lnTo>
                  <a:lnTo>
                    <a:pt x="208" y="1436"/>
                  </a:lnTo>
                  <a:lnTo>
                    <a:pt x="208" y="1424"/>
                  </a:lnTo>
                  <a:lnTo>
                    <a:pt x="200" y="1400"/>
                  </a:lnTo>
                  <a:lnTo>
                    <a:pt x="196" y="1396"/>
                  </a:lnTo>
                  <a:lnTo>
                    <a:pt x="180" y="1380"/>
                  </a:lnTo>
                  <a:lnTo>
                    <a:pt x="164" y="1384"/>
                  </a:lnTo>
                  <a:lnTo>
                    <a:pt x="156" y="1388"/>
                  </a:lnTo>
                  <a:lnTo>
                    <a:pt x="156" y="1380"/>
                  </a:lnTo>
                  <a:lnTo>
                    <a:pt x="152" y="1356"/>
                  </a:lnTo>
                  <a:lnTo>
                    <a:pt x="164" y="1348"/>
                  </a:lnTo>
                  <a:lnTo>
                    <a:pt x="176" y="1340"/>
                  </a:lnTo>
                  <a:lnTo>
                    <a:pt x="188" y="1332"/>
                  </a:lnTo>
                  <a:lnTo>
                    <a:pt x="208" y="1328"/>
                  </a:lnTo>
                  <a:lnTo>
                    <a:pt x="232" y="1320"/>
                  </a:lnTo>
                  <a:lnTo>
                    <a:pt x="244" y="1308"/>
                  </a:lnTo>
                  <a:lnTo>
                    <a:pt x="244" y="1296"/>
                  </a:lnTo>
                  <a:lnTo>
                    <a:pt x="256" y="1284"/>
                  </a:lnTo>
                  <a:lnTo>
                    <a:pt x="280" y="1276"/>
                  </a:lnTo>
                  <a:lnTo>
                    <a:pt x="288" y="1272"/>
                  </a:lnTo>
                  <a:lnTo>
                    <a:pt x="300" y="1260"/>
                  </a:lnTo>
                  <a:lnTo>
                    <a:pt x="312" y="1256"/>
                  </a:lnTo>
                  <a:lnTo>
                    <a:pt x="316" y="1252"/>
                  </a:lnTo>
                  <a:lnTo>
                    <a:pt x="340" y="1252"/>
                  </a:lnTo>
                  <a:lnTo>
                    <a:pt x="356" y="1260"/>
                  </a:lnTo>
                  <a:lnTo>
                    <a:pt x="364" y="1240"/>
                  </a:lnTo>
                  <a:lnTo>
                    <a:pt x="360" y="1224"/>
                  </a:lnTo>
                  <a:lnTo>
                    <a:pt x="356" y="1220"/>
                  </a:lnTo>
                  <a:lnTo>
                    <a:pt x="360" y="1220"/>
                  </a:lnTo>
                  <a:lnTo>
                    <a:pt x="368" y="1204"/>
                  </a:lnTo>
                  <a:lnTo>
                    <a:pt x="372" y="1188"/>
                  </a:lnTo>
                  <a:lnTo>
                    <a:pt x="368" y="1168"/>
                  </a:lnTo>
                  <a:lnTo>
                    <a:pt x="368" y="1156"/>
                  </a:lnTo>
                  <a:lnTo>
                    <a:pt x="372" y="1140"/>
                  </a:lnTo>
                  <a:lnTo>
                    <a:pt x="388" y="1136"/>
                  </a:lnTo>
                  <a:lnTo>
                    <a:pt x="400" y="1128"/>
                  </a:lnTo>
                  <a:lnTo>
                    <a:pt x="408" y="1116"/>
                  </a:lnTo>
                  <a:lnTo>
                    <a:pt x="420" y="1108"/>
                  </a:lnTo>
                  <a:lnTo>
                    <a:pt x="424" y="1108"/>
                  </a:lnTo>
                  <a:lnTo>
                    <a:pt x="424" y="1112"/>
                  </a:lnTo>
                  <a:lnTo>
                    <a:pt x="428" y="1120"/>
                  </a:lnTo>
                  <a:lnTo>
                    <a:pt x="428" y="1124"/>
                  </a:lnTo>
                  <a:lnTo>
                    <a:pt x="432" y="1124"/>
                  </a:lnTo>
                  <a:lnTo>
                    <a:pt x="456" y="1124"/>
                  </a:lnTo>
                  <a:lnTo>
                    <a:pt x="472" y="1120"/>
                  </a:lnTo>
                  <a:lnTo>
                    <a:pt x="476" y="1112"/>
                  </a:lnTo>
                  <a:lnTo>
                    <a:pt x="492" y="1104"/>
                  </a:lnTo>
                  <a:lnTo>
                    <a:pt x="504" y="1092"/>
                  </a:lnTo>
                  <a:lnTo>
                    <a:pt x="516" y="1080"/>
                  </a:lnTo>
                  <a:lnTo>
                    <a:pt x="520" y="1080"/>
                  </a:lnTo>
                  <a:lnTo>
                    <a:pt x="528" y="1068"/>
                  </a:lnTo>
                  <a:lnTo>
                    <a:pt x="544" y="1056"/>
                  </a:lnTo>
                  <a:lnTo>
                    <a:pt x="560" y="1044"/>
                  </a:lnTo>
                  <a:lnTo>
                    <a:pt x="572" y="1036"/>
                  </a:lnTo>
                  <a:lnTo>
                    <a:pt x="588" y="1020"/>
                  </a:lnTo>
                  <a:lnTo>
                    <a:pt x="596" y="1012"/>
                  </a:lnTo>
                  <a:lnTo>
                    <a:pt x="612" y="1000"/>
                  </a:lnTo>
                  <a:lnTo>
                    <a:pt x="632" y="984"/>
                  </a:lnTo>
                  <a:lnTo>
                    <a:pt x="652" y="968"/>
                  </a:lnTo>
                  <a:lnTo>
                    <a:pt x="660" y="952"/>
                  </a:lnTo>
                  <a:lnTo>
                    <a:pt x="656" y="940"/>
                  </a:lnTo>
                  <a:lnTo>
                    <a:pt x="640" y="940"/>
                  </a:lnTo>
                  <a:lnTo>
                    <a:pt x="624" y="940"/>
                  </a:lnTo>
                  <a:lnTo>
                    <a:pt x="604" y="944"/>
                  </a:lnTo>
                  <a:lnTo>
                    <a:pt x="596" y="920"/>
                  </a:lnTo>
                  <a:lnTo>
                    <a:pt x="596" y="900"/>
                  </a:lnTo>
                  <a:lnTo>
                    <a:pt x="596" y="880"/>
                  </a:lnTo>
                  <a:lnTo>
                    <a:pt x="596" y="860"/>
                  </a:lnTo>
                  <a:lnTo>
                    <a:pt x="596" y="848"/>
                  </a:lnTo>
                  <a:lnTo>
                    <a:pt x="596" y="832"/>
                  </a:lnTo>
                  <a:lnTo>
                    <a:pt x="596" y="816"/>
                  </a:lnTo>
                  <a:lnTo>
                    <a:pt x="592" y="800"/>
                  </a:lnTo>
                  <a:lnTo>
                    <a:pt x="592" y="780"/>
                  </a:lnTo>
                  <a:lnTo>
                    <a:pt x="592" y="760"/>
                  </a:lnTo>
                  <a:lnTo>
                    <a:pt x="592" y="744"/>
                  </a:lnTo>
                  <a:lnTo>
                    <a:pt x="592" y="728"/>
                  </a:lnTo>
                  <a:lnTo>
                    <a:pt x="592" y="720"/>
                  </a:lnTo>
                  <a:lnTo>
                    <a:pt x="592" y="712"/>
                  </a:lnTo>
                  <a:lnTo>
                    <a:pt x="588" y="712"/>
                  </a:lnTo>
                  <a:lnTo>
                    <a:pt x="568" y="712"/>
                  </a:lnTo>
                  <a:lnTo>
                    <a:pt x="544" y="708"/>
                  </a:lnTo>
                  <a:lnTo>
                    <a:pt x="532" y="708"/>
                  </a:lnTo>
                  <a:lnTo>
                    <a:pt x="512" y="704"/>
                  </a:lnTo>
                  <a:lnTo>
                    <a:pt x="504" y="704"/>
                  </a:lnTo>
                  <a:lnTo>
                    <a:pt x="488" y="712"/>
                  </a:lnTo>
                  <a:lnTo>
                    <a:pt x="476" y="728"/>
                  </a:lnTo>
                  <a:lnTo>
                    <a:pt x="460" y="728"/>
                  </a:lnTo>
                  <a:lnTo>
                    <a:pt x="452" y="716"/>
                  </a:lnTo>
                  <a:lnTo>
                    <a:pt x="436" y="700"/>
                  </a:lnTo>
                  <a:lnTo>
                    <a:pt x="424" y="688"/>
                  </a:lnTo>
                  <a:lnTo>
                    <a:pt x="420" y="680"/>
                  </a:lnTo>
                  <a:lnTo>
                    <a:pt x="412" y="684"/>
                  </a:lnTo>
                  <a:lnTo>
                    <a:pt x="404" y="688"/>
                  </a:lnTo>
                  <a:lnTo>
                    <a:pt x="392" y="692"/>
                  </a:lnTo>
                  <a:lnTo>
                    <a:pt x="380" y="692"/>
                  </a:lnTo>
                  <a:lnTo>
                    <a:pt x="364" y="692"/>
                  </a:lnTo>
                  <a:lnTo>
                    <a:pt x="360" y="692"/>
                  </a:lnTo>
                  <a:lnTo>
                    <a:pt x="360" y="672"/>
                  </a:lnTo>
                  <a:lnTo>
                    <a:pt x="356" y="648"/>
                  </a:lnTo>
                  <a:lnTo>
                    <a:pt x="352" y="632"/>
                  </a:lnTo>
                  <a:lnTo>
                    <a:pt x="348" y="616"/>
                  </a:lnTo>
                  <a:lnTo>
                    <a:pt x="336" y="616"/>
                  </a:lnTo>
                  <a:lnTo>
                    <a:pt x="320" y="612"/>
                  </a:lnTo>
                  <a:lnTo>
                    <a:pt x="304" y="604"/>
                  </a:lnTo>
                  <a:lnTo>
                    <a:pt x="296" y="596"/>
                  </a:lnTo>
                  <a:lnTo>
                    <a:pt x="276" y="588"/>
                  </a:lnTo>
                  <a:lnTo>
                    <a:pt x="268" y="592"/>
                  </a:lnTo>
                  <a:lnTo>
                    <a:pt x="264" y="592"/>
                  </a:lnTo>
                  <a:lnTo>
                    <a:pt x="264" y="588"/>
                  </a:lnTo>
                  <a:lnTo>
                    <a:pt x="260" y="580"/>
                  </a:lnTo>
                  <a:lnTo>
                    <a:pt x="260" y="564"/>
                  </a:lnTo>
                  <a:lnTo>
                    <a:pt x="260" y="544"/>
                  </a:lnTo>
                  <a:lnTo>
                    <a:pt x="260" y="536"/>
                  </a:lnTo>
                  <a:lnTo>
                    <a:pt x="264" y="520"/>
                  </a:lnTo>
                  <a:lnTo>
                    <a:pt x="268" y="500"/>
                  </a:lnTo>
                  <a:lnTo>
                    <a:pt x="268" y="488"/>
                  </a:lnTo>
                  <a:lnTo>
                    <a:pt x="268" y="468"/>
                  </a:lnTo>
                  <a:lnTo>
                    <a:pt x="252" y="460"/>
                  </a:lnTo>
                  <a:lnTo>
                    <a:pt x="236" y="452"/>
                  </a:lnTo>
                  <a:lnTo>
                    <a:pt x="216" y="444"/>
                  </a:lnTo>
                  <a:lnTo>
                    <a:pt x="200" y="440"/>
                  </a:lnTo>
                  <a:lnTo>
                    <a:pt x="188" y="440"/>
                  </a:lnTo>
                  <a:lnTo>
                    <a:pt x="176" y="428"/>
                  </a:lnTo>
                  <a:lnTo>
                    <a:pt x="172" y="424"/>
                  </a:lnTo>
                  <a:lnTo>
                    <a:pt x="176" y="420"/>
                  </a:lnTo>
                  <a:lnTo>
                    <a:pt x="180" y="416"/>
                  </a:lnTo>
                  <a:lnTo>
                    <a:pt x="180" y="400"/>
                  </a:lnTo>
                  <a:lnTo>
                    <a:pt x="180" y="396"/>
                  </a:lnTo>
                  <a:lnTo>
                    <a:pt x="184" y="388"/>
                  </a:lnTo>
                  <a:lnTo>
                    <a:pt x="192" y="376"/>
                  </a:lnTo>
                  <a:lnTo>
                    <a:pt x="192" y="372"/>
                  </a:lnTo>
                  <a:lnTo>
                    <a:pt x="192" y="356"/>
                  </a:lnTo>
                  <a:lnTo>
                    <a:pt x="188" y="356"/>
                  </a:lnTo>
                  <a:lnTo>
                    <a:pt x="172" y="344"/>
                  </a:lnTo>
                  <a:lnTo>
                    <a:pt x="156" y="340"/>
                  </a:lnTo>
                  <a:lnTo>
                    <a:pt x="136" y="340"/>
                  </a:lnTo>
                  <a:lnTo>
                    <a:pt x="120" y="344"/>
                  </a:lnTo>
                  <a:lnTo>
                    <a:pt x="128" y="328"/>
                  </a:lnTo>
                  <a:lnTo>
                    <a:pt x="140" y="320"/>
                  </a:lnTo>
                  <a:lnTo>
                    <a:pt x="148" y="304"/>
                  </a:lnTo>
                  <a:lnTo>
                    <a:pt x="152" y="292"/>
                  </a:lnTo>
                  <a:lnTo>
                    <a:pt x="160" y="276"/>
                  </a:lnTo>
                  <a:lnTo>
                    <a:pt x="164" y="256"/>
                  </a:lnTo>
                  <a:lnTo>
                    <a:pt x="152" y="244"/>
                  </a:lnTo>
                  <a:lnTo>
                    <a:pt x="148" y="232"/>
                  </a:lnTo>
                  <a:lnTo>
                    <a:pt x="140" y="216"/>
                  </a:lnTo>
                  <a:lnTo>
                    <a:pt x="132" y="192"/>
                  </a:lnTo>
                  <a:lnTo>
                    <a:pt x="124" y="172"/>
                  </a:lnTo>
                  <a:lnTo>
                    <a:pt x="124" y="152"/>
                  </a:lnTo>
                  <a:lnTo>
                    <a:pt x="124" y="140"/>
                  </a:lnTo>
                  <a:lnTo>
                    <a:pt x="120" y="128"/>
                  </a:lnTo>
                  <a:lnTo>
                    <a:pt x="120" y="104"/>
                  </a:lnTo>
                  <a:lnTo>
                    <a:pt x="104" y="100"/>
                  </a:lnTo>
                  <a:lnTo>
                    <a:pt x="88" y="96"/>
                  </a:lnTo>
                  <a:lnTo>
                    <a:pt x="72" y="88"/>
                  </a:lnTo>
                  <a:lnTo>
                    <a:pt x="56" y="72"/>
                  </a:lnTo>
                  <a:lnTo>
                    <a:pt x="56" y="60"/>
                  </a:lnTo>
                  <a:lnTo>
                    <a:pt x="68" y="48"/>
                  </a:lnTo>
                  <a:lnTo>
                    <a:pt x="80" y="40"/>
                  </a:lnTo>
                  <a:lnTo>
                    <a:pt x="100" y="24"/>
                  </a:lnTo>
                  <a:lnTo>
                    <a:pt x="108" y="20"/>
                  </a:lnTo>
                  <a:lnTo>
                    <a:pt x="124" y="4"/>
                  </a:lnTo>
                  <a:lnTo>
                    <a:pt x="132" y="0"/>
                  </a:lnTo>
                  <a:lnTo>
                    <a:pt x="132" y="4"/>
                  </a:lnTo>
                  <a:lnTo>
                    <a:pt x="156" y="16"/>
                  </a:lnTo>
                  <a:lnTo>
                    <a:pt x="176" y="16"/>
                  </a:lnTo>
                  <a:lnTo>
                    <a:pt x="184" y="20"/>
                  </a:lnTo>
                  <a:lnTo>
                    <a:pt x="204" y="36"/>
                  </a:lnTo>
                  <a:lnTo>
                    <a:pt x="212" y="44"/>
                  </a:lnTo>
                  <a:lnTo>
                    <a:pt x="212" y="52"/>
                  </a:lnTo>
                  <a:lnTo>
                    <a:pt x="212" y="64"/>
                  </a:lnTo>
                  <a:lnTo>
                    <a:pt x="212" y="72"/>
                  </a:lnTo>
                  <a:lnTo>
                    <a:pt x="216" y="76"/>
                  </a:lnTo>
                  <a:lnTo>
                    <a:pt x="228" y="92"/>
                  </a:lnTo>
                  <a:lnTo>
                    <a:pt x="224" y="120"/>
                  </a:lnTo>
                  <a:lnTo>
                    <a:pt x="224" y="124"/>
                  </a:lnTo>
                  <a:lnTo>
                    <a:pt x="220" y="140"/>
                  </a:lnTo>
                  <a:lnTo>
                    <a:pt x="220" y="144"/>
                  </a:lnTo>
                  <a:lnTo>
                    <a:pt x="220" y="160"/>
                  </a:lnTo>
                  <a:lnTo>
                    <a:pt x="224" y="17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1" name="Freeform 2494">
              <a:extLst>
                <a:ext uri="{FF2B5EF4-FFF2-40B4-BE49-F238E27FC236}">
                  <a16:creationId xmlns:a16="http://schemas.microsoft.com/office/drawing/2014/main" id="{AB63218A-E747-585A-44A2-CC9EE12D7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12688" y="3465000"/>
              <a:ext cx="995363" cy="1023938"/>
            </a:xfrm>
            <a:custGeom>
              <a:avLst/>
              <a:gdLst>
                <a:gd name="T0" fmla="*/ 324 w 2176"/>
                <a:gd name="T1" fmla="*/ 104 h 2240"/>
                <a:gd name="T2" fmla="*/ 376 w 2176"/>
                <a:gd name="T3" fmla="*/ 156 h 2240"/>
                <a:gd name="T4" fmla="*/ 448 w 2176"/>
                <a:gd name="T5" fmla="*/ 284 h 2240"/>
                <a:gd name="T6" fmla="*/ 556 w 2176"/>
                <a:gd name="T7" fmla="*/ 384 h 2240"/>
                <a:gd name="T8" fmla="*/ 524 w 2176"/>
                <a:gd name="T9" fmla="*/ 500 h 2240"/>
                <a:gd name="T10" fmla="*/ 564 w 2176"/>
                <a:gd name="T11" fmla="*/ 616 h 2240"/>
                <a:gd name="T12" fmla="*/ 620 w 2176"/>
                <a:gd name="T13" fmla="*/ 720 h 2240"/>
                <a:gd name="T14" fmla="*/ 660 w 2176"/>
                <a:gd name="T15" fmla="*/ 808 h 2240"/>
                <a:gd name="T16" fmla="*/ 812 w 2176"/>
                <a:gd name="T17" fmla="*/ 960 h 2240"/>
                <a:gd name="T18" fmla="*/ 944 w 2176"/>
                <a:gd name="T19" fmla="*/ 1120 h 2240"/>
                <a:gd name="T20" fmla="*/ 996 w 2176"/>
                <a:gd name="T21" fmla="*/ 1264 h 2240"/>
                <a:gd name="T22" fmla="*/ 1080 w 2176"/>
                <a:gd name="T23" fmla="*/ 1380 h 2240"/>
                <a:gd name="T24" fmla="*/ 1144 w 2176"/>
                <a:gd name="T25" fmla="*/ 1448 h 2240"/>
                <a:gd name="T26" fmla="*/ 1204 w 2176"/>
                <a:gd name="T27" fmla="*/ 1544 h 2240"/>
                <a:gd name="T28" fmla="*/ 1344 w 2176"/>
                <a:gd name="T29" fmla="*/ 1588 h 2240"/>
                <a:gd name="T30" fmla="*/ 1520 w 2176"/>
                <a:gd name="T31" fmla="*/ 1612 h 2240"/>
                <a:gd name="T32" fmla="*/ 1652 w 2176"/>
                <a:gd name="T33" fmla="*/ 1664 h 2240"/>
                <a:gd name="T34" fmla="*/ 1724 w 2176"/>
                <a:gd name="T35" fmla="*/ 1756 h 2240"/>
                <a:gd name="T36" fmla="*/ 1792 w 2176"/>
                <a:gd name="T37" fmla="*/ 1812 h 2240"/>
                <a:gd name="T38" fmla="*/ 1948 w 2176"/>
                <a:gd name="T39" fmla="*/ 1808 h 2240"/>
                <a:gd name="T40" fmla="*/ 2012 w 2176"/>
                <a:gd name="T41" fmla="*/ 1944 h 2240"/>
                <a:gd name="T42" fmla="*/ 2132 w 2176"/>
                <a:gd name="T43" fmla="*/ 2036 h 2240"/>
                <a:gd name="T44" fmla="*/ 2108 w 2176"/>
                <a:gd name="T45" fmla="*/ 2192 h 2240"/>
                <a:gd name="T46" fmla="*/ 1908 w 2176"/>
                <a:gd name="T47" fmla="*/ 2240 h 2240"/>
                <a:gd name="T48" fmla="*/ 1688 w 2176"/>
                <a:gd name="T49" fmla="*/ 2240 h 2240"/>
                <a:gd name="T50" fmla="*/ 1540 w 2176"/>
                <a:gd name="T51" fmla="*/ 2140 h 2240"/>
                <a:gd name="T52" fmla="*/ 1440 w 2176"/>
                <a:gd name="T53" fmla="*/ 2036 h 2240"/>
                <a:gd name="T54" fmla="*/ 1284 w 2176"/>
                <a:gd name="T55" fmla="*/ 2092 h 2240"/>
                <a:gd name="T56" fmla="*/ 1228 w 2176"/>
                <a:gd name="T57" fmla="*/ 1972 h 2240"/>
                <a:gd name="T58" fmla="*/ 1188 w 2176"/>
                <a:gd name="T59" fmla="*/ 1840 h 2240"/>
                <a:gd name="T60" fmla="*/ 1032 w 2176"/>
                <a:gd name="T61" fmla="*/ 1776 h 2240"/>
                <a:gd name="T62" fmla="*/ 908 w 2176"/>
                <a:gd name="T63" fmla="*/ 1656 h 2240"/>
                <a:gd name="T64" fmla="*/ 868 w 2176"/>
                <a:gd name="T65" fmla="*/ 1752 h 2240"/>
                <a:gd name="T66" fmla="*/ 740 w 2176"/>
                <a:gd name="T67" fmla="*/ 1696 h 2240"/>
                <a:gd name="T68" fmla="*/ 676 w 2176"/>
                <a:gd name="T69" fmla="*/ 1676 h 2240"/>
                <a:gd name="T70" fmla="*/ 592 w 2176"/>
                <a:gd name="T71" fmla="*/ 1616 h 2240"/>
                <a:gd name="T72" fmla="*/ 648 w 2176"/>
                <a:gd name="T73" fmla="*/ 1416 h 2240"/>
                <a:gd name="T74" fmla="*/ 712 w 2176"/>
                <a:gd name="T75" fmla="*/ 1356 h 2240"/>
                <a:gd name="T76" fmla="*/ 568 w 2176"/>
                <a:gd name="T77" fmla="*/ 1320 h 2240"/>
                <a:gd name="T78" fmla="*/ 588 w 2176"/>
                <a:gd name="T79" fmla="*/ 1160 h 2240"/>
                <a:gd name="T80" fmla="*/ 632 w 2176"/>
                <a:gd name="T81" fmla="*/ 1036 h 2240"/>
                <a:gd name="T82" fmla="*/ 600 w 2176"/>
                <a:gd name="T83" fmla="*/ 980 h 2240"/>
                <a:gd name="T84" fmla="*/ 480 w 2176"/>
                <a:gd name="T85" fmla="*/ 1024 h 2240"/>
                <a:gd name="T86" fmla="*/ 408 w 2176"/>
                <a:gd name="T87" fmla="*/ 952 h 2240"/>
                <a:gd name="T88" fmla="*/ 424 w 2176"/>
                <a:gd name="T89" fmla="*/ 876 h 2240"/>
                <a:gd name="T90" fmla="*/ 420 w 2176"/>
                <a:gd name="T91" fmla="*/ 812 h 2240"/>
                <a:gd name="T92" fmla="*/ 360 w 2176"/>
                <a:gd name="T93" fmla="*/ 708 h 2240"/>
                <a:gd name="T94" fmla="*/ 288 w 2176"/>
                <a:gd name="T95" fmla="*/ 816 h 2240"/>
                <a:gd name="T96" fmla="*/ 172 w 2176"/>
                <a:gd name="T97" fmla="*/ 884 h 2240"/>
                <a:gd name="T98" fmla="*/ 108 w 2176"/>
                <a:gd name="T99" fmla="*/ 928 h 2240"/>
                <a:gd name="T100" fmla="*/ 108 w 2176"/>
                <a:gd name="T101" fmla="*/ 780 h 2240"/>
                <a:gd name="T102" fmla="*/ 152 w 2176"/>
                <a:gd name="T103" fmla="*/ 696 h 2240"/>
                <a:gd name="T104" fmla="*/ 232 w 2176"/>
                <a:gd name="T105" fmla="*/ 612 h 2240"/>
                <a:gd name="T106" fmla="*/ 120 w 2176"/>
                <a:gd name="T107" fmla="*/ 568 h 2240"/>
                <a:gd name="T108" fmla="*/ 76 w 2176"/>
                <a:gd name="T109" fmla="*/ 460 h 2240"/>
                <a:gd name="T110" fmla="*/ 64 w 2176"/>
                <a:gd name="T111" fmla="*/ 328 h 2240"/>
                <a:gd name="T112" fmla="*/ 76 w 2176"/>
                <a:gd name="T113" fmla="*/ 220 h 2240"/>
                <a:gd name="T114" fmla="*/ 76 w 2176"/>
                <a:gd name="T115" fmla="*/ 72 h 2240"/>
                <a:gd name="T116" fmla="*/ 80 w 2176"/>
                <a:gd name="T117" fmla="*/ 20 h 2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76" h="2240">
                  <a:moveTo>
                    <a:pt x="184" y="0"/>
                  </a:moveTo>
                  <a:lnTo>
                    <a:pt x="200" y="16"/>
                  </a:lnTo>
                  <a:lnTo>
                    <a:pt x="212" y="24"/>
                  </a:lnTo>
                  <a:lnTo>
                    <a:pt x="232" y="36"/>
                  </a:lnTo>
                  <a:lnTo>
                    <a:pt x="244" y="48"/>
                  </a:lnTo>
                  <a:lnTo>
                    <a:pt x="256" y="48"/>
                  </a:lnTo>
                  <a:lnTo>
                    <a:pt x="276" y="48"/>
                  </a:lnTo>
                  <a:lnTo>
                    <a:pt x="288" y="56"/>
                  </a:lnTo>
                  <a:lnTo>
                    <a:pt x="296" y="76"/>
                  </a:lnTo>
                  <a:lnTo>
                    <a:pt x="304" y="88"/>
                  </a:lnTo>
                  <a:lnTo>
                    <a:pt x="316" y="100"/>
                  </a:lnTo>
                  <a:lnTo>
                    <a:pt x="320" y="104"/>
                  </a:lnTo>
                  <a:lnTo>
                    <a:pt x="324" y="104"/>
                  </a:lnTo>
                  <a:lnTo>
                    <a:pt x="344" y="100"/>
                  </a:lnTo>
                  <a:lnTo>
                    <a:pt x="348" y="92"/>
                  </a:lnTo>
                  <a:lnTo>
                    <a:pt x="364" y="84"/>
                  </a:lnTo>
                  <a:lnTo>
                    <a:pt x="360" y="92"/>
                  </a:lnTo>
                  <a:lnTo>
                    <a:pt x="360" y="108"/>
                  </a:lnTo>
                  <a:lnTo>
                    <a:pt x="364" y="116"/>
                  </a:lnTo>
                  <a:lnTo>
                    <a:pt x="364" y="120"/>
                  </a:lnTo>
                  <a:lnTo>
                    <a:pt x="364" y="124"/>
                  </a:lnTo>
                  <a:lnTo>
                    <a:pt x="368" y="128"/>
                  </a:lnTo>
                  <a:lnTo>
                    <a:pt x="368" y="132"/>
                  </a:lnTo>
                  <a:lnTo>
                    <a:pt x="368" y="140"/>
                  </a:lnTo>
                  <a:lnTo>
                    <a:pt x="372" y="148"/>
                  </a:lnTo>
                  <a:lnTo>
                    <a:pt x="376" y="156"/>
                  </a:lnTo>
                  <a:lnTo>
                    <a:pt x="376" y="160"/>
                  </a:lnTo>
                  <a:lnTo>
                    <a:pt x="380" y="168"/>
                  </a:lnTo>
                  <a:lnTo>
                    <a:pt x="380" y="172"/>
                  </a:lnTo>
                  <a:lnTo>
                    <a:pt x="384" y="180"/>
                  </a:lnTo>
                  <a:lnTo>
                    <a:pt x="388" y="192"/>
                  </a:lnTo>
                  <a:lnTo>
                    <a:pt x="400" y="208"/>
                  </a:lnTo>
                  <a:lnTo>
                    <a:pt x="400" y="212"/>
                  </a:lnTo>
                  <a:lnTo>
                    <a:pt x="408" y="220"/>
                  </a:lnTo>
                  <a:lnTo>
                    <a:pt x="432" y="256"/>
                  </a:lnTo>
                  <a:lnTo>
                    <a:pt x="436" y="268"/>
                  </a:lnTo>
                  <a:lnTo>
                    <a:pt x="440" y="272"/>
                  </a:lnTo>
                  <a:lnTo>
                    <a:pt x="444" y="276"/>
                  </a:lnTo>
                  <a:lnTo>
                    <a:pt x="448" y="284"/>
                  </a:lnTo>
                  <a:lnTo>
                    <a:pt x="456" y="288"/>
                  </a:lnTo>
                  <a:lnTo>
                    <a:pt x="460" y="296"/>
                  </a:lnTo>
                  <a:lnTo>
                    <a:pt x="468" y="304"/>
                  </a:lnTo>
                  <a:lnTo>
                    <a:pt x="476" y="312"/>
                  </a:lnTo>
                  <a:lnTo>
                    <a:pt x="508" y="340"/>
                  </a:lnTo>
                  <a:lnTo>
                    <a:pt x="512" y="344"/>
                  </a:lnTo>
                  <a:lnTo>
                    <a:pt x="516" y="348"/>
                  </a:lnTo>
                  <a:lnTo>
                    <a:pt x="528" y="356"/>
                  </a:lnTo>
                  <a:lnTo>
                    <a:pt x="532" y="360"/>
                  </a:lnTo>
                  <a:lnTo>
                    <a:pt x="536" y="360"/>
                  </a:lnTo>
                  <a:lnTo>
                    <a:pt x="548" y="368"/>
                  </a:lnTo>
                  <a:lnTo>
                    <a:pt x="556" y="376"/>
                  </a:lnTo>
                  <a:lnTo>
                    <a:pt x="556" y="384"/>
                  </a:lnTo>
                  <a:lnTo>
                    <a:pt x="556" y="388"/>
                  </a:lnTo>
                  <a:lnTo>
                    <a:pt x="556" y="392"/>
                  </a:lnTo>
                  <a:lnTo>
                    <a:pt x="560" y="404"/>
                  </a:lnTo>
                  <a:lnTo>
                    <a:pt x="552" y="428"/>
                  </a:lnTo>
                  <a:lnTo>
                    <a:pt x="548" y="432"/>
                  </a:lnTo>
                  <a:lnTo>
                    <a:pt x="544" y="448"/>
                  </a:lnTo>
                  <a:lnTo>
                    <a:pt x="540" y="460"/>
                  </a:lnTo>
                  <a:lnTo>
                    <a:pt x="536" y="464"/>
                  </a:lnTo>
                  <a:lnTo>
                    <a:pt x="532" y="472"/>
                  </a:lnTo>
                  <a:lnTo>
                    <a:pt x="528" y="480"/>
                  </a:lnTo>
                  <a:lnTo>
                    <a:pt x="528" y="488"/>
                  </a:lnTo>
                  <a:lnTo>
                    <a:pt x="524" y="496"/>
                  </a:lnTo>
                  <a:lnTo>
                    <a:pt x="524" y="500"/>
                  </a:lnTo>
                  <a:lnTo>
                    <a:pt x="524" y="516"/>
                  </a:lnTo>
                  <a:lnTo>
                    <a:pt x="524" y="524"/>
                  </a:lnTo>
                  <a:lnTo>
                    <a:pt x="528" y="528"/>
                  </a:lnTo>
                  <a:lnTo>
                    <a:pt x="528" y="536"/>
                  </a:lnTo>
                  <a:lnTo>
                    <a:pt x="528" y="540"/>
                  </a:lnTo>
                  <a:lnTo>
                    <a:pt x="532" y="548"/>
                  </a:lnTo>
                  <a:lnTo>
                    <a:pt x="536" y="552"/>
                  </a:lnTo>
                  <a:lnTo>
                    <a:pt x="536" y="560"/>
                  </a:lnTo>
                  <a:lnTo>
                    <a:pt x="540" y="568"/>
                  </a:lnTo>
                  <a:lnTo>
                    <a:pt x="544" y="576"/>
                  </a:lnTo>
                  <a:lnTo>
                    <a:pt x="548" y="584"/>
                  </a:lnTo>
                  <a:lnTo>
                    <a:pt x="556" y="600"/>
                  </a:lnTo>
                  <a:lnTo>
                    <a:pt x="564" y="616"/>
                  </a:lnTo>
                  <a:lnTo>
                    <a:pt x="572" y="632"/>
                  </a:lnTo>
                  <a:lnTo>
                    <a:pt x="572" y="636"/>
                  </a:lnTo>
                  <a:lnTo>
                    <a:pt x="580" y="648"/>
                  </a:lnTo>
                  <a:lnTo>
                    <a:pt x="588" y="664"/>
                  </a:lnTo>
                  <a:lnTo>
                    <a:pt x="588" y="668"/>
                  </a:lnTo>
                  <a:lnTo>
                    <a:pt x="592" y="668"/>
                  </a:lnTo>
                  <a:lnTo>
                    <a:pt x="592" y="672"/>
                  </a:lnTo>
                  <a:lnTo>
                    <a:pt x="596" y="680"/>
                  </a:lnTo>
                  <a:lnTo>
                    <a:pt x="600" y="688"/>
                  </a:lnTo>
                  <a:lnTo>
                    <a:pt x="604" y="692"/>
                  </a:lnTo>
                  <a:lnTo>
                    <a:pt x="612" y="704"/>
                  </a:lnTo>
                  <a:lnTo>
                    <a:pt x="612" y="708"/>
                  </a:lnTo>
                  <a:lnTo>
                    <a:pt x="620" y="720"/>
                  </a:lnTo>
                  <a:lnTo>
                    <a:pt x="620" y="724"/>
                  </a:lnTo>
                  <a:lnTo>
                    <a:pt x="624" y="740"/>
                  </a:lnTo>
                  <a:lnTo>
                    <a:pt x="624" y="744"/>
                  </a:lnTo>
                  <a:lnTo>
                    <a:pt x="624" y="752"/>
                  </a:lnTo>
                  <a:lnTo>
                    <a:pt x="628" y="760"/>
                  </a:lnTo>
                  <a:lnTo>
                    <a:pt x="632" y="768"/>
                  </a:lnTo>
                  <a:lnTo>
                    <a:pt x="636" y="772"/>
                  </a:lnTo>
                  <a:lnTo>
                    <a:pt x="640" y="780"/>
                  </a:lnTo>
                  <a:lnTo>
                    <a:pt x="644" y="784"/>
                  </a:lnTo>
                  <a:lnTo>
                    <a:pt x="648" y="792"/>
                  </a:lnTo>
                  <a:lnTo>
                    <a:pt x="652" y="796"/>
                  </a:lnTo>
                  <a:lnTo>
                    <a:pt x="656" y="800"/>
                  </a:lnTo>
                  <a:lnTo>
                    <a:pt x="660" y="808"/>
                  </a:lnTo>
                  <a:lnTo>
                    <a:pt x="668" y="812"/>
                  </a:lnTo>
                  <a:lnTo>
                    <a:pt x="684" y="828"/>
                  </a:lnTo>
                  <a:lnTo>
                    <a:pt x="696" y="840"/>
                  </a:lnTo>
                  <a:lnTo>
                    <a:pt x="700" y="844"/>
                  </a:lnTo>
                  <a:lnTo>
                    <a:pt x="728" y="872"/>
                  </a:lnTo>
                  <a:lnTo>
                    <a:pt x="736" y="880"/>
                  </a:lnTo>
                  <a:lnTo>
                    <a:pt x="740" y="888"/>
                  </a:lnTo>
                  <a:lnTo>
                    <a:pt x="748" y="896"/>
                  </a:lnTo>
                  <a:lnTo>
                    <a:pt x="752" y="900"/>
                  </a:lnTo>
                  <a:lnTo>
                    <a:pt x="768" y="916"/>
                  </a:lnTo>
                  <a:lnTo>
                    <a:pt x="776" y="924"/>
                  </a:lnTo>
                  <a:lnTo>
                    <a:pt x="800" y="948"/>
                  </a:lnTo>
                  <a:lnTo>
                    <a:pt x="812" y="960"/>
                  </a:lnTo>
                  <a:lnTo>
                    <a:pt x="820" y="968"/>
                  </a:lnTo>
                  <a:lnTo>
                    <a:pt x="832" y="984"/>
                  </a:lnTo>
                  <a:lnTo>
                    <a:pt x="840" y="988"/>
                  </a:lnTo>
                  <a:lnTo>
                    <a:pt x="872" y="1028"/>
                  </a:lnTo>
                  <a:lnTo>
                    <a:pt x="892" y="1056"/>
                  </a:lnTo>
                  <a:lnTo>
                    <a:pt x="896" y="1064"/>
                  </a:lnTo>
                  <a:lnTo>
                    <a:pt x="900" y="1068"/>
                  </a:lnTo>
                  <a:lnTo>
                    <a:pt x="904" y="1072"/>
                  </a:lnTo>
                  <a:lnTo>
                    <a:pt x="912" y="1080"/>
                  </a:lnTo>
                  <a:lnTo>
                    <a:pt x="924" y="1096"/>
                  </a:lnTo>
                  <a:lnTo>
                    <a:pt x="928" y="1100"/>
                  </a:lnTo>
                  <a:lnTo>
                    <a:pt x="936" y="1108"/>
                  </a:lnTo>
                  <a:lnTo>
                    <a:pt x="944" y="1120"/>
                  </a:lnTo>
                  <a:lnTo>
                    <a:pt x="952" y="1136"/>
                  </a:lnTo>
                  <a:lnTo>
                    <a:pt x="956" y="1144"/>
                  </a:lnTo>
                  <a:lnTo>
                    <a:pt x="960" y="1156"/>
                  </a:lnTo>
                  <a:lnTo>
                    <a:pt x="964" y="1164"/>
                  </a:lnTo>
                  <a:lnTo>
                    <a:pt x="964" y="1180"/>
                  </a:lnTo>
                  <a:lnTo>
                    <a:pt x="968" y="1192"/>
                  </a:lnTo>
                  <a:lnTo>
                    <a:pt x="968" y="1200"/>
                  </a:lnTo>
                  <a:lnTo>
                    <a:pt x="980" y="1236"/>
                  </a:lnTo>
                  <a:lnTo>
                    <a:pt x="984" y="1240"/>
                  </a:lnTo>
                  <a:lnTo>
                    <a:pt x="984" y="1248"/>
                  </a:lnTo>
                  <a:lnTo>
                    <a:pt x="988" y="1252"/>
                  </a:lnTo>
                  <a:lnTo>
                    <a:pt x="996" y="1260"/>
                  </a:lnTo>
                  <a:lnTo>
                    <a:pt x="996" y="1264"/>
                  </a:lnTo>
                  <a:lnTo>
                    <a:pt x="1004" y="1284"/>
                  </a:lnTo>
                  <a:lnTo>
                    <a:pt x="1004" y="1292"/>
                  </a:lnTo>
                  <a:lnTo>
                    <a:pt x="1004" y="1304"/>
                  </a:lnTo>
                  <a:lnTo>
                    <a:pt x="1012" y="1328"/>
                  </a:lnTo>
                  <a:lnTo>
                    <a:pt x="1012" y="1336"/>
                  </a:lnTo>
                  <a:lnTo>
                    <a:pt x="1016" y="1340"/>
                  </a:lnTo>
                  <a:lnTo>
                    <a:pt x="1024" y="1348"/>
                  </a:lnTo>
                  <a:lnTo>
                    <a:pt x="1032" y="1352"/>
                  </a:lnTo>
                  <a:lnTo>
                    <a:pt x="1040" y="1356"/>
                  </a:lnTo>
                  <a:lnTo>
                    <a:pt x="1044" y="1360"/>
                  </a:lnTo>
                  <a:lnTo>
                    <a:pt x="1048" y="1364"/>
                  </a:lnTo>
                  <a:lnTo>
                    <a:pt x="1052" y="1364"/>
                  </a:lnTo>
                  <a:lnTo>
                    <a:pt x="1080" y="1380"/>
                  </a:lnTo>
                  <a:lnTo>
                    <a:pt x="1088" y="1384"/>
                  </a:lnTo>
                  <a:lnTo>
                    <a:pt x="1096" y="1404"/>
                  </a:lnTo>
                  <a:lnTo>
                    <a:pt x="1100" y="1416"/>
                  </a:lnTo>
                  <a:lnTo>
                    <a:pt x="1100" y="1424"/>
                  </a:lnTo>
                  <a:lnTo>
                    <a:pt x="1100" y="1432"/>
                  </a:lnTo>
                  <a:lnTo>
                    <a:pt x="1100" y="1436"/>
                  </a:lnTo>
                  <a:lnTo>
                    <a:pt x="1108" y="1440"/>
                  </a:lnTo>
                  <a:lnTo>
                    <a:pt x="1112" y="1444"/>
                  </a:lnTo>
                  <a:lnTo>
                    <a:pt x="1120" y="1448"/>
                  </a:lnTo>
                  <a:lnTo>
                    <a:pt x="1124" y="1448"/>
                  </a:lnTo>
                  <a:lnTo>
                    <a:pt x="1132" y="1448"/>
                  </a:lnTo>
                  <a:lnTo>
                    <a:pt x="1140" y="1448"/>
                  </a:lnTo>
                  <a:lnTo>
                    <a:pt x="1144" y="1448"/>
                  </a:lnTo>
                  <a:lnTo>
                    <a:pt x="1152" y="1448"/>
                  </a:lnTo>
                  <a:lnTo>
                    <a:pt x="1156" y="1456"/>
                  </a:lnTo>
                  <a:lnTo>
                    <a:pt x="1156" y="1464"/>
                  </a:lnTo>
                  <a:lnTo>
                    <a:pt x="1156" y="1472"/>
                  </a:lnTo>
                  <a:lnTo>
                    <a:pt x="1160" y="1488"/>
                  </a:lnTo>
                  <a:lnTo>
                    <a:pt x="1164" y="1496"/>
                  </a:lnTo>
                  <a:lnTo>
                    <a:pt x="1172" y="1516"/>
                  </a:lnTo>
                  <a:lnTo>
                    <a:pt x="1172" y="1520"/>
                  </a:lnTo>
                  <a:lnTo>
                    <a:pt x="1180" y="1524"/>
                  </a:lnTo>
                  <a:lnTo>
                    <a:pt x="1184" y="1528"/>
                  </a:lnTo>
                  <a:lnTo>
                    <a:pt x="1188" y="1536"/>
                  </a:lnTo>
                  <a:lnTo>
                    <a:pt x="1192" y="1540"/>
                  </a:lnTo>
                  <a:lnTo>
                    <a:pt x="1204" y="1544"/>
                  </a:lnTo>
                  <a:lnTo>
                    <a:pt x="1212" y="1548"/>
                  </a:lnTo>
                  <a:lnTo>
                    <a:pt x="1216" y="1548"/>
                  </a:lnTo>
                  <a:lnTo>
                    <a:pt x="1228" y="1552"/>
                  </a:lnTo>
                  <a:lnTo>
                    <a:pt x="1268" y="1572"/>
                  </a:lnTo>
                  <a:lnTo>
                    <a:pt x="1276" y="1576"/>
                  </a:lnTo>
                  <a:lnTo>
                    <a:pt x="1288" y="1580"/>
                  </a:lnTo>
                  <a:lnTo>
                    <a:pt x="1292" y="1580"/>
                  </a:lnTo>
                  <a:lnTo>
                    <a:pt x="1304" y="1584"/>
                  </a:lnTo>
                  <a:lnTo>
                    <a:pt x="1312" y="1584"/>
                  </a:lnTo>
                  <a:lnTo>
                    <a:pt x="1316" y="1588"/>
                  </a:lnTo>
                  <a:lnTo>
                    <a:pt x="1324" y="1588"/>
                  </a:lnTo>
                  <a:lnTo>
                    <a:pt x="1332" y="1588"/>
                  </a:lnTo>
                  <a:lnTo>
                    <a:pt x="1344" y="1588"/>
                  </a:lnTo>
                  <a:lnTo>
                    <a:pt x="1364" y="1588"/>
                  </a:lnTo>
                  <a:lnTo>
                    <a:pt x="1372" y="1588"/>
                  </a:lnTo>
                  <a:lnTo>
                    <a:pt x="1376" y="1588"/>
                  </a:lnTo>
                  <a:lnTo>
                    <a:pt x="1380" y="1588"/>
                  </a:lnTo>
                  <a:lnTo>
                    <a:pt x="1384" y="1588"/>
                  </a:lnTo>
                  <a:lnTo>
                    <a:pt x="1400" y="1588"/>
                  </a:lnTo>
                  <a:lnTo>
                    <a:pt x="1412" y="1588"/>
                  </a:lnTo>
                  <a:lnTo>
                    <a:pt x="1420" y="1588"/>
                  </a:lnTo>
                  <a:lnTo>
                    <a:pt x="1444" y="1588"/>
                  </a:lnTo>
                  <a:lnTo>
                    <a:pt x="1456" y="1588"/>
                  </a:lnTo>
                  <a:lnTo>
                    <a:pt x="1480" y="1588"/>
                  </a:lnTo>
                  <a:lnTo>
                    <a:pt x="1488" y="1588"/>
                  </a:lnTo>
                  <a:lnTo>
                    <a:pt x="1520" y="1612"/>
                  </a:lnTo>
                  <a:lnTo>
                    <a:pt x="1544" y="1632"/>
                  </a:lnTo>
                  <a:lnTo>
                    <a:pt x="1552" y="1640"/>
                  </a:lnTo>
                  <a:lnTo>
                    <a:pt x="1560" y="1644"/>
                  </a:lnTo>
                  <a:lnTo>
                    <a:pt x="1568" y="1648"/>
                  </a:lnTo>
                  <a:lnTo>
                    <a:pt x="1584" y="1648"/>
                  </a:lnTo>
                  <a:lnTo>
                    <a:pt x="1592" y="1648"/>
                  </a:lnTo>
                  <a:lnTo>
                    <a:pt x="1600" y="1648"/>
                  </a:lnTo>
                  <a:lnTo>
                    <a:pt x="1608" y="1648"/>
                  </a:lnTo>
                  <a:lnTo>
                    <a:pt x="1620" y="1648"/>
                  </a:lnTo>
                  <a:lnTo>
                    <a:pt x="1632" y="1652"/>
                  </a:lnTo>
                  <a:lnTo>
                    <a:pt x="1644" y="1652"/>
                  </a:lnTo>
                  <a:lnTo>
                    <a:pt x="1652" y="1656"/>
                  </a:lnTo>
                  <a:lnTo>
                    <a:pt x="1652" y="1664"/>
                  </a:lnTo>
                  <a:lnTo>
                    <a:pt x="1656" y="1664"/>
                  </a:lnTo>
                  <a:lnTo>
                    <a:pt x="1656" y="1668"/>
                  </a:lnTo>
                  <a:lnTo>
                    <a:pt x="1660" y="1684"/>
                  </a:lnTo>
                  <a:lnTo>
                    <a:pt x="1676" y="1712"/>
                  </a:lnTo>
                  <a:lnTo>
                    <a:pt x="1684" y="1716"/>
                  </a:lnTo>
                  <a:lnTo>
                    <a:pt x="1688" y="1724"/>
                  </a:lnTo>
                  <a:lnTo>
                    <a:pt x="1692" y="1724"/>
                  </a:lnTo>
                  <a:lnTo>
                    <a:pt x="1696" y="1728"/>
                  </a:lnTo>
                  <a:lnTo>
                    <a:pt x="1700" y="1728"/>
                  </a:lnTo>
                  <a:lnTo>
                    <a:pt x="1700" y="1732"/>
                  </a:lnTo>
                  <a:lnTo>
                    <a:pt x="1704" y="1732"/>
                  </a:lnTo>
                  <a:lnTo>
                    <a:pt x="1708" y="1736"/>
                  </a:lnTo>
                  <a:lnTo>
                    <a:pt x="1724" y="1756"/>
                  </a:lnTo>
                  <a:lnTo>
                    <a:pt x="1728" y="1764"/>
                  </a:lnTo>
                  <a:lnTo>
                    <a:pt x="1728" y="1776"/>
                  </a:lnTo>
                  <a:lnTo>
                    <a:pt x="1732" y="1780"/>
                  </a:lnTo>
                  <a:lnTo>
                    <a:pt x="1736" y="1792"/>
                  </a:lnTo>
                  <a:lnTo>
                    <a:pt x="1740" y="1796"/>
                  </a:lnTo>
                  <a:lnTo>
                    <a:pt x="1744" y="1800"/>
                  </a:lnTo>
                  <a:lnTo>
                    <a:pt x="1748" y="1804"/>
                  </a:lnTo>
                  <a:lnTo>
                    <a:pt x="1760" y="1808"/>
                  </a:lnTo>
                  <a:lnTo>
                    <a:pt x="1764" y="1808"/>
                  </a:lnTo>
                  <a:lnTo>
                    <a:pt x="1772" y="1812"/>
                  </a:lnTo>
                  <a:lnTo>
                    <a:pt x="1780" y="1812"/>
                  </a:lnTo>
                  <a:lnTo>
                    <a:pt x="1788" y="1812"/>
                  </a:lnTo>
                  <a:lnTo>
                    <a:pt x="1792" y="1812"/>
                  </a:lnTo>
                  <a:lnTo>
                    <a:pt x="1800" y="1812"/>
                  </a:lnTo>
                  <a:lnTo>
                    <a:pt x="1836" y="1804"/>
                  </a:lnTo>
                  <a:lnTo>
                    <a:pt x="1840" y="1804"/>
                  </a:lnTo>
                  <a:lnTo>
                    <a:pt x="1848" y="1804"/>
                  </a:lnTo>
                  <a:lnTo>
                    <a:pt x="1868" y="1800"/>
                  </a:lnTo>
                  <a:lnTo>
                    <a:pt x="1888" y="1792"/>
                  </a:lnTo>
                  <a:lnTo>
                    <a:pt x="1892" y="1792"/>
                  </a:lnTo>
                  <a:lnTo>
                    <a:pt x="1912" y="1784"/>
                  </a:lnTo>
                  <a:lnTo>
                    <a:pt x="1928" y="1780"/>
                  </a:lnTo>
                  <a:lnTo>
                    <a:pt x="1936" y="1780"/>
                  </a:lnTo>
                  <a:lnTo>
                    <a:pt x="1936" y="1784"/>
                  </a:lnTo>
                  <a:lnTo>
                    <a:pt x="1940" y="1796"/>
                  </a:lnTo>
                  <a:lnTo>
                    <a:pt x="1948" y="1808"/>
                  </a:lnTo>
                  <a:lnTo>
                    <a:pt x="1952" y="1816"/>
                  </a:lnTo>
                  <a:lnTo>
                    <a:pt x="1952" y="1820"/>
                  </a:lnTo>
                  <a:lnTo>
                    <a:pt x="1956" y="1840"/>
                  </a:lnTo>
                  <a:lnTo>
                    <a:pt x="1960" y="1852"/>
                  </a:lnTo>
                  <a:lnTo>
                    <a:pt x="1964" y="1864"/>
                  </a:lnTo>
                  <a:lnTo>
                    <a:pt x="1956" y="1884"/>
                  </a:lnTo>
                  <a:lnTo>
                    <a:pt x="1960" y="1892"/>
                  </a:lnTo>
                  <a:lnTo>
                    <a:pt x="1960" y="1904"/>
                  </a:lnTo>
                  <a:lnTo>
                    <a:pt x="1964" y="1916"/>
                  </a:lnTo>
                  <a:lnTo>
                    <a:pt x="1972" y="1928"/>
                  </a:lnTo>
                  <a:lnTo>
                    <a:pt x="1984" y="1932"/>
                  </a:lnTo>
                  <a:lnTo>
                    <a:pt x="1992" y="1936"/>
                  </a:lnTo>
                  <a:lnTo>
                    <a:pt x="2012" y="1944"/>
                  </a:lnTo>
                  <a:lnTo>
                    <a:pt x="2016" y="1956"/>
                  </a:lnTo>
                  <a:lnTo>
                    <a:pt x="2024" y="1968"/>
                  </a:lnTo>
                  <a:lnTo>
                    <a:pt x="2036" y="1972"/>
                  </a:lnTo>
                  <a:lnTo>
                    <a:pt x="2052" y="1976"/>
                  </a:lnTo>
                  <a:lnTo>
                    <a:pt x="2060" y="1984"/>
                  </a:lnTo>
                  <a:lnTo>
                    <a:pt x="2064" y="1988"/>
                  </a:lnTo>
                  <a:lnTo>
                    <a:pt x="2076" y="1992"/>
                  </a:lnTo>
                  <a:lnTo>
                    <a:pt x="2092" y="1996"/>
                  </a:lnTo>
                  <a:lnTo>
                    <a:pt x="2100" y="2000"/>
                  </a:lnTo>
                  <a:lnTo>
                    <a:pt x="2104" y="2008"/>
                  </a:lnTo>
                  <a:lnTo>
                    <a:pt x="2112" y="2020"/>
                  </a:lnTo>
                  <a:lnTo>
                    <a:pt x="2124" y="2028"/>
                  </a:lnTo>
                  <a:lnTo>
                    <a:pt x="2132" y="2036"/>
                  </a:lnTo>
                  <a:lnTo>
                    <a:pt x="2148" y="2052"/>
                  </a:lnTo>
                  <a:lnTo>
                    <a:pt x="2160" y="2060"/>
                  </a:lnTo>
                  <a:lnTo>
                    <a:pt x="2160" y="2084"/>
                  </a:lnTo>
                  <a:lnTo>
                    <a:pt x="2156" y="2092"/>
                  </a:lnTo>
                  <a:lnTo>
                    <a:pt x="2148" y="2112"/>
                  </a:lnTo>
                  <a:lnTo>
                    <a:pt x="2140" y="2124"/>
                  </a:lnTo>
                  <a:lnTo>
                    <a:pt x="2152" y="2140"/>
                  </a:lnTo>
                  <a:lnTo>
                    <a:pt x="2160" y="2148"/>
                  </a:lnTo>
                  <a:lnTo>
                    <a:pt x="2176" y="2156"/>
                  </a:lnTo>
                  <a:lnTo>
                    <a:pt x="2160" y="2168"/>
                  </a:lnTo>
                  <a:lnTo>
                    <a:pt x="2144" y="2184"/>
                  </a:lnTo>
                  <a:lnTo>
                    <a:pt x="2128" y="2188"/>
                  </a:lnTo>
                  <a:lnTo>
                    <a:pt x="2108" y="2192"/>
                  </a:lnTo>
                  <a:lnTo>
                    <a:pt x="2096" y="2200"/>
                  </a:lnTo>
                  <a:lnTo>
                    <a:pt x="2088" y="2212"/>
                  </a:lnTo>
                  <a:lnTo>
                    <a:pt x="2076" y="2224"/>
                  </a:lnTo>
                  <a:lnTo>
                    <a:pt x="2072" y="2240"/>
                  </a:lnTo>
                  <a:lnTo>
                    <a:pt x="2056" y="2240"/>
                  </a:lnTo>
                  <a:lnTo>
                    <a:pt x="2036" y="2240"/>
                  </a:lnTo>
                  <a:lnTo>
                    <a:pt x="2024" y="2240"/>
                  </a:lnTo>
                  <a:lnTo>
                    <a:pt x="1984" y="2240"/>
                  </a:lnTo>
                  <a:lnTo>
                    <a:pt x="1976" y="2240"/>
                  </a:lnTo>
                  <a:lnTo>
                    <a:pt x="1956" y="2240"/>
                  </a:lnTo>
                  <a:lnTo>
                    <a:pt x="1944" y="2240"/>
                  </a:lnTo>
                  <a:lnTo>
                    <a:pt x="1928" y="2240"/>
                  </a:lnTo>
                  <a:lnTo>
                    <a:pt x="1908" y="2240"/>
                  </a:lnTo>
                  <a:lnTo>
                    <a:pt x="1900" y="2240"/>
                  </a:lnTo>
                  <a:lnTo>
                    <a:pt x="1880" y="2240"/>
                  </a:lnTo>
                  <a:lnTo>
                    <a:pt x="1860" y="2240"/>
                  </a:lnTo>
                  <a:lnTo>
                    <a:pt x="1840" y="2240"/>
                  </a:lnTo>
                  <a:lnTo>
                    <a:pt x="1828" y="2240"/>
                  </a:lnTo>
                  <a:lnTo>
                    <a:pt x="1812" y="2240"/>
                  </a:lnTo>
                  <a:lnTo>
                    <a:pt x="1792" y="2240"/>
                  </a:lnTo>
                  <a:lnTo>
                    <a:pt x="1772" y="2240"/>
                  </a:lnTo>
                  <a:lnTo>
                    <a:pt x="1760" y="2240"/>
                  </a:lnTo>
                  <a:lnTo>
                    <a:pt x="1740" y="2240"/>
                  </a:lnTo>
                  <a:lnTo>
                    <a:pt x="1716" y="2240"/>
                  </a:lnTo>
                  <a:lnTo>
                    <a:pt x="1704" y="2240"/>
                  </a:lnTo>
                  <a:lnTo>
                    <a:pt x="1688" y="2240"/>
                  </a:lnTo>
                  <a:lnTo>
                    <a:pt x="1668" y="2240"/>
                  </a:lnTo>
                  <a:lnTo>
                    <a:pt x="1652" y="2240"/>
                  </a:lnTo>
                  <a:lnTo>
                    <a:pt x="1640" y="2240"/>
                  </a:lnTo>
                  <a:lnTo>
                    <a:pt x="1632" y="2220"/>
                  </a:lnTo>
                  <a:lnTo>
                    <a:pt x="1636" y="2208"/>
                  </a:lnTo>
                  <a:lnTo>
                    <a:pt x="1632" y="2192"/>
                  </a:lnTo>
                  <a:lnTo>
                    <a:pt x="1616" y="2188"/>
                  </a:lnTo>
                  <a:lnTo>
                    <a:pt x="1600" y="2180"/>
                  </a:lnTo>
                  <a:lnTo>
                    <a:pt x="1592" y="2176"/>
                  </a:lnTo>
                  <a:lnTo>
                    <a:pt x="1576" y="2168"/>
                  </a:lnTo>
                  <a:lnTo>
                    <a:pt x="1564" y="2164"/>
                  </a:lnTo>
                  <a:lnTo>
                    <a:pt x="1548" y="2152"/>
                  </a:lnTo>
                  <a:lnTo>
                    <a:pt x="1540" y="2140"/>
                  </a:lnTo>
                  <a:lnTo>
                    <a:pt x="1524" y="2120"/>
                  </a:lnTo>
                  <a:lnTo>
                    <a:pt x="1520" y="2112"/>
                  </a:lnTo>
                  <a:lnTo>
                    <a:pt x="1504" y="2096"/>
                  </a:lnTo>
                  <a:lnTo>
                    <a:pt x="1492" y="2080"/>
                  </a:lnTo>
                  <a:lnTo>
                    <a:pt x="1480" y="2068"/>
                  </a:lnTo>
                  <a:lnTo>
                    <a:pt x="1484" y="2048"/>
                  </a:lnTo>
                  <a:lnTo>
                    <a:pt x="1496" y="2048"/>
                  </a:lnTo>
                  <a:lnTo>
                    <a:pt x="1504" y="2024"/>
                  </a:lnTo>
                  <a:lnTo>
                    <a:pt x="1492" y="2016"/>
                  </a:lnTo>
                  <a:lnTo>
                    <a:pt x="1472" y="2016"/>
                  </a:lnTo>
                  <a:lnTo>
                    <a:pt x="1464" y="2020"/>
                  </a:lnTo>
                  <a:lnTo>
                    <a:pt x="1448" y="2032"/>
                  </a:lnTo>
                  <a:lnTo>
                    <a:pt x="1440" y="2036"/>
                  </a:lnTo>
                  <a:lnTo>
                    <a:pt x="1424" y="2044"/>
                  </a:lnTo>
                  <a:lnTo>
                    <a:pt x="1404" y="2060"/>
                  </a:lnTo>
                  <a:lnTo>
                    <a:pt x="1392" y="2068"/>
                  </a:lnTo>
                  <a:lnTo>
                    <a:pt x="1388" y="2072"/>
                  </a:lnTo>
                  <a:lnTo>
                    <a:pt x="1380" y="2076"/>
                  </a:lnTo>
                  <a:lnTo>
                    <a:pt x="1364" y="2088"/>
                  </a:lnTo>
                  <a:lnTo>
                    <a:pt x="1348" y="2096"/>
                  </a:lnTo>
                  <a:lnTo>
                    <a:pt x="1336" y="2100"/>
                  </a:lnTo>
                  <a:lnTo>
                    <a:pt x="1320" y="2100"/>
                  </a:lnTo>
                  <a:lnTo>
                    <a:pt x="1308" y="2104"/>
                  </a:lnTo>
                  <a:lnTo>
                    <a:pt x="1288" y="2104"/>
                  </a:lnTo>
                  <a:lnTo>
                    <a:pt x="1288" y="2100"/>
                  </a:lnTo>
                  <a:lnTo>
                    <a:pt x="1284" y="2092"/>
                  </a:lnTo>
                  <a:lnTo>
                    <a:pt x="1276" y="2088"/>
                  </a:lnTo>
                  <a:lnTo>
                    <a:pt x="1268" y="2084"/>
                  </a:lnTo>
                  <a:lnTo>
                    <a:pt x="1264" y="2076"/>
                  </a:lnTo>
                  <a:lnTo>
                    <a:pt x="1264" y="2068"/>
                  </a:lnTo>
                  <a:lnTo>
                    <a:pt x="1244" y="2056"/>
                  </a:lnTo>
                  <a:lnTo>
                    <a:pt x="1224" y="2044"/>
                  </a:lnTo>
                  <a:lnTo>
                    <a:pt x="1212" y="2036"/>
                  </a:lnTo>
                  <a:lnTo>
                    <a:pt x="1212" y="2024"/>
                  </a:lnTo>
                  <a:lnTo>
                    <a:pt x="1212" y="2008"/>
                  </a:lnTo>
                  <a:lnTo>
                    <a:pt x="1220" y="2000"/>
                  </a:lnTo>
                  <a:lnTo>
                    <a:pt x="1228" y="1984"/>
                  </a:lnTo>
                  <a:lnTo>
                    <a:pt x="1224" y="1972"/>
                  </a:lnTo>
                  <a:lnTo>
                    <a:pt x="1228" y="1972"/>
                  </a:lnTo>
                  <a:lnTo>
                    <a:pt x="1232" y="1964"/>
                  </a:lnTo>
                  <a:lnTo>
                    <a:pt x="1236" y="1956"/>
                  </a:lnTo>
                  <a:lnTo>
                    <a:pt x="1240" y="1940"/>
                  </a:lnTo>
                  <a:lnTo>
                    <a:pt x="1244" y="1928"/>
                  </a:lnTo>
                  <a:lnTo>
                    <a:pt x="1244" y="1924"/>
                  </a:lnTo>
                  <a:lnTo>
                    <a:pt x="1244" y="1916"/>
                  </a:lnTo>
                  <a:lnTo>
                    <a:pt x="1240" y="1900"/>
                  </a:lnTo>
                  <a:lnTo>
                    <a:pt x="1236" y="1888"/>
                  </a:lnTo>
                  <a:lnTo>
                    <a:pt x="1232" y="1872"/>
                  </a:lnTo>
                  <a:lnTo>
                    <a:pt x="1220" y="1848"/>
                  </a:lnTo>
                  <a:lnTo>
                    <a:pt x="1200" y="1848"/>
                  </a:lnTo>
                  <a:lnTo>
                    <a:pt x="1192" y="1844"/>
                  </a:lnTo>
                  <a:lnTo>
                    <a:pt x="1188" y="1840"/>
                  </a:lnTo>
                  <a:lnTo>
                    <a:pt x="1180" y="1840"/>
                  </a:lnTo>
                  <a:lnTo>
                    <a:pt x="1168" y="1844"/>
                  </a:lnTo>
                  <a:lnTo>
                    <a:pt x="1164" y="1844"/>
                  </a:lnTo>
                  <a:lnTo>
                    <a:pt x="1140" y="1852"/>
                  </a:lnTo>
                  <a:lnTo>
                    <a:pt x="1124" y="1840"/>
                  </a:lnTo>
                  <a:lnTo>
                    <a:pt x="1108" y="1848"/>
                  </a:lnTo>
                  <a:lnTo>
                    <a:pt x="1088" y="1852"/>
                  </a:lnTo>
                  <a:lnTo>
                    <a:pt x="1088" y="1832"/>
                  </a:lnTo>
                  <a:lnTo>
                    <a:pt x="1064" y="1832"/>
                  </a:lnTo>
                  <a:lnTo>
                    <a:pt x="1052" y="1820"/>
                  </a:lnTo>
                  <a:lnTo>
                    <a:pt x="1040" y="1800"/>
                  </a:lnTo>
                  <a:lnTo>
                    <a:pt x="1040" y="1788"/>
                  </a:lnTo>
                  <a:lnTo>
                    <a:pt x="1032" y="1776"/>
                  </a:lnTo>
                  <a:lnTo>
                    <a:pt x="1024" y="1764"/>
                  </a:lnTo>
                  <a:lnTo>
                    <a:pt x="1024" y="1756"/>
                  </a:lnTo>
                  <a:lnTo>
                    <a:pt x="1016" y="1752"/>
                  </a:lnTo>
                  <a:lnTo>
                    <a:pt x="1012" y="1744"/>
                  </a:lnTo>
                  <a:lnTo>
                    <a:pt x="1000" y="1732"/>
                  </a:lnTo>
                  <a:lnTo>
                    <a:pt x="996" y="1728"/>
                  </a:lnTo>
                  <a:lnTo>
                    <a:pt x="984" y="1712"/>
                  </a:lnTo>
                  <a:lnTo>
                    <a:pt x="980" y="1700"/>
                  </a:lnTo>
                  <a:lnTo>
                    <a:pt x="968" y="1684"/>
                  </a:lnTo>
                  <a:lnTo>
                    <a:pt x="960" y="1668"/>
                  </a:lnTo>
                  <a:lnTo>
                    <a:pt x="936" y="1664"/>
                  </a:lnTo>
                  <a:lnTo>
                    <a:pt x="920" y="1660"/>
                  </a:lnTo>
                  <a:lnTo>
                    <a:pt x="908" y="1656"/>
                  </a:lnTo>
                  <a:lnTo>
                    <a:pt x="892" y="1644"/>
                  </a:lnTo>
                  <a:lnTo>
                    <a:pt x="888" y="1644"/>
                  </a:lnTo>
                  <a:lnTo>
                    <a:pt x="868" y="1640"/>
                  </a:lnTo>
                  <a:lnTo>
                    <a:pt x="872" y="1652"/>
                  </a:lnTo>
                  <a:lnTo>
                    <a:pt x="864" y="1664"/>
                  </a:lnTo>
                  <a:lnTo>
                    <a:pt x="856" y="1676"/>
                  </a:lnTo>
                  <a:lnTo>
                    <a:pt x="856" y="1692"/>
                  </a:lnTo>
                  <a:lnTo>
                    <a:pt x="864" y="1696"/>
                  </a:lnTo>
                  <a:lnTo>
                    <a:pt x="868" y="1704"/>
                  </a:lnTo>
                  <a:lnTo>
                    <a:pt x="868" y="1712"/>
                  </a:lnTo>
                  <a:lnTo>
                    <a:pt x="860" y="1728"/>
                  </a:lnTo>
                  <a:lnTo>
                    <a:pt x="868" y="1740"/>
                  </a:lnTo>
                  <a:lnTo>
                    <a:pt x="868" y="1752"/>
                  </a:lnTo>
                  <a:lnTo>
                    <a:pt x="868" y="1760"/>
                  </a:lnTo>
                  <a:lnTo>
                    <a:pt x="852" y="1748"/>
                  </a:lnTo>
                  <a:lnTo>
                    <a:pt x="836" y="1740"/>
                  </a:lnTo>
                  <a:lnTo>
                    <a:pt x="832" y="1728"/>
                  </a:lnTo>
                  <a:lnTo>
                    <a:pt x="828" y="1720"/>
                  </a:lnTo>
                  <a:lnTo>
                    <a:pt x="824" y="1708"/>
                  </a:lnTo>
                  <a:lnTo>
                    <a:pt x="804" y="1708"/>
                  </a:lnTo>
                  <a:lnTo>
                    <a:pt x="800" y="1704"/>
                  </a:lnTo>
                  <a:lnTo>
                    <a:pt x="792" y="1692"/>
                  </a:lnTo>
                  <a:lnTo>
                    <a:pt x="788" y="1692"/>
                  </a:lnTo>
                  <a:lnTo>
                    <a:pt x="776" y="1688"/>
                  </a:lnTo>
                  <a:lnTo>
                    <a:pt x="760" y="1688"/>
                  </a:lnTo>
                  <a:lnTo>
                    <a:pt x="740" y="1696"/>
                  </a:lnTo>
                  <a:lnTo>
                    <a:pt x="740" y="1692"/>
                  </a:lnTo>
                  <a:lnTo>
                    <a:pt x="728" y="1700"/>
                  </a:lnTo>
                  <a:lnTo>
                    <a:pt x="716" y="1712"/>
                  </a:lnTo>
                  <a:lnTo>
                    <a:pt x="708" y="1720"/>
                  </a:lnTo>
                  <a:lnTo>
                    <a:pt x="704" y="1724"/>
                  </a:lnTo>
                  <a:lnTo>
                    <a:pt x="704" y="1716"/>
                  </a:lnTo>
                  <a:lnTo>
                    <a:pt x="692" y="1704"/>
                  </a:lnTo>
                  <a:lnTo>
                    <a:pt x="692" y="1700"/>
                  </a:lnTo>
                  <a:lnTo>
                    <a:pt x="688" y="1696"/>
                  </a:lnTo>
                  <a:lnTo>
                    <a:pt x="684" y="1688"/>
                  </a:lnTo>
                  <a:lnTo>
                    <a:pt x="680" y="1684"/>
                  </a:lnTo>
                  <a:lnTo>
                    <a:pt x="676" y="1680"/>
                  </a:lnTo>
                  <a:lnTo>
                    <a:pt x="676" y="1676"/>
                  </a:lnTo>
                  <a:lnTo>
                    <a:pt x="676" y="1668"/>
                  </a:lnTo>
                  <a:lnTo>
                    <a:pt x="664" y="1660"/>
                  </a:lnTo>
                  <a:lnTo>
                    <a:pt x="644" y="1652"/>
                  </a:lnTo>
                  <a:lnTo>
                    <a:pt x="644" y="1648"/>
                  </a:lnTo>
                  <a:lnTo>
                    <a:pt x="640" y="1648"/>
                  </a:lnTo>
                  <a:lnTo>
                    <a:pt x="636" y="1648"/>
                  </a:lnTo>
                  <a:lnTo>
                    <a:pt x="624" y="1652"/>
                  </a:lnTo>
                  <a:lnTo>
                    <a:pt x="620" y="1648"/>
                  </a:lnTo>
                  <a:lnTo>
                    <a:pt x="608" y="1636"/>
                  </a:lnTo>
                  <a:lnTo>
                    <a:pt x="596" y="1632"/>
                  </a:lnTo>
                  <a:lnTo>
                    <a:pt x="592" y="1632"/>
                  </a:lnTo>
                  <a:lnTo>
                    <a:pt x="592" y="1620"/>
                  </a:lnTo>
                  <a:lnTo>
                    <a:pt x="592" y="1616"/>
                  </a:lnTo>
                  <a:lnTo>
                    <a:pt x="596" y="1596"/>
                  </a:lnTo>
                  <a:lnTo>
                    <a:pt x="600" y="1576"/>
                  </a:lnTo>
                  <a:lnTo>
                    <a:pt x="608" y="1556"/>
                  </a:lnTo>
                  <a:lnTo>
                    <a:pt x="616" y="1544"/>
                  </a:lnTo>
                  <a:lnTo>
                    <a:pt x="628" y="1528"/>
                  </a:lnTo>
                  <a:lnTo>
                    <a:pt x="624" y="1516"/>
                  </a:lnTo>
                  <a:lnTo>
                    <a:pt x="624" y="1508"/>
                  </a:lnTo>
                  <a:lnTo>
                    <a:pt x="616" y="1496"/>
                  </a:lnTo>
                  <a:lnTo>
                    <a:pt x="620" y="1480"/>
                  </a:lnTo>
                  <a:lnTo>
                    <a:pt x="620" y="1456"/>
                  </a:lnTo>
                  <a:lnTo>
                    <a:pt x="636" y="1436"/>
                  </a:lnTo>
                  <a:lnTo>
                    <a:pt x="644" y="1424"/>
                  </a:lnTo>
                  <a:lnTo>
                    <a:pt x="648" y="1416"/>
                  </a:lnTo>
                  <a:lnTo>
                    <a:pt x="664" y="1420"/>
                  </a:lnTo>
                  <a:lnTo>
                    <a:pt x="668" y="1420"/>
                  </a:lnTo>
                  <a:lnTo>
                    <a:pt x="688" y="1420"/>
                  </a:lnTo>
                  <a:lnTo>
                    <a:pt x="708" y="1432"/>
                  </a:lnTo>
                  <a:lnTo>
                    <a:pt x="712" y="1432"/>
                  </a:lnTo>
                  <a:lnTo>
                    <a:pt x="712" y="1428"/>
                  </a:lnTo>
                  <a:lnTo>
                    <a:pt x="708" y="1412"/>
                  </a:lnTo>
                  <a:lnTo>
                    <a:pt x="716" y="1396"/>
                  </a:lnTo>
                  <a:lnTo>
                    <a:pt x="728" y="1376"/>
                  </a:lnTo>
                  <a:lnTo>
                    <a:pt x="728" y="1372"/>
                  </a:lnTo>
                  <a:lnTo>
                    <a:pt x="732" y="1368"/>
                  </a:lnTo>
                  <a:lnTo>
                    <a:pt x="728" y="1364"/>
                  </a:lnTo>
                  <a:lnTo>
                    <a:pt x="712" y="1356"/>
                  </a:lnTo>
                  <a:lnTo>
                    <a:pt x="696" y="1352"/>
                  </a:lnTo>
                  <a:lnTo>
                    <a:pt x="680" y="1360"/>
                  </a:lnTo>
                  <a:lnTo>
                    <a:pt x="664" y="1352"/>
                  </a:lnTo>
                  <a:lnTo>
                    <a:pt x="652" y="1352"/>
                  </a:lnTo>
                  <a:lnTo>
                    <a:pt x="636" y="1352"/>
                  </a:lnTo>
                  <a:lnTo>
                    <a:pt x="628" y="1336"/>
                  </a:lnTo>
                  <a:lnTo>
                    <a:pt x="616" y="1328"/>
                  </a:lnTo>
                  <a:lnTo>
                    <a:pt x="612" y="1328"/>
                  </a:lnTo>
                  <a:lnTo>
                    <a:pt x="608" y="1324"/>
                  </a:lnTo>
                  <a:lnTo>
                    <a:pt x="596" y="1324"/>
                  </a:lnTo>
                  <a:lnTo>
                    <a:pt x="576" y="1332"/>
                  </a:lnTo>
                  <a:lnTo>
                    <a:pt x="572" y="1324"/>
                  </a:lnTo>
                  <a:lnTo>
                    <a:pt x="568" y="1320"/>
                  </a:lnTo>
                  <a:lnTo>
                    <a:pt x="576" y="1304"/>
                  </a:lnTo>
                  <a:lnTo>
                    <a:pt x="580" y="1292"/>
                  </a:lnTo>
                  <a:lnTo>
                    <a:pt x="568" y="1280"/>
                  </a:lnTo>
                  <a:lnTo>
                    <a:pt x="556" y="1272"/>
                  </a:lnTo>
                  <a:lnTo>
                    <a:pt x="544" y="1256"/>
                  </a:lnTo>
                  <a:lnTo>
                    <a:pt x="544" y="1240"/>
                  </a:lnTo>
                  <a:lnTo>
                    <a:pt x="548" y="1232"/>
                  </a:lnTo>
                  <a:lnTo>
                    <a:pt x="548" y="1224"/>
                  </a:lnTo>
                  <a:lnTo>
                    <a:pt x="564" y="1220"/>
                  </a:lnTo>
                  <a:lnTo>
                    <a:pt x="576" y="1208"/>
                  </a:lnTo>
                  <a:lnTo>
                    <a:pt x="588" y="1188"/>
                  </a:lnTo>
                  <a:lnTo>
                    <a:pt x="588" y="1172"/>
                  </a:lnTo>
                  <a:lnTo>
                    <a:pt x="588" y="1160"/>
                  </a:lnTo>
                  <a:lnTo>
                    <a:pt x="588" y="1144"/>
                  </a:lnTo>
                  <a:lnTo>
                    <a:pt x="592" y="1128"/>
                  </a:lnTo>
                  <a:lnTo>
                    <a:pt x="592" y="1112"/>
                  </a:lnTo>
                  <a:lnTo>
                    <a:pt x="596" y="1108"/>
                  </a:lnTo>
                  <a:lnTo>
                    <a:pt x="604" y="1096"/>
                  </a:lnTo>
                  <a:lnTo>
                    <a:pt x="612" y="1088"/>
                  </a:lnTo>
                  <a:lnTo>
                    <a:pt x="608" y="1080"/>
                  </a:lnTo>
                  <a:lnTo>
                    <a:pt x="608" y="1072"/>
                  </a:lnTo>
                  <a:lnTo>
                    <a:pt x="620" y="1060"/>
                  </a:lnTo>
                  <a:lnTo>
                    <a:pt x="624" y="1060"/>
                  </a:lnTo>
                  <a:lnTo>
                    <a:pt x="624" y="1056"/>
                  </a:lnTo>
                  <a:lnTo>
                    <a:pt x="628" y="1040"/>
                  </a:lnTo>
                  <a:lnTo>
                    <a:pt x="632" y="1036"/>
                  </a:lnTo>
                  <a:lnTo>
                    <a:pt x="636" y="1032"/>
                  </a:lnTo>
                  <a:lnTo>
                    <a:pt x="644" y="1020"/>
                  </a:lnTo>
                  <a:lnTo>
                    <a:pt x="656" y="1004"/>
                  </a:lnTo>
                  <a:lnTo>
                    <a:pt x="656" y="1000"/>
                  </a:lnTo>
                  <a:lnTo>
                    <a:pt x="652" y="996"/>
                  </a:lnTo>
                  <a:lnTo>
                    <a:pt x="652" y="988"/>
                  </a:lnTo>
                  <a:lnTo>
                    <a:pt x="640" y="988"/>
                  </a:lnTo>
                  <a:lnTo>
                    <a:pt x="640" y="992"/>
                  </a:lnTo>
                  <a:lnTo>
                    <a:pt x="632" y="988"/>
                  </a:lnTo>
                  <a:lnTo>
                    <a:pt x="624" y="984"/>
                  </a:lnTo>
                  <a:lnTo>
                    <a:pt x="616" y="984"/>
                  </a:lnTo>
                  <a:lnTo>
                    <a:pt x="608" y="980"/>
                  </a:lnTo>
                  <a:lnTo>
                    <a:pt x="600" y="980"/>
                  </a:lnTo>
                  <a:lnTo>
                    <a:pt x="596" y="976"/>
                  </a:lnTo>
                  <a:lnTo>
                    <a:pt x="584" y="972"/>
                  </a:lnTo>
                  <a:lnTo>
                    <a:pt x="568" y="968"/>
                  </a:lnTo>
                  <a:lnTo>
                    <a:pt x="556" y="952"/>
                  </a:lnTo>
                  <a:lnTo>
                    <a:pt x="532" y="956"/>
                  </a:lnTo>
                  <a:lnTo>
                    <a:pt x="520" y="972"/>
                  </a:lnTo>
                  <a:lnTo>
                    <a:pt x="512" y="992"/>
                  </a:lnTo>
                  <a:lnTo>
                    <a:pt x="508" y="996"/>
                  </a:lnTo>
                  <a:lnTo>
                    <a:pt x="504" y="1000"/>
                  </a:lnTo>
                  <a:lnTo>
                    <a:pt x="504" y="1008"/>
                  </a:lnTo>
                  <a:lnTo>
                    <a:pt x="492" y="1012"/>
                  </a:lnTo>
                  <a:lnTo>
                    <a:pt x="488" y="1020"/>
                  </a:lnTo>
                  <a:lnTo>
                    <a:pt x="480" y="1024"/>
                  </a:lnTo>
                  <a:lnTo>
                    <a:pt x="472" y="1028"/>
                  </a:lnTo>
                  <a:lnTo>
                    <a:pt x="468" y="1020"/>
                  </a:lnTo>
                  <a:lnTo>
                    <a:pt x="468" y="1016"/>
                  </a:lnTo>
                  <a:lnTo>
                    <a:pt x="468" y="1012"/>
                  </a:lnTo>
                  <a:lnTo>
                    <a:pt x="464" y="996"/>
                  </a:lnTo>
                  <a:lnTo>
                    <a:pt x="460" y="988"/>
                  </a:lnTo>
                  <a:lnTo>
                    <a:pt x="456" y="988"/>
                  </a:lnTo>
                  <a:lnTo>
                    <a:pt x="452" y="984"/>
                  </a:lnTo>
                  <a:lnTo>
                    <a:pt x="444" y="992"/>
                  </a:lnTo>
                  <a:lnTo>
                    <a:pt x="420" y="984"/>
                  </a:lnTo>
                  <a:lnTo>
                    <a:pt x="412" y="976"/>
                  </a:lnTo>
                  <a:lnTo>
                    <a:pt x="412" y="960"/>
                  </a:lnTo>
                  <a:lnTo>
                    <a:pt x="408" y="952"/>
                  </a:lnTo>
                  <a:lnTo>
                    <a:pt x="400" y="944"/>
                  </a:lnTo>
                  <a:lnTo>
                    <a:pt x="412" y="944"/>
                  </a:lnTo>
                  <a:lnTo>
                    <a:pt x="416" y="940"/>
                  </a:lnTo>
                  <a:lnTo>
                    <a:pt x="432" y="932"/>
                  </a:lnTo>
                  <a:lnTo>
                    <a:pt x="420" y="924"/>
                  </a:lnTo>
                  <a:lnTo>
                    <a:pt x="412" y="916"/>
                  </a:lnTo>
                  <a:lnTo>
                    <a:pt x="396" y="900"/>
                  </a:lnTo>
                  <a:lnTo>
                    <a:pt x="400" y="892"/>
                  </a:lnTo>
                  <a:lnTo>
                    <a:pt x="400" y="888"/>
                  </a:lnTo>
                  <a:lnTo>
                    <a:pt x="404" y="884"/>
                  </a:lnTo>
                  <a:lnTo>
                    <a:pt x="408" y="868"/>
                  </a:lnTo>
                  <a:lnTo>
                    <a:pt x="412" y="872"/>
                  </a:lnTo>
                  <a:lnTo>
                    <a:pt x="424" y="876"/>
                  </a:lnTo>
                  <a:lnTo>
                    <a:pt x="440" y="884"/>
                  </a:lnTo>
                  <a:lnTo>
                    <a:pt x="444" y="888"/>
                  </a:lnTo>
                  <a:lnTo>
                    <a:pt x="444" y="884"/>
                  </a:lnTo>
                  <a:lnTo>
                    <a:pt x="448" y="868"/>
                  </a:lnTo>
                  <a:lnTo>
                    <a:pt x="468" y="856"/>
                  </a:lnTo>
                  <a:lnTo>
                    <a:pt x="488" y="852"/>
                  </a:lnTo>
                  <a:lnTo>
                    <a:pt x="480" y="844"/>
                  </a:lnTo>
                  <a:lnTo>
                    <a:pt x="476" y="832"/>
                  </a:lnTo>
                  <a:lnTo>
                    <a:pt x="464" y="820"/>
                  </a:lnTo>
                  <a:lnTo>
                    <a:pt x="440" y="824"/>
                  </a:lnTo>
                  <a:lnTo>
                    <a:pt x="428" y="820"/>
                  </a:lnTo>
                  <a:lnTo>
                    <a:pt x="420" y="816"/>
                  </a:lnTo>
                  <a:lnTo>
                    <a:pt x="420" y="812"/>
                  </a:lnTo>
                  <a:lnTo>
                    <a:pt x="420" y="792"/>
                  </a:lnTo>
                  <a:lnTo>
                    <a:pt x="404" y="776"/>
                  </a:lnTo>
                  <a:lnTo>
                    <a:pt x="400" y="752"/>
                  </a:lnTo>
                  <a:lnTo>
                    <a:pt x="404" y="744"/>
                  </a:lnTo>
                  <a:lnTo>
                    <a:pt x="408" y="736"/>
                  </a:lnTo>
                  <a:lnTo>
                    <a:pt x="408" y="724"/>
                  </a:lnTo>
                  <a:lnTo>
                    <a:pt x="408" y="720"/>
                  </a:lnTo>
                  <a:lnTo>
                    <a:pt x="400" y="716"/>
                  </a:lnTo>
                  <a:lnTo>
                    <a:pt x="396" y="712"/>
                  </a:lnTo>
                  <a:lnTo>
                    <a:pt x="392" y="712"/>
                  </a:lnTo>
                  <a:lnTo>
                    <a:pt x="388" y="708"/>
                  </a:lnTo>
                  <a:lnTo>
                    <a:pt x="372" y="712"/>
                  </a:lnTo>
                  <a:lnTo>
                    <a:pt x="360" y="708"/>
                  </a:lnTo>
                  <a:lnTo>
                    <a:pt x="340" y="720"/>
                  </a:lnTo>
                  <a:lnTo>
                    <a:pt x="332" y="736"/>
                  </a:lnTo>
                  <a:lnTo>
                    <a:pt x="336" y="760"/>
                  </a:lnTo>
                  <a:lnTo>
                    <a:pt x="332" y="772"/>
                  </a:lnTo>
                  <a:lnTo>
                    <a:pt x="332" y="776"/>
                  </a:lnTo>
                  <a:lnTo>
                    <a:pt x="336" y="780"/>
                  </a:lnTo>
                  <a:lnTo>
                    <a:pt x="336" y="788"/>
                  </a:lnTo>
                  <a:lnTo>
                    <a:pt x="336" y="808"/>
                  </a:lnTo>
                  <a:lnTo>
                    <a:pt x="324" y="820"/>
                  </a:lnTo>
                  <a:lnTo>
                    <a:pt x="316" y="828"/>
                  </a:lnTo>
                  <a:lnTo>
                    <a:pt x="304" y="844"/>
                  </a:lnTo>
                  <a:lnTo>
                    <a:pt x="296" y="836"/>
                  </a:lnTo>
                  <a:lnTo>
                    <a:pt x="288" y="816"/>
                  </a:lnTo>
                  <a:lnTo>
                    <a:pt x="284" y="796"/>
                  </a:lnTo>
                  <a:lnTo>
                    <a:pt x="264" y="792"/>
                  </a:lnTo>
                  <a:lnTo>
                    <a:pt x="256" y="804"/>
                  </a:lnTo>
                  <a:lnTo>
                    <a:pt x="252" y="804"/>
                  </a:lnTo>
                  <a:lnTo>
                    <a:pt x="244" y="816"/>
                  </a:lnTo>
                  <a:lnTo>
                    <a:pt x="232" y="832"/>
                  </a:lnTo>
                  <a:lnTo>
                    <a:pt x="224" y="840"/>
                  </a:lnTo>
                  <a:lnTo>
                    <a:pt x="204" y="848"/>
                  </a:lnTo>
                  <a:lnTo>
                    <a:pt x="192" y="856"/>
                  </a:lnTo>
                  <a:lnTo>
                    <a:pt x="192" y="860"/>
                  </a:lnTo>
                  <a:lnTo>
                    <a:pt x="188" y="860"/>
                  </a:lnTo>
                  <a:lnTo>
                    <a:pt x="184" y="868"/>
                  </a:lnTo>
                  <a:lnTo>
                    <a:pt x="172" y="884"/>
                  </a:lnTo>
                  <a:lnTo>
                    <a:pt x="168" y="888"/>
                  </a:lnTo>
                  <a:lnTo>
                    <a:pt x="160" y="896"/>
                  </a:lnTo>
                  <a:lnTo>
                    <a:pt x="156" y="896"/>
                  </a:lnTo>
                  <a:lnTo>
                    <a:pt x="152" y="896"/>
                  </a:lnTo>
                  <a:lnTo>
                    <a:pt x="144" y="896"/>
                  </a:lnTo>
                  <a:lnTo>
                    <a:pt x="140" y="900"/>
                  </a:lnTo>
                  <a:lnTo>
                    <a:pt x="132" y="904"/>
                  </a:lnTo>
                  <a:lnTo>
                    <a:pt x="128" y="908"/>
                  </a:lnTo>
                  <a:lnTo>
                    <a:pt x="128" y="912"/>
                  </a:lnTo>
                  <a:lnTo>
                    <a:pt x="120" y="920"/>
                  </a:lnTo>
                  <a:lnTo>
                    <a:pt x="116" y="924"/>
                  </a:lnTo>
                  <a:lnTo>
                    <a:pt x="112" y="928"/>
                  </a:lnTo>
                  <a:lnTo>
                    <a:pt x="108" y="928"/>
                  </a:lnTo>
                  <a:lnTo>
                    <a:pt x="100" y="928"/>
                  </a:lnTo>
                  <a:lnTo>
                    <a:pt x="84" y="924"/>
                  </a:lnTo>
                  <a:lnTo>
                    <a:pt x="80" y="920"/>
                  </a:lnTo>
                  <a:lnTo>
                    <a:pt x="76" y="904"/>
                  </a:lnTo>
                  <a:lnTo>
                    <a:pt x="76" y="888"/>
                  </a:lnTo>
                  <a:lnTo>
                    <a:pt x="68" y="876"/>
                  </a:lnTo>
                  <a:lnTo>
                    <a:pt x="68" y="852"/>
                  </a:lnTo>
                  <a:lnTo>
                    <a:pt x="76" y="848"/>
                  </a:lnTo>
                  <a:lnTo>
                    <a:pt x="84" y="832"/>
                  </a:lnTo>
                  <a:lnTo>
                    <a:pt x="92" y="816"/>
                  </a:lnTo>
                  <a:lnTo>
                    <a:pt x="96" y="804"/>
                  </a:lnTo>
                  <a:lnTo>
                    <a:pt x="100" y="788"/>
                  </a:lnTo>
                  <a:lnTo>
                    <a:pt x="108" y="780"/>
                  </a:lnTo>
                  <a:lnTo>
                    <a:pt x="112" y="776"/>
                  </a:lnTo>
                  <a:lnTo>
                    <a:pt x="120" y="764"/>
                  </a:lnTo>
                  <a:lnTo>
                    <a:pt x="124" y="748"/>
                  </a:lnTo>
                  <a:lnTo>
                    <a:pt x="116" y="756"/>
                  </a:lnTo>
                  <a:lnTo>
                    <a:pt x="100" y="768"/>
                  </a:lnTo>
                  <a:lnTo>
                    <a:pt x="80" y="764"/>
                  </a:lnTo>
                  <a:lnTo>
                    <a:pt x="92" y="756"/>
                  </a:lnTo>
                  <a:lnTo>
                    <a:pt x="108" y="740"/>
                  </a:lnTo>
                  <a:lnTo>
                    <a:pt x="112" y="720"/>
                  </a:lnTo>
                  <a:lnTo>
                    <a:pt x="120" y="708"/>
                  </a:lnTo>
                  <a:lnTo>
                    <a:pt x="120" y="704"/>
                  </a:lnTo>
                  <a:lnTo>
                    <a:pt x="132" y="700"/>
                  </a:lnTo>
                  <a:lnTo>
                    <a:pt x="152" y="696"/>
                  </a:lnTo>
                  <a:lnTo>
                    <a:pt x="156" y="712"/>
                  </a:lnTo>
                  <a:lnTo>
                    <a:pt x="156" y="724"/>
                  </a:lnTo>
                  <a:lnTo>
                    <a:pt x="172" y="728"/>
                  </a:lnTo>
                  <a:lnTo>
                    <a:pt x="192" y="728"/>
                  </a:lnTo>
                  <a:lnTo>
                    <a:pt x="196" y="728"/>
                  </a:lnTo>
                  <a:lnTo>
                    <a:pt x="188" y="708"/>
                  </a:lnTo>
                  <a:lnTo>
                    <a:pt x="192" y="684"/>
                  </a:lnTo>
                  <a:lnTo>
                    <a:pt x="204" y="676"/>
                  </a:lnTo>
                  <a:lnTo>
                    <a:pt x="196" y="668"/>
                  </a:lnTo>
                  <a:lnTo>
                    <a:pt x="204" y="656"/>
                  </a:lnTo>
                  <a:lnTo>
                    <a:pt x="208" y="644"/>
                  </a:lnTo>
                  <a:lnTo>
                    <a:pt x="220" y="628"/>
                  </a:lnTo>
                  <a:lnTo>
                    <a:pt x="232" y="612"/>
                  </a:lnTo>
                  <a:lnTo>
                    <a:pt x="228" y="600"/>
                  </a:lnTo>
                  <a:lnTo>
                    <a:pt x="216" y="588"/>
                  </a:lnTo>
                  <a:lnTo>
                    <a:pt x="200" y="576"/>
                  </a:lnTo>
                  <a:lnTo>
                    <a:pt x="200" y="572"/>
                  </a:lnTo>
                  <a:lnTo>
                    <a:pt x="180" y="576"/>
                  </a:lnTo>
                  <a:lnTo>
                    <a:pt x="176" y="580"/>
                  </a:lnTo>
                  <a:lnTo>
                    <a:pt x="172" y="556"/>
                  </a:lnTo>
                  <a:lnTo>
                    <a:pt x="164" y="556"/>
                  </a:lnTo>
                  <a:lnTo>
                    <a:pt x="164" y="560"/>
                  </a:lnTo>
                  <a:lnTo>
                    <a:pt x="156" y="564"/>
                  </a:lnTo>
                  <a:lnTo>
                    <a:pt x="152" y="564"/>
                  </a:lnTo>
                  <a:lnTo>
                    <a:pt x="144" y="568"/>
                  </a:lnTo>
                  <a:lnTo>
                    <a:pt x="120" y="568"/>
                  </a:lnTo>
                  <a:lnTo>
                    <a:pt x="108" y="552"/>
                  </a:lnTo>
                  <a:lnTo>
                    <a:pt x="104" y="548"/>
                  </a:lnTo>
                  <a:lnTo>
                    <a:pt x="100" y="544"/>
                  </a:lnTo>
                  <a:lnTo>
                    <a:pt x="96" y="540"/>
                  </a:lnTo>
                  <a:lnTo>
                    <a:pt x="88" y="536"/>
                  </a:lnTo>
                  <a:lnTo>
                    <a:pt x="80" y="536"/>
                  </a:lnTo>
                  <a:lnTo>
                    <a:pt x="80" y="532"/>
                  </a:lnTo>
                  <a:lnTo>
                    <a:pt x="76" y="512"/>
                  </a:lnTo>
                  <a:lnTo>
                    <a:pt x="88" y="496"/>
                  </a:lnTo>
                  <a:lnTo>
                    <a:pt x="96" y="488"/>
                  </a:lnTo>
                  <a:lnTo>
                    <a:pt x="100" y="476"/>
                  </a:lnTo>
                  <a:lnTo>
                    <a:pt x="84" y="472"/>
                  </a:lnTo>
                  <a:lnTo>
                    <a:pt x="76" y="460"/>
                  </a:lnTo>
                  <a:lnTo>
                    <a:pt x="76" y="444"/>
                  </a:lnTo>
                  <a:lnTo>
                    <a:pt x="76" y="436"/>
                  </a:lnTo>
                  <a:lnTo>
                    <a:pt x="68" y="420"/>
                  </a:lnTo>
                  <a:lnTo>
                    <a:pt x="52" y="412"/>
                  </a:lnTo>
                  <a:lnTo>
                    <a:pt x="44" y="404"/>
                  </a:lnTo>
                  <a:lnTo>
                    <a:pt x="32" y="384"/>
                  </a:lnTo>
                  <a:lnTo>
                    <a:pt x="32" y="368"/>
                  </a:lnTo>
                  <a:lnTo>
                    <a:pt x="32" y="356"/>
                  </a:lnTo>
                  <a:lnTo>
                    <a:pt x="32" y="348"/>
                  </a:lnTo>
                  <a:lnTo>
                    <a:pt x="40" y="352"/>
                  </a:lnTo>
                  <a:lnTo>
                    <a:pt x="60" y="344"/>
                  </a:lnTo>
                  <a:lnTo>
                    <a:pt x="60" y="336"/>
                  </a:lnTo>
                  <a:lnTo>
                    <a:pt x="64" y="328"/>
                  </a:lnTo>
                  <a:lnTo>
                    <a:pt x="84" y="320"/>
                  </a:lnTo>
                  <a:lnTo>
                    <a:pt x="92" y="308"/>
                  </a:lnTo>
                  <a:lnTo>
                    <a:pt x="92" y="292"/>
                  </a:lnTo>
                  <a:lnTo>
                    <a:pt x="84" y="276"/>
                  </a:lnTo>
                  <a:lnTo>
                    <a:pt x="72" y="268"/>
                  </a:lnTo>
                  <a:lnTo>
                    <a:pt x="64" y="268"/>
                  </a:lnTo>
                  <a:lnTo>
                    <a:pt x="64" y="260"/>
                  </a:lnTo>
                  <a:lnTo>
                    <a:pt x="64" y="252"/>
                  </a:lnTo>
                  <a:lnTo>
                    <a:pt x="56" y="236"/>
                  </a:lnTo>
                  <a:lnTo>
                    <a:pt x="48" y="224"/>
                  </a:lnTo>
                  <a:lnTo>
                    <a:pt x="56" y="220"/>
                  </a:lnTo>
                  <a:lnTo>
                    <a:pt x="64" y="220"/>
                  </a:lnTo>
                  <a:lnTo>
                    <a:pt x="76" y="220"/>
                  </a:lnTo>
                  <a:lnTo>
                    <a:pt x="92" y="220"/>
                  </a:lnTo>
                  <a:lnTo>
                    <a:pt x="96" y="204"/>
                  </a:lnTo>
                  <a:lnTo>
                    <a:pt x="100" y="188"/>
                  </a:lnTo>
                  <a:lnTo>
                    <a:pt x="104" y="176"/>
                  </a:lnTo>
                  <a:lnTo>
                    <a:pt x="104" y="152"/>
                  </a:lnTo>
                  <a:lnTo>
                    <a:pt x="112" y="144"/>
                  </a:lnTo>
                  <a:lnTo>
                    <a:pt x="136" y="128"/>
                  </a:lnTo>
                  <a:lnTo>
                    <a:pt x="144" y="116"/>
                  </a:lnTo>
                  <a:lnTo>
                    <a:pt x="132" y="100"/>
                  </a:lnTo>
                  <a:lnTo>
                    <a:pt x="120" y="96"/>
                  </a:lnTo>
                  <a:lnTo>
                    <a:pt x="104" y="80"/>
                  </a:lnTo>
                  <a:lnTo>
                    <a:pt x="88" y="76"/>
                  </a:lnTo>
                  <a:lnTo>
                    <a:pt x="76" y="72"/>
                  </a:lnTo>
                  <a:lnTo>
                    <a:pt x="64" y="64"/>
                  </a:lnTo>
                  <a:lnTo>
                    <a:pt x="52" y="60"/>
                  </a:lnTo>
                  <a:lnTo>
                    <a:pt x="44" y="48"/>
                  </a:lnTo>
                  <a:lnTo>
                    <a:pt x="20" y="44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4" y="32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56" y="32"/>
                  </a:lnTo>
                  <a:lnTo>
                    <a:pt x="68" y="28"/>
                  </a:lnTo>
                  <a:lnTo>
                    <a:pt x="72" y="24"/>
                  </a:lnTo>
                  <a:lnTo>
                    <a:pt x="80" y="20"/>
                  </a:lnTo>
                  <a:lnTo>
                    <a:pt x="88" y="24"/>
                  </a:lnTo>
                  <a:lnTo>
                    <a:pt x="104" y="28"/>
                  </a:lnTo>
                  <a:lnTo>
                    <a:pt x="108" y="28"/>
                  </a:lnTo>
                  <a:lnTo>
                    <a:pt x="116" y="28"/>
                  </a:lnTo>
                  <a:lnTo>
                    <a:pt x="132" y="32"/>
                  </a:lnTo>
                  <a:lnTo>
                    <a:pt x="144" y="20"/>
                  </a:lnTo>
                  <a:lnTo>
                    <a:pt x="156" y="4"/>
                  </a:lnTo>
                  <a:lnTo>
                    <a:pt x="156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84" y="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2" name="Freeform 2495">
              <a:extLst>
                <a:ext uri="{FF2B5EF4-FFF2-40B4-BE49-F238E27FC236}">
                  <a16:creationId xmlns:a16="http://schemas.microsoft.com/office/drawing/2014/main" id="{8B1D5E2A-8486-9EF7-B944-96F18ECCCB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48037" y="3356346"/>
              <a:ext cx="531813" cy="592138"/>
            </a:xfrm>
            <a:custGeom>
              <a:avLst/>
              <a:gdLst>
                <a:gd name="T0" fmla="*/ 1000 w 1160"/>
                <a:gd name="T1" fmla="*/ 368 h 1296"/>
                <a:gd name="T2" fmla="*/ 1024 w 1160"/>
                <a:gd name="T3" fmla="*/ 372 h 1296"/>
                <a:gd name="T4" fmla="*/ 1056 w 1160"/>
                <a:gd name="T5" fmla="*/ 380 h 1296"/>
                <a:gd name="T6" fmla="*/ 1136 w 1160"/>
                <a:gd name="T7" fmla="*/ 388 h 1296"/>
                <a:gd name="T8" fmla="*/ 1144 w 1160"/>
                <a:gd name="T9" fmla="*/ 468 h 1296"/>
                <a:gd name="T10" fmla="*/ 1144 w 1160"/>
                <a:gd name="T11" fmla="*/ 636 h 1296"/>
                <a:gd name="T12" fmla="*/ 1040 w 1160"/>
                <a:gd name="T13" fmla="*/ 820 h 1296"/>
                <a:gd name="T14" fmla="*/ 996 w 1160"/>
                <a:gd name="T15" fmla="*/ 868 h 1296"/>
                <a:gd name="T16" fmla="*/ 956 w 1160"/>
                <a:gd name="T17" fmla="*/ 920 h 1296"/>
                <a:gd name="T18" fmla="*/ 888 w 1160"/>
                <a:gd name="T19" fmla="*/ 944 h 1296"/>
                <a:gd name="T20" fmla="*/ 852 w 1160"/>
                <a:gd name="T21" fmla="*/ 956 h 1296"/>
                <a:gd name="T22" fmla="*/ 796 w 1160"/>
                <a:gd name="T23" fmla="*/ 984 h 1296"/>
                <a:gd name="T24" fmla="*/ 756 w 1160"/>
                <a:gd name="T25" fmla="*/ 1016 h 1296"/>
                <a:gd name="T26" fmla="*/ 720 w 1160"/>
                <a:gd name="T27" fmla="*/ 1076 h 1296"/>
                <a:gd name="T28" fmla="*/ 688 w 1160"/>
                <a:gd name="T29" fmla="*/ 1096 h 1296"/>
                <a:gd name="T30" fmla="*/ 660 w 1160"/>
                <a:gd name="T31" fmla="*/ 1144 h 1296"/>
                <a:gd name="T32" fmla="*/ 612 w 1160"/>
                <a:gd name="T33" fmla="*/ 1180 h 1296"/>
                <a:gd name="T34" fmla="*/ 572 w 1160"/>
                <a:gd name="T35" fmla="*/ 1224 h 1296"/>
                <a:gd name="T36" fmla="*/ 448 w 1160"/>
                <a:gd name="T37" fmla="*/ 1256 h 1296"/>
                <a:gd name="T38" fmla="*/ 408 w 1160"/>
                <a:gd name="T39" fmla="*/ 1204 h 1296"/>
                <a:gd name="T40" fmla="*/ 368 w 1160"/>
                <a:gd name="T41" fmla="*/ 1164 h 1296"/>
                <a:gd name="T42" fmla="*/ 296 w 1160"/>
                <a:gd name="T43" fmla="*/ 1044 h 1296"/>
                <a:gd name="T44" fmla="*/ 252 w 1160"/>
                <a:gd name="T45" fmla="*/ 1028 h 1296"/>
                <a:gd name="T46" fmla="*/ 220 w 1160"/>
                <a:gd name="T47" fmla="*/ 964 h 1296"/>
                <a:gd name="T48" fmla="*/ 176 w 1160"/>
                <a:gd name="T49" fmla="*/ 916 h 1296"/>
                <a:gd name="T50" fmla="*/ 140 w 1160"/>
                <a:gd name="T51" fmla="*/ 944 h 1296"/>
                <a:gd name="T52" fmla="*/ 84 w 1160"/>
                <a:gd name="T53" fmla="*/ 908 h 1296"/>
                <a:gd name="T54" fmla="*/ 12 w 1160"/>
                <a:gd name="T55" fmla="*/ 816 h 1296"/>
                <a:gd name="T56" fmla="*/ 8 w 1160"/>
                <a:gd name="T57" fmla="*/ 744 h 1296"/>
                <a:gd name="T58" fmla="*/ 24 w 1160"/>
                <a:gd name="T59" fmla="*/ 696 h 1296"/>
                <a:gd name="T60" fmla="*/ 116 w 1160"/>
                <a:gd name="T61" fmla="*/ 628 h 1296"/>
                <a:gd name="T62" fmla="*/ 152 w 1160"/>
                <a:gd name="T63" fmla="*/ 616 h 1296"/>
                <a:gd name="T64" fmla="*/ 172 w 1160"/>
                <a:gd name="T65" fmla="*/ 604 h 1296"/>
                <a:gd name="T66" fmla="*/ 220 w 1160"/>
                <a:gd name="T67" fmla="*/ 576 h 1296"/>
                <a:gd name="T68" fmla="*/ 292 w 1160"/>
                <a:gd name="T69" fmla="*/ 556 h 1296"/>
                <a:gd name="T70" fmla="*/ 404 w 1160"/>
                <a:gd name="T71" fmla="*/ 528 h 1296"/>
                <a:gd name="T72" fmla="*/ 476 w 1160"/>
                <a:gd name="T73" fmla="*/ 512 h 1296"/>
                <a:gd name="T74" fmla="*/ 584 w 1160"/>
                <a:gd name="T75" fmla="*/ 488 h 1296"/>
                <a:gd name="T76" fmla="*/ 652 w 1160"/>
                <a:gd name="T77" fmla="*/ 464 h 1296"/>
                <a:gd name="T78" fmla="*/ 688 w 1160"/>
                <a:gd name="T79" fmla="*/ 432 h 1296"/>
                <a:gd name="T80" fmla="*/ 748 w 1160"/>
                <a:gd name="T81" fmla="*/ 404 h 1296"/>
                <a:gd name="T82" fmla="*/ 800 w 1160"/>
                <a:gd name="T83" fmla="*/ 392 h 1296"/>
                <a:gd name="T84" fmla="*/ 840 w 1160"/>
                <a:gd name="T85" fmla="*/ 388 h 1296"/>
                <a:gd name="T86" fmla="*/ 864 w 1160"/>
                <a:gd name="T87" fmla="*/ 368 h 1296"/>
                <a:gd name="T88" fmla="*/ 900 w 1160"/>
                <a:gd name="T89" fmla="*/ 356 h 1296"/>
                <a:gd name="T90" fmla="*/ 928 w 1160"/>
                <a:gd name="T91" fmla="*/ 356 h 1296"/>
                <a:gd name="T92" fmla="*/ 964 w 1160"/>
                <a:gd name="T93" fmla="*/ 356 h 1296"/>
                <a:gd name="T94" fmla="*/ 256 w 1160"/>
                <a:gd name="T95" fmla="*/ 28 h 1296"/>
                <a:gd name="T96" fmla="*/ 260 w 1160"/>
                <a:gd name="T97" fmla="*/ 44 h 1296"/>
                <a:gd name="T98" fmla="*/ 264 w 1160"/>
                <a:gd name="T99" fmla="*/ 56 h 1296"/>
                <a:gd name="T100" fmla="*/ 256 w 1160"/>
                <a:gd name="T101" fmla="*/ 84 h 1296"/>
                <a:gd name="T102" fmla="*/ 244 w 1160"/>
                <a:gd name="T103" fmla="*/ 88 h 1296"/>
                <a:gd name="T104" fmla="*/ 224 w 1160"/>
                <a:gd name="T105" fmla="*/ 68 h 1296"/>
                <a:gd name="T106" fmla="*/ 212 w 1160"/>
                <a:gd name="T107" fmla="*/ 48 h 1296"/>
                <a:gd name="T108" fmla="*/ 216 w 1160"/>
                <a:gd name="T109" fmla="*/ 24 h 1296"/>
                <a:gd name="T110" fmla="*/ 204 w 1160"/>
                <a:gd name="T111" fmla="*/ 24 h 1296"/>
                <a:gd name="T112" fmla="*/ 184 w 1160"/>
                <a:gd name="T113" fmla="*/ 32 h 1296"/>
                <a:gd name="T114" fmla="*/ 192 w 1160"/>
                <a:gd name="T115" fmla="*/ 8 h 1296"/>
                <a:gd name="T116" fmla="*/ 220 w 1160"/>
                <a:gd name="T117" fmla="*/ 4 h 1296"/>
                <a:gd name="T118" fmla="*/ 232 w 1160"/>
                <a:gd name="T119" fmla="*/ 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0" h="1296">
                  <a:moveTo>
                    <a:pt x="972" y="356"/>
                  </a:moveTo>
                  <a:lnTo>
                    <a:pt x="988" y="360"/>
                  </a:lnTo>
                  <a:lnTo>
                    <a:pt x="996" y="364"/>
                  </a:lnTo>
                  <a:lnTo>
                    <a:pt x="1000" y="368"/>
                  </a:lnTo>
                  <a:lnTo>
                    <a:pt x="1004" y="368"/>
                  </a:lnTo>
                  <a:lnTo>
                    <a:pt x="1008" y="368"/>
                  </a:lnTo>
                  <a:lnTo>
                    <a:pt x="1020" y="372"/>
                  </a:lnTo>
                  <a:lnTo>
                    <a:pt x="1024" y="372"/>
                  </a:lnTo>
                  <a:lnTo>
                    <a:pt x="1032" y="376"/>
                  </a:lnTo>
                  <a:lnTo>
                    <a:pt x="1040" y="376"/>
                  </a:lnTo>
                  <a:lnTo>
                    <a:pt x="1048" y="380"/>
                  </a:lnTo>
                  <a:lnTo>
                    <a:pt x="1056" y="380"/>
                  </a:lnTo>
                  <a:lnTo>
                    <a:pt x="1068" y="380"/>
                  </a:lnTo>
                  <a:lnTo>
                    <a:pt x="1120" y="388"/>
                  </a:lnTo>
                  <a:lnTo>
                    <a:pt x="1128" y="388"/>
                  </a:lnTo>
                  <a:lnTo>
                    <a:pt x="1136" y="388"/>
                  </a:lnTo>
                  <a:lnTo>
                    <a:pt x="1140" y="400"/>
                  </a:lnTo>
                  <a:lnTo>
                    <a:pt x="1144" y="436"/>
                  </a:lnTo>
                  <a:lnTo>
                    <a:pt x="1144" y="444"/>
                  </a:lnTo>
                  <a:lnTo>
                    <a:pt x="1144" y="468"/>
                  </a:lnTo>
                  <a:lnTo>
                    <a:pt x="1148" y="496"/>
                  </a:lnTo>
                  <a:lnTo>
                    <a:pt x="1156" y="576"/>
                  </a:lnTo>
                  <a:lnTo>
                    <a:pt x="1160" y="600"/>
                  </a:lnTo>
                  <a:lnTo>
                    <a:pt x="1144" y="636"/>
                  </a:lnTo>
                  <a:lnTo>
                    <a:pt x="1112" y="708"/>
                  </a:lnTo>
                  <a:lnTo>
                    <a:pt x="1088" y="756"/>
                  </a:lnTo>
                  <a:lnTo>
                    <a:pt x="1084" y="764"/>
                  </a:lnTo>
                  <a:lnTo>
                    <a:pt x="1040" y="820"/>
                  </a:lnTo>
                  <a:lnTo>
                    <a:pt x="1036" y="824"/>
                  </a:lnTo>
                  <a:lnTo>
                    <a:pt x="1016" y="844"/>
                  </a:lnTo>
                  <a:lnTo>
                    <a:pt x="1008" y="856"/>
                  </a:lnTo>
                  <a:lnTo>
                    <a:pt x="996" y="868"/>
                  </a:lnTo>
                  <a:lnTo>
                    <a:pt x="996" y="872"/>
                  </a:lnTo>
                  <a:lnTo>
                    <a:pt x="984" y="888"/>
                  </a:lnTo>
                  <a:lnTo>
                    <a:pt x="972" y="904"/>
                  </a:lnTo>
                  <a:lnTo>
                    <a:pt x="956" y="920"/>
                  </a:lnTo>
                  <a:lnTo>
                    <a:pt x="944" y="936"/>
                  </a:lnTo>
                  <a:lnTo>
                    <a:pt x="932" y="936"/>
                  </a:lnTo>
                  <a:lnTo>
                    <a:pt x="904" y="936"/>
                  </a:lnTo>
                  <a:lnTo>
                    <a:pt x="888" y="944"/>
                  </a:lnTo>
                  <a:lnTo>
                    <a:pt x="876" y="952"/>
                  </a:lnTo>
                  <a:lnTo>
                    <a:pt x="864" y="952"/>
                  </a:lnTo>
                  <a:lnTo>
                    <a:pt x="856" y="952"/>
                  </a:lnTo>
                  <a:lnTo>
                    <a:pt x="852" y="956"/>
                  </a:lnTo>
                  <a:lnTo>
                    <a:pt x="844" y="956"/>
                  </a:lnTo>
                  <a:lnTo>
                    <a:pt x="836" y="960"/>
                  </a:lnTo>
                  <a:lnTo>
                    <a:pt x="820" y="964"/>
                  </a:lnTo>
                  <a:lnTo>
                    <a:pt x="796" y="984"/>
                  </a:lnTo>
                  <a:lnTo>
                    <a:pt x="800" y="988"/>
                  </a:lnTo>
                  <a:lnTo>
                    <a:pt x="800" y="996"/>
                  </a:lnTo>
                  <a:lnTo>
                    <a:pt x="800" y="1008"/>
                  </a:lnTo>
                  <a:lnTo>
                    <a:pt x="756" y="1016"/>
                  </a:lnTo>
                  <a:lnTo>
                    <a:pt x="748" y="1024"/>
                  </a:lnTo>
                  <a:lnTo>
                    <a:pt x="728" y="1040"/>
                  </a:lnTo>
                  <a:lnTo>
                    <a:pt x="728" y="1056"/>
                  </a:lnTo>
                  <a:lnTo>
                    <a:pt x="720" y="1076"/>
                  </a:lnTo>
                  <a:lnTo>
                    <a:pt x="704" y="1076"/>
                  </a:lnTo>
                  <a:lnTo>
                    <a:pt x="696" y="1076"/>
                  </a:lnTo>
                  <a:lnTo>
                    <a:pt x="696" y="1080"/>
                  </a:lnTo>
                  <a:lnTo>
                    <a:pt x="688" y="1096"/>
                  </a:lnTo>
                  <a:lnTo>
                    <a:pt x="684" y="1112"/>
                  </a:lnTo>
                  <a:lnTo>
                    <a:pt x="680" y="1128"/>
                  </a:lnTo>
                  <a:lnTo>
                    <a:pt x="668" y="1136"/>
                  </a:lnTo>
                  <a:lnTo>
                    <a:pt x="660" y="1144"/>
                  </a:lnTo>
                  <a:lnTo>
                    <a:pt x="648" y="1160"/>
                  </a:lnTo>
                  <a:lnTo>
                    <a:pt x="636" y="1164"/>
                  </a:lnTo>
                  <a:lnTo>
                    <a:pt x="628" y="1168"/>
                  </a:lnTo>
                  <a:lnTo>
                    <a:pt x="612" y="1180"/>
                  </a:lnTo>
                  <a:lnTo>
                    <a:pt x="600" y="1196"/>
                  </a:lnTo>
                  <a:lnTo>
                    <a:pt x="596" y="1212"/>
                  </a:lnTo>
                  <a:lnTo>
                    <a:pt x="584" y="1224"/>
                  </a:lnTo>
                  <a:lnTo>
                    <a:pt x="572" y="1224"/>
                  </a:lnTo>
                  <a:lnTo>
                    <a:pt x="528" y="1268"/>
                  </a:lnTo>
                  <a:lnTo>
                    <a:pt x="516" y="1280"/>
                  </a:lnTo>
                  <a:lnTo>
                    <a:pt x="500" y="1296"/>
                  </a:lnTo>
                  <a:lnTo>
                    <a:pt x="448" y="1256"/>
                  </a:lnTo>
                  <a:lnTo>
                    <a:pt x="440" y="1248"/>
                  </a:lnTo>
                  <a:lnTo>
                    <a:pt x="432" y="1236"/>
                  </a:lnTo>
                  <a:lnTo>
                    <a:pt x="416" y="1228"/>
                  </a:lnTo>
                  <a:lnTo>
                    <a:pt x="408" y="1204"/>
                  </a:lnTo>
                  <a:lnTo>
                    <a:pt x="392" y="1200"/>
                  </a:lnTo>
                  <a:lnTo>
                    <a:pt x="384" y="1188"/>
                  </a:lnTo>
                  <a:lnTo>
                    <a:pt x="372" y="1172"/>
                  </a:lnTo>
                  <a:lnTo>
                    <a:pt x="368" y="1164"/>
                  </a:lnTo>
                  <a:lnTo>
                    <a:pt x="368" y="1144"/>
                  </a:lnTo>
                  <a:lnTo>
                    <a:pt x="360" y="1112"/>
                  </a:lnTo>
                  <a:lnTo>
                    <a:pt x="320" y="1072"/>
                  </a:lnTo>
                  <a:lnTo>
                    <a:pt x="296" y="1044"/>
                  </a:lnTo>
                  <a:lnTo>
                    <a:pt x="292" y="1040"/>
                  </a:lnTo>
                  <a:lnTo>
                    <a:pt x="288" y="1040"/>
                  </a:lnTo>
                  <a:lnTo>
                    <a:pt x="268" y="1044"/>
                  </a:lnTo>
                  <a:lnTo>
                    <a:pt x="252" y="1028"/>
                  </a:lnTo>
                  <a:lnTo>
                    <a:pt x="236" y="1008"/>
                  </a:lnTo>
                  <a:lnTo>
                    <a:pt x="236" y="996"/>
                  </a:lnTo>
                  <a:lnTo>
                    <a:pt x="236" y="980"/>
                  </a:lnTo>
                  <a:lnTo>
                    <a:pt x="220" y="964"/>
                  </a:lnTo>
                  <a:lnTo>
                    <a:pt x="208" y="952"/>
                  </a:lnTo>
                  <a:lnTo>
                    <a:pt x="200" y="944"/>
                  </a:lnTo>
                  <a:lnTo>
                    <a:pt x="192" y="932"/>
                  </a:lnTo>
                  <a:lnTo>
                    <a:pt x="176" y="916"/>
                  </a:lnTo>
                  <a:lnTo>
                    <a:pt x="172" y="920"/>
                  </a:lnTo>
                  <a:lnTo>
                    <a:pt x="160" y="928"/>
                  </a:lnTo>
                  <a:lnTo>
                    <a:pt x="152" y="944"/>
                  </a:lnTo>
                  <a:lnTo>
                    <a:pt x="140" y="944"/>
                  </a:lnTo>
                  <a:lnTo>
                    <a:pt x="124" y="940"/>
                  </a:lnTo>
                  <a:lnTo>
                    <a:pt x="104" y="932"/>
                  </a:lnTo>
                  <a:lnTo>
                    <a:pt x="84" y="924"/>
                  </a:lnTo>
                  <a:lnTo>
                    <a:pt x="84" y="908"/>
                  </a:lnTo>
                  <a:lnTo>
                    <a:pt x="80" y="896"/>
                  </a:lnTo>
                  <a:lnTo>
                    <a:pt x="36" y="896"/>
                  </a:lnTo>
                  <a:lnTo>
                    <a:pt x="16" y="900"/>
                  </a:lnTo>
                  <a:lnTo>
                    <a:pt x="12" y="816"/>
                  </a:lnTo>
                  <a:lnTo>
                    <a:pt x="12" y="812"/>
                  </a:lnTo>
                  <a:lnTo>
                    <a:pt x="0" y="772"/>
                  </a:lnTo>
                  <a:lnTo>
                    <a:pt x="4" y="744"/>
                  </a:lnTo>
                  <a:lnTo>
                    <a:pt x="8" y="744"/>
                  </a:lnTo>
                  <a:lnTo>
                    <a:pt x="12" y="728"/>
                  </a:lnTo>
                  <a:lnTo>
                    <a:pt x="12" y="720"/>
                  </a:lnTo>
                  <a:lnTo>
                    <a:pt x="20" y="704"/>
                  </a:lnTo>
                  <a:lnTo>
                    <a:pt x="24" y="696"/>
                  </a:lnTo>
                  <a:lnTo>
                    <a:pt x="28" y="696"/>
                  </a:lnTo>
                  <a:lnTo>
                    <a:pt x="32" y="692"/>
                  </a:lnTo>
                  <a:lnTo>
                    <a:pt x="96" y="644"/>
                  </a:lnTo>
                  <a:lnTo>
                    <a:pt x="116" y="628"/>
                  </a:lnTo>
                  <a:lnTo>
                    <a:pt x="120" y="628"/>
                  </a:lnTo>
                  <a:lnTo>
                    <a:pt x="128" y="624"/>
                  </a:lnTo>
                  <a:lnTo>
                    <a:pt x="144" y="620"/>
                  </a:lnTo>
                  <a:lnTo>
                    <a:pt x="152" y="616"/>
                  </a:lnTo>
                  <a:lnTo>
                    <a:pt x="156" y="616"/>
                  </a:lnTo>
                  <a:lnTo>
                    <a:pt x="164" y="608"/>
                  </a:lnTo>
                  <a:lnTo>
                    <a:pt x="168" y="604"/>
                  </a:lnTo>
                  <a:lnTo>
                    <a:pt x="172" y="604"/>
                  </a:lnTo>
                  <a:lnTo>
                    <a:pt x="180" y="596"/>
                  </a:lnTo>
                  <a:lnTo>
                    <a:pt x="192" y="588"/>
                  </a:lnTo>
                  <a:lnTo>
                    <a:pt x="212" y="580"/>
                  </a:lnTo>
                  <a:lnTo>
                    <a:pt x="220" y="576"/>
                  </a:lnTo>
                  <a:lnTo>
                    <a:pt x="240" y="572"/>
                  </a:lnTo>
                  <a:lnTo>
                    <a:pt x="252" y="568"/>
                  </a:lnTo>
                  <a:lnTo>
                    <a:pt x="280" y="560"/>
                  </a:lnTo>
                  <a:lnTo>
                    <a:pt x="292" y="556"/>
                  </a:lnTo>
                  <a:lnTo>
                    <a:pt x="336" y="544"/>
                  </a:lnTo>
                  <a:lnTo>
                    <a:pt x="348" y="540"/>
                  </a:lnTo>
                  <a:lnTo>
                    <a:pt x="364" y="536"/>
                  </a:lnTo>
                  <a:lnTo>
                    <a:pt x="404" y="528"/>
                  </a:lnTo>
                  <a:lnTo>
                    <a:pt x="420" y="524"/>
                  </a:lnTo>
                  <a:lnTo>
                    <a:pt x="464" y="516"/>
                  </a:lnTo>
                  <a:lnTo>
                    <a:pt x="468" y="512"/>
                  </a:lnTo>
                  <a:lnTo>
                    <a:pt x="476" y="512"/>
                  </a:lnTo>
                  <a:lnTo>
                    <a:pt x="520" y="500"/>
                  </a:lnTo>
                  <a:lnTo>
                    <a:pt x="556" y="492"/>
                  </a:lnTo>
                  <a:lnTo>
                    <a:pt x="560" y="492"/>
                  </a:lnTo>
                  <a:lnTo>
                    <a:pt x="584" y="488"/>
                  </a:lnTo>
                  <a:lnTo>
                    <a:pt x="604" y="480"/>
                  </a:lnTo>
                  <a:lnTo>
                    <a:pt x="616" y="476"/>
                  </a:lnTo>
                  <a:lnTo>
                    <a:pt x="620" y="476"/>
                  </a:lnTo>
                  <a:lnTo>
                    <a:pt x="652" y="464"/>
                  </a:lnTo>
                  <a:lnTo>
                    <a:pt x="656" y="460"/>
                  </a:lnTo>
                  <a:lnTo>
                    <a:pt x="668" y="452"/>
                  </a:lnTo>
                  <a:lnTo>
                    <a:pt x="684" y="436"/>
                  </a:lnTo>
                  <a:lnTo>
                    <a:pt x="688" y="432"/>
                  </a:lnTo>
                  <a:lnTo>
                    <a:pt x="692" y="428"/>
                  </a:lnTo>
                  <a:lnTo>
                    <a:pt x="696" y="420"/>
                  </a:lnTo>
                  <a:lnTo>
                    <a:pt x="704" y="416"/>
                  </a:lnTo>
                  <a:lnTo>
                    <a:pt x="748" y="404"/>
                  </a:lnTo>
                  <a:lnTo>
                    <a:pt x="764" y="396"/>
                  </a:lnTo>
                  <a:lnTo>
                    <a:pt x="784" y="392"/>
                  </a:lnTo>
                  <a:lnTo>
                    <a:pt x="792" y="392"/>
                  </a:lnTo>
                  <a:lnTo>
                    <a:pt x="800" y="392"/>
                  </a:lnTo>
                  <a:lnTo>
                    <a:pt x="808" y="392"/>
                  </a:lnTo>
                  <a:lnTo>
                    <a:pt x="816" y="392"/>
                  </a:lnTo>
                  <a:lnTo>
                    <a:pt x="828" y="392"/>
                  </a:lnTo>
                  <a:lnTo>
                    <a:pt x="840" y="388"/>
                  </a:lnTo>
                  <a:lnTo>
                    <a:pt x="848" y="384"/>
                  </a:lnTo>
                  <a:lnTo>
                    <a:pt x="852" y="380"/>
                  </a:lnTo>
                  <a:lnTo>
                    <a:pt x="856" y="372"/>
                  </a:lnTo>
                  <a:lnTo>
                    <a:pt x="864" y="368"/>
                  </a:lnTo>
                  <a:lnTo>
                    <a:pt x="880" y="360"/>
                  </a:lnTo>
                  <a:lnTo>
                    <a:pt x="884" y="356"/>
                  </a:lnTo>
                  <a:lnTo>
                    <a:pt x="888" y="356"/>
                  </a:lnTo>
                  <a:lnTo>
                    <a:pt x="900" y="356"/>
                  </a:lnTo>
                  <a:lnTo>
                    <a:pt x="904" y="356"/>
                  </a:lnTo>
                  <a:lnTo>
                    <a:pt x="912" y="356"/>
                  </a:lnTo>
                  <a:lnTo>
                    <a:pt x="924" y="356"/>
                  </a:lnTo>
                  <a:lnTo>
                    <a:pt x="928" y="356"/>
                  </a:lnTo>
                  <a:lnTo>
                    <a:pt x="940" y="356"/>
                  </a:lnTo>
                  <a:lnTo>
                    <a:pt x="948" y="356"/>
                  </a:lnTo>
                  <a:lnTo>
                    <a:pt x="956" y="356"/>
                  </a:lnTo>
                  <a:lnTo>
                    <a:pt x="964" y="356"/>
                  </a:lnTo>
                  <a:lnTo>
                    <a:pt x="972" y="356"/>
                  </a:lnTo>
                  <a:close/>
                  <a:moveTo>
                    <a:pt x="236" y="12"/>
                  </a:moveTo>
                  <a:lnTo>
                    <a:pt x="248" y="24"/>
                  </a:lnTo>
                  <a:lnTo>
                    <a:pt x="256" y="28"/>
                  </a:lnTo>
                  <a:lnTo>
                    <a:pt x="256" y="32"/>
                  </a:lnTo>
                  <a:lnTo>
                    <a:pt x="260" y="36"/>
                  </a:lnTo>
                  <a:lnTo>
                    <a:pt x="260" y="40"/>
                  </a:lnTo>
                  <a:lnTo>
                    <a:pt x="260" y="44"/>
                  </a:lnTo>
                  <a:lnTo>
                    <a:pt x="264" y="44"/>
                  </a:lnTo>
                  <a:lnTo>
                    <a:pt x="264" y="48"/>
                  </a:lnTo>
                  <a:lnTo>
                    <a:pt x="264" y="52"/>
                  </a:lnTo>
                  <a:lnTo>
                    <a:pt x="264" y="56"/>
                  </a:lnTo>
                  <a:lnTo>
                    <a:pt x="264" y="60"/>
                  </a:lnTo>
                  <a:lnTo>
                    <a:pt x="264" y="64"/>
                  </a:lnTo>
                  <a:lnTo>
                    <a:pt x="256" y="80"/>
                  </a:lnTo>
                  <a:lnTo>
                    <a:pt x="256" y="84"/>
                  </a:lnTo>
                  <a:lnTo>
                    <a:pt x="252" y="88"/>
                  </a:lnTo>
                  <a:lnTo>
                    <a:pt x="248" y="92"/>
                  </a:lnTo>
                  <a:lnTo>
                    <a:pt x="244" y="92"/>
                  </a:lnTo>
                  <a:lnTo>
                    <a:pt x="244" y="88"/>
                  </a:lnTo>
                  <a:lnTo>
                    <a:pt x="236" y="84"/>
                  </a:lnTo>
                  <a:lnTo>
                    <a:pt x="232" y="80"/>
                  </a:lnTo>
                  <a:lnTo>
                    <a:pt x="224" y="72"/>
                  </a:lnTo>
                  <a:lnTo>
                    <a:pt x="224" y="68"/>
                  </a:lnTo>
                  <a:lnTo>
                    <a:pt x="220" y="60"/>
                  </a:lnTo>
                  <a:lnTo>
                    <a:pt x="216" y="56"/>
                  </a:lnTo>
                  <a:lnTo>
                    <a:pt x="216" y="52"/>
                  </a:lnTo>
                  <a:lnTo>
                    <a:pt x="212" y="48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20" y="36"/>
                  </a:lnTo>
                  <a:lnTo>
                    <a:pt x="216" y="24"/>
                  </a:lnTo>
                  <a:lnTo>
                    <a:pt x="216" y="20"/>
                  </a:lnTo>
                  <a:lnTo>
                    <a:pt x="212" y="20"/>
                  </a:lnTo>
                  <a:lnTo>
                    <a:pt x="208" y="24"/>
                  </a:lnTo>
                  <a:lnTo>
                    <a:pt x="204" y="24"/>
                  </a:lnTo>
                  <a:lnTo>
                    <a:pt x="200" y="28"/>
                  </a:lnTo>
                  <a:lnTo>
                    <a:pt x="196" y="32"/>
                  </a:lnTo>
                  <a:lnTo>
                    <a:pt x="188" y="36"/>
                  </a:lnTo>
                  <a:lnTo>
                    <a:pt x="184" y="32"/>
                  </a:lnTo>
                  <a:lnTo>
                    <a:pt x="184" y="24"/>
                  </a:lnTo>
                  <a:lnTo>
                    <a:pt x="188" y="20"/>
                  </a:lnTo>
                  <a:lnTo>
                    <a:pt x="192" y="12"/>
                  </a:lnTo>
                  <a:lnTo>
                    <a:pt x="192" y="8"/>
                  </a:lnTo>
                  <a:lnTo>
                    <a:pt x="200" y="4"/>
                  </a:lnTo>
                  <a:lnTo>
                    <a:pt x="204" y="0"/>
                  </a:lnTo>
                  <a:lnTo>
                    <a:pt x="212" y="0"/>
                  </a:lnTo>
                  <a:lnTo>
                    <a:pt x="220" y="4"/>
                  </a:lnTo>
                  <a:lnTo>
                    <a:pt x="224" y="4"/>
                  </a:lnTo>
                  <a:lnTo>
                    <a:pt x="228" y="4"/>
                  </a:lnTo>
                  <a:lnTo>
                    <a:pt x="228" y="8"/>
                  </a:lnTo>
                  <a:lnTo>
                    <a:pt x="232" y="8"/>
                  </a:lnTo>
                  <a:lnTo>
                    <a:pt x="236" y="8"/>
                  </a:lnTo>
                  <a:lnTo>
                    <a:pt x="236" y="12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3" name="Freeform 2468">
              <a:extLst>
                <a:ext uri="{FF2B5EF4-FFF2-40B4-BE49-F238E27FC236}">
                  <a16:creationId xmlns:a16="http://schemas.microsoft.com/office/drawing/2014/main" id="{D7FF1A7A-2695-1DF7-81DC-0FD991B8E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95770" y="3704395"/>
              <a:ext cx="641350" cy="609600"/>
            </a:xfrm>
            <a:custGeom>
              <a:avLst/>
              <a:gdLst>
                <a:gd name="T0" fmla="*/ 860 w 1404"/>
                <a:gd name="T1" fmla="*/ 136 h 1332"/>
                <a:gd name="T2" fmla="*/ 928 w 1404"/>
                <a:gd name="T3" fmla="*/ 172 h 1332"/>
                <a:gd name="T4" fmla="*/ 976 w 1404"/>
                <a:gd name="T5" fmla="*/ 172 h 1332"/>
                <a:gd name="T6" fmla="*/ 1012 w 1404"/>
                <a:gd name="T7" fmla="*/ 236 h 1332"/>
                <a:gd name="T8" fmla="*/ 1072 w 1404"/>
                <a:gd name="T9" fmla="*/ 272 h 1332"/>
                <a:gd name="T10" fmla="*/ 1148 w 1404"/>
                <a:gd name="T11" fmla="*/ 400 h 1332"/>
                <a:gd name="T12" fmla="*/ 1208 w 1404"/>
                <a:gd name="T13" fmla="*/ 464 h 1332"/>
                <a:gd name="T14" fmla="*/ 1344 w 1404"/>
                <a:gd name="T15" fmla="*/ 572 h 1332"/>
                <a:gd name="T16" fmla="*/ 1360 w 1404"/>
                <a:gd name="T17" fmla="*/ 708 h 1332"/>
                <a:gd name="T18" fmla="*/ 1368 w 1404"/>
                <a:gd name="T19" fmla="*/ 844 h 1332"/>
                <a:gd name="T20" fmla="*/ 1392 w 1404"/>
                <a:gd name="T21" fmla="*/ 1004 h 1332"/>
                <a:gd name="T22" fmla="*/ 1376 w 1404"/>
                <a:gd name="T23" fmla="*/ 1180 h 1332"/>
                <a:gd name="T24" fmla="*/ 1388 w 1404"/>
                <a:gd name="T25" fmla="*/ 1272 h 1332"/>
                <a:gd name="T26" fmla="*/ 1144 w 1404"/>
                <a:gd name="T27" fmla="*/ 1292 h 1332"/>
                <a:gd name="T28" fmla="*/ 1080 w 1404"/>
                <a:gd name="T29" fmla="*/ 1296 h 1332"/>
                <a:gd name="T30" fmla="*/ 948 w 1404"/>
                <a:gd name="T31" fmla="*/ 1308 h 1332"/>
                <a:gd name="T32" fmla="*/ 876 w 1404"/>
                <a:gd name="T33" fmla="*/ 1316 h 1332"/>
                <a:gd name="T34" fmla="*/ 712 w 1404"/>
                <a:gd name="T35" fmla="*/ 1328 h 1332"/>
                <a:gd name="T36" fmla="*/ 636 w 1404"/>
                <a:gd name="T37" fmla="*/ 1308 h 1332"/>
                <a:gd name="T38" fmla="*/ 580 w 1404"/>
                <a:gd name="T39" fmla="*/ 1268 h 1332"/>
                <a:gd name="T40" fmla="*/ 520 w 1404"/>
                <a:gd name="T41" fmla="*/ 1256 h 1332"/>
                <a:gd name="T42" fmla="*/ 492 w 1404"/>
                <a:gd name="T43" fmla="*/ 1236 h 1332"/>
                <a:gd name="T44" fmla="*/ 424 w 1404"/>
                <a:gd name="T45" fmla="*/ 1216 h 1332"/>
                <a:gd name="T46" fmla="*/ 372 w 1404"/>
                <a:gd name="T47" fmla="*/ 1248 h 1332"/>
                <a:gd name="T48" fmla="*/ 352 w 1404"/>
                <a:gd name="T49" fmla="*/ 1320 h 1332"/>
                <a:gd name="T50" fmla="*/ 296 w 1404"/>
                <a:gd name="T51" fmla="*/ 1288 h 1332"/>
                <a:gd name="T52" fmla="*/ 212 w 1404"/>
                <a:gd name="T53" fmla="*/ 1264 h 1332"/>
                <a:gd name="T54" fmla="*/ 156 w 1404"/>
                <a:gd name="T55" fmla="*/ 1236 h 1332"/>
                <a:gd name="T56" fmla="*/ 132 w 1404"/>
                <a:gd name="T57" fmla="*/ 1140 h 1332"/>
                <a:gd name="T58" fmla="*/ 124 w 1404"/>
                <a:gd name="T59" fmla="*/ 1088 h 1332"/>
                <a:gd name="T60" fmla="*/ 52 w 1404"/>
                <a:gd name="T61" fmla="*/ 1096 h 1332"/>
                <a:gd name="T62" fmla="*/ 8 w 1404"/>
                <a:gd name="T63" fmla="*/ 1036 h 1332"/>
                <a:gd name="T64" fmla="*/ 40 w 1404"/>
                <a:gd name="T65" fmla="*/ 1004 h 1332"/>
                <a:gd name="T66" fmla="*/ 132 w 1404"/>
                <a:gd name="T67" fmla="*/ 988 h 1332"/>
                <a:gd name="T68" fmla="*/ 192 w 1404"/>
                <a:gd name="T69" fmla="*/ 980 h 1332"/>
                <a:gd name="T70" fmla="*/ 228 w 1404"/>
                <a:gd name="T71" fmla="*/ 996 h 1332"/>
                <a:gd name="T72" fmla="*/ 260 w 1404"/>
                <a:gd name="T73" fmla="*/ 1004 h 1332"/>
                <a:gd name="T74" fmla="*/ 300 w 1404"/>
                <a:gd name="T75" fmla="*/ 980 h 1332"/>
                <a:gd name="T76" fmla="*/ 352 w 1404"/>
                <a:gd name="T77" fmla="*/ 948 h 1332"/>
                <a:gd name="T78" fmla="*/ 412 w 1404"/>
                <a:gd name="T79" fmla="*/ 908 h 1332"/>
                <a:gd name="T80" fmla="*/ 452 w 1404"/>
                <a:gd name="T81" fmla="*/ 868 h 1332"/>
                <a:gd name="T82" fmla="*/ 488 w 1404"/>
                <a:gd name="T83" fmla="*/ 848 h 1332"/>
                <a:gd name="T84" fmla="*/ 520 w 1404"/>
                <a:gd name="T85" fmla="*/ 828 h 1332"/>
                <a:gd name="T86" fmla="*/ 560 w 1404"/>
                <a:gd name="T87" fmla="*/ 792 h 1332"/>
                <a:gd name="T88" fmla="*/ 596 w 1404"/>
                <a:gd name="T89" fmla="*/ 768 h 1332"/>
                <a:gd name="T90" fmla="*/ 652 w 1404"/>
                <a:gd name="T91" fmla="*/ 712 h 1332"/>
                <a:gd name="T92" fmla="*/ 684 w 1404"/>
                <a:gd name="T93" fmla="*/ 680 h 1332"/>
                <a:gd name="T94" fmla="*/ 700 w 1404"/>
                <a:gd name="T95" fmla="*/ 596 h 1332"/>
                <a:gd name="T96" fmla="*/ 708 w 1404"/>
                <a:gd name="T97" fmla="*/ 480 h 1332"/>
                <a:gd name="T98" fmla="*/ 768 w 1404"/>
                <a:gd name="T99" fmla="*/ 428 h 1332"/>
                <a:gd name="T100" fmla="*/ 788 w 1404"/>
                <a:gd name="T101" fmla="*/ 388 h 1332"/>
                <a:gd name="T102" fmla="*/ 768 w 1404"/>
                <a:gd name="T103" fmla="*/ 304 h 1332"/>
                <a:gd name="T104" fmla="*/ 748 w 1404"/>
                <a:gd name="T105" fmla="*/ 160 h 1332"/>
                <a:gd name="T106" fmla="*/ 764 w 1404"/>
                <a:gd name="T107" fmla="*/ 96 h 1332"/>
                <a:gd name="T108" fmla="*/ 772 w 1404"/>
                <a:gd name="T109" fmla="*/ 44 h 1332"/>
                <a:gd name="T110" fmla="*/ 788 w 1404"/>
                <a:gd name="T111" fmla="*/ 44 h 1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4" h="1332">
                  <a:moveTo>
                    <a:pt x="788" y="44"/>
                  </a:moveTo>
                  <a:lnTo>
                    <a:pt x="792" y="128"/>
                  </a:lnTo>
                  <a:lnTo>
                    <a:pt x="812" y="124"/>
                  </a:lnTo>
                  <a:lnTo>
                    <a:pt x="856" y="124"/>
                  </a:lnTo>
                  <a:lnTo>
                    <a:pt x="860" y="136"/>
                  </a:lnTo>
                  <a:lnTo>
                    <a:pt x="860" y="152"/>
                  </a:lnTo>
                  <a:lnTo>
                    <a:pt x="880" y="160"/>
                  </a:lnTo>
                  <a:lnTo>
                    <a:pt x="900" y="168"/>
                  </a:lnTo>
                  <a:lnTo>
                    <a:pt x="916" y="172"/>
                  </a:lnTo>
                  <a:lnTo>
                    <a:pt x="928" y="172"/>
                  </a:lnTo>
                  <a:lnTo>
                    <a:pt x="936" y="156"/>
                  </a:lnTo>
                  <a:lnTo>
                    <a:pt x="948" y="148"/>
                  </a:lnTo>
                  <a:lnTo>
                    <a:pt x="952" y="144"/>
                  </a:lnTo>
                  <a:lnTo>
                    <a:pt x="968" y="160"/>
                  </a:lnTo>
                  <a:lnTo>
                    <a:pt x="976" y="172"/>
                  </a:lnTo>
                  <a:lnTo>
                    <a:pt x="984" y="180"/>
                  </a:lnTo>
                  <a:lnTo>
                    <a:pt x="996" y="192"/>
                  </a:lnTo>
                  <a:lnTo>
                    <a:pt x="1012" y="208"/>
                  </a:lnTo>
                  <a:lnTo>
                    <a:pt x="1012" y="224"/>
                  </a:lnTo>
                  <a:lnTo>
                    <a:pt x="1012" y="236"/>
                  </a:lnTo>
                  <a:lnTo>
                    <a:pt x="1028" y="256"/>
                  </a:lnTo>
                  <a:lnTo>
                    <a:pt x="1044" y="272"/>
                  </a:lnTo>
                  <a:lnTo>
                    <a:pt x="1064" y="268"/>
                  </a:lnTo>
                  <a:lnTo>
                    <a:pt x="1068" y="268"/>
                  </a:lnTo>
                  <a:lnTo>
                    <a:pt x="1072" y="272"/>
                  </a:lnTo>
                  <a:lnTo>
                    <a:pt x="1096" y="300"/>
                  </a:lnTo>
                  <a:lnTo>
                    <a:pt x="1136" y="340"/>
                  </a:lnTo>
                  <a:lnTo>
                    <a:pt x="1144" y="372"/>
                  </a:lnTo>
                  <a:lnTo>
                    <a:pt x="1144" y="392"/>
                  </a:lnTo>
                  <a:lnTo>
                    <a:pt x="1148" y="400"/>
                  </a:lnTo>
                  <a:lnTo>
                    <a:pt x="1160" y="416"/>
                  </a:lnTo>
                  <a:lnTo>
                    <a:pt x="1168" y="428"/>
                  </a:lnTo>
                  <a:lnTo>
                    <a:pt x="1184" y="432"/>
                  </a:lnTo>
                  <a:lnTo>
                    <a:pt x="1192" y="456"/>
                  </a:lnTo>
                  <a:lnTo>
                    <a:pt x="1208" y="464"/>
                  </a:lnTo>
                  <a:lnTo>
                    <a:pt x="1216" y="476"/>
                  </a:lnTo>
                  <a:lnTo>
                    <a:pt x="1224" y="484"/>
                  </a:lnTo>
                  <a:lnTo>
                    <a:pt x="1276" y="524"/>
                  </a:lnTo>
                  <a:lnTo>
                    <a:pt x="1332" y="564"/>
                  </a:lnTo>
                  <a:lnTo>
                    <a:pt x="1344" y="572"/>
                  </a:lnTo>
                  <a:lnTo>
                    <a:pt x="1348" y="632"/>
                  </a:lnTo>
                  <a:lnTo>
                    <a:pt x="1348" y="636"/>
                  </a:lnTo>
                  <a:lnTo>
                    <a:pt x="1348" y="656"/>
                  </a:lnTo>
                  <a:lnTo>
                    <a:pt x="1352" y="668"/>
                  </a:lnTo>
                  <a:lnTo>
                    <a:pt x="1360" y="708"/>
                  </a:lnTo>
                  <a:lnTo>
                    <a:pt x="1360" y="728"/>
                  </a:lnTo>
                  <a:lnTo>
                    <a:pt x="1360" y="756"/>
                  </a:lnTo>
                  <a:lnTo>
                    <a:pt x="1364" y="808"/>
                  </a:lnTo>
                  <a:lnTo>
                    <a:pt x="1364" y="824"/>
                  </a:lnTo>
                  <a:lnTo>
                    <a:pt x="1368" y="844"/>
                  </a:lnTo>
                  <a:lnTo>
                    <a:pt x="1368" y="860"/>
                  </a:lnTo>
                  <a:lnTo>
                    <a:pt x="1368" y="884"/>
                  </a:lnTo>
                  <a:lnTo>
                    <a:pt x="1376" y="952"/>
                  </a:lnTo>
                  <a:lnTo>
                    <a:pt x="1376" y="984"/>
                  </a:lnTo>
                  <a:lnTo>
                    <a:pt x="1392" y="1004"/>
                  </a:lnTo>
                  <a:lnTo>
                    <a:pt x="1384" y="1092"/>
                  </a:lnTo>
                  <a:lnTo>
                    <a:pt x="1384" y="1128"/>
                  </a:lnTo>
                  <a:lnTo>
                    <a:pt x="1380" y="1156"/>
                  </a:lnTo>
                  <a:lnTo>
                    <a:pt x="1388" y="1172"/>
                  </a:lnTo>
                  <a:lnTo>
                    <a:pt x="1376" y="1180"/>
                  </a:lnTo>
                  <a:lnTo>
                    <a:pt x="1372" y="1196"/>
                  </a:lnTo>
                  <a:lnTo>
                    <a:pt x="1380" y="1212"/>
                  </a:lnTo>
                  <a:lnTo>
                    <a:pt x="1396" y="1216"/>
                  </a:lnTo>
                  <a:lnTo>
                    <a:pt x="1404" y="1268"/>
                  </a:lnTo>
                  <a:lnTo>
                    <a:pt x="1388" y="1272"/>
                  </a:lnTo>
                  <a:lnTo>
                    <a:pt x="1260" y="1280"/>
                  </a:lnTo>
                  <a:lnTo>
                    <a:pt x="1184" y="1288"/>
                  </a:lnTo>
                  <a:lnTo>
                    <a:pt x="1176" y="1288"/>
                  </a:lnTo>
                  <a:lnTo>
                    <a:pt x="1156" y="1292"/>
                  </a:lnTo>
                  <a:lnTo>
                    <a:pt x="1144" y="1292"/>
                  </a:lnTo>
                  <a:lnTo>
                    <a:pt x="1132" y="1292"/>
                  </a:lnTo>
                  <a:lnTo>
                    <a:pt x="1116" y="1296"/>
                  </a:lnTo>
                  <a:lnTo>
                    <a:pt x="1112" y="1296"/>
                  </a:lnTo>
                  <a:lnTo>
                    <a:pt x="1088" y="1296"/>
                  </a:lnTo>
                  <a:lnTo>
                    <a:pt x="1080" y="1296"/>
                  </a:lnTo>
                  <a:lnTo>
                    <a:pt x="1020" y="1300"/>
                  </a:lnTo>
                  <a:lnTo>
                    <a:pt x="1004" y="1304"/>
                  </a:lnTo>
                  <a:lnTo>
                    <a:pt x="996" y="1304"/>
                  </a:lnTo>
                  <a:lnTo>
                    <a:pt x="992" y="1304"/>
                  </a:lnTo>
                  <a:lnTo>
                    <a:pt x="948" y="1308"/>
                  </a:lnTo>
                  <a:lnTo>
                    <a:pt x="932" y="1308"/>
                  </a:lnTo>
                  <a:lnTo>
                    <a:pt x="924" y="1312"/>
                  </a:lnTo>
                  <a:lnTo>
                    <a:pt x="900" y="1312"/>
                  </a:lnTo>
                  <a:lnTo>
                    <a:pt x="888" y="1312"/>
                  </a:lnTo>
                  <a:lnTo>
                    <a:pt x="876" y="1316"/>
                  </a:lnTo>
                  <a:lnTo>
                    <a:pt x="868" y="1316"/>
                  </a:lnTo>
                  <a:lnTo>
                    <a:pt x="820" y="1320"/>
                  </a:lnTo>
                  <a:lnTo>
                    <a:pt x="808" y="1320"/>
                  </a:lnTo>
                  <a:lnTo>
                    <a:pt x="740" y="1324"/>
                  </a:lnTo>
                  <a:lnTo>
                    <a:pt x="712" y="1328"/>
                  </a:lnTo>
                  <a:lnTo>
                    <a:pt x="700" y="1328"/>
                  </a:lnTo>
                  <a:lnTo>
                    <a:pt x="680" y="1328"/>
                  </a:lnTo>
                  <a:lnTo>
                    <a:pt x="676" y="1328"/>
                  </a:lnTo>
                  <a:lnTo>
                    <a:pt x="640" y="1332"/>
                  </a:lnTo>
                  <a:lnTo>
                    <a:pt x="636" y="1308"/>
                  </a:lnTo>
                  <a:lnTo>
                    <a:pt x="636" y="1288"/>
                  </a:lnTo>
                  <a:lnTo>
                    <a:pt x="636" y="1272"/>
                  </a:lnTo>
                  <a:lnTo>
                    <a:pt x="616" y="1272"/>
                  </a:lnTo>
                  <a:lnTo>
                    <a:pt x="604" y="1272"/>
                  </a:lnTo>
                  <a:lnTo>
                    <a:pt x="580" y="1268"/>
                  </a:lnTo>
                  <a:lnTo>
                    <a:pt x="568" y="1272"/>
                  </a:lnTo>
                  <a:lnTo>
                    <a:pt x="556" y="1268"/>
                  </a:lnTo>
                  <a:lnTo>
                    <a:pt x="548" y="1268"/>
                  </a:lnTo>
                  <a:lnTo>
                    <a:pt x="536" y="1268"/>
                  </a:lnTo>
                  <a:lnTo>
                    <a:pt x="520" y="1256"/>
                  </a:lnTo>
                  <a:lnTo>
                    <a:pt x="516" y="1252"/>
                  </a:lnTo>
                  <a:lnTo>
                    <a:pt x="512" y="1252"/>
                  </a:lnTo>
                  <a:lnTo>
                    <a:pt x="500" y="1244"/>
                  </a:lnTo>
                  <a:lnTo>
                    <a:pt x="492" y="1240"/>
                  </a:lnTo>
                  <a:lnTo>
                    <a:pt x="492" y="1236"/>
                  </a:lnTo>
                  <a:lnTo>
                    <a:pt x="488" y="1236"/>
                  </a:lnTo>
                  <a:lnTo>
                    <a:pt x="476" y="1236"/>
                  </a:lnTo>
                  <a:lnTo>
                    <a:pt x="452" y="1232"/>
                  </a:lnTo>
                  <a:lnTo>
                    <a:pt x="432" y="1224"/>
                  </a:lnTo>
                  <a:lnTo>
                    <a:pt x="424" y="1216"/>
                  </a:lnTo>
                  <a:lnTo>
                    <a:pt x="416" y="1212"/>
                  </a:lnTo>
                  <a:lnTo>
                    <a:pt x="400" y="1204"/>
                  </a:lnTo>
                  <a:lnTo>
                    <a:pt x="384" y="1212"/>
                  </a:lnTo>
                  <a:lnTo>
                    <a:pt x="372" y="1232"/>
                  </a:lnTo>
                  <a:lnTo>
                    <a:pt x="372" y="1248"/>
                  </a:lnTo>
                  <a:lnTo>
                    <a:pt x="372" y="1260"/>
                  </a:lnTo>
                  <a:lnTo>
                    <a:pt x="372" y="1284"/>
                  </a:lnTo>
                  <a:lnTo>
                    <a:pt x="372" y="1296"/>
                  </a:lnTo>
                  <a:lnTo>
                    <a:pt x="368" y="1316"/>
                  </a:lnTo>
                  <a:lnTo>
                    <a:pt x="352" y="1320"/>
                  </a:lnTo>
                  <a:lnTo>
                    <a:pt x="336" y="1312"/>
                  </a:lnTo>
                  <a:lnTo>
                    <a:pt x="324" y="1304"/>
                  </a:lnTo>
                  <a:lnTo>
                    <a:pt x="320" y="1304"/>
                  </a:lnTo>
                  <a:lnTo>
                    <a:pt x="308" y="1300"/>
                  </a:lnTo>
                  <a:lnTo>
                    <a:pt x="296" y="1288"/>
                  </a:lnTo>
                  <a:lnTo>
                    <a:pt x="272" y="1288"/>
                  </a:lnTo>
                  <a:lnTo>
                    <a:pt x="256" y="1276"/>
                  </a:lnTo>
                  <a:lnTo>
                    <a:pt x="236" y="1276"/>
                  </a:lnTo>
                  <a:lnTo>
                    <a:pt x="224" y="1268"/>
                  </a:lnTo>
                  <a:lnTo>
                    <a:pt x="212" y="1264"/>
                  </a:lnTo>
                  <a:lnTo>
                    <a:pt x="208" y="1264"/>
                  </a:lnTo>
                  <a:lnTo>
                    <a:pt x="200" y="1252"/>
                  </a:lnTo>
                  <a:lnTo>
                    <a:pt x="184" y="1244"/>
                  </a:lnTo>
                  <a:lnTo>
                    <a:pt x="168" y="1248"/>
                  </a:lnTo>
                  <a:lnTo>
                    <a:pt x="156" y="1236"/>
                  </a:lnTo>
                  <a:lnTo>
                    <a:pt x="140" y="1220"/>
                  </a:lnTo>
                  <a:lnTo>
                    <a:pt x="140" y="1208"/>
                  </a:lnTo>
                  <a:lnTo>
                    <a:pt x="140" y="1184"/>
                  </a:lnTo>
                  <a:lnTo>
                    <a:pt x="132" y="1164"/>
                  </a:lnTo>
                  <a:lnTo>
                    <a:pt x="132" y="1140"/>
                  </a:lnTo>
                  <a:lnTo>
                    <a:pt x="128" y="1132"/>
                  </a:lnTo>
                  <a:lnTo>
                    <a:pt x="128" y="1124"/>
                  </a:lnTo>
                  <a:lnTo>
                    <a:pt x="128" y="1108"/>
                  </a:lnTo>
                  <a:lnTo>
                    <a:pt x="128" y="1088"/>
                  </a:lnTo>
                  <a:lnTo>
                    <a:pt x="124" y="1088"/>
                  </a:lnTo>
                  <a:lnTo>
                    <a:pt x="116" y="1092"/>
                  </a:lnTo>
                  <a:lnTo>
                    <a:pt x="100" y="1092"/>
                  </a:lnTo>
                  <a:lnTo>
                    <a:pt x="84" y="1092"/>
                  </a:lnTo>
                  <a:lnTo>
                    <a:pt x="60" y="1092"/>
                  </a:lnTo>
                  <a:lnTo>
                    <a:pt x="52" y="1096"/>
                  </a:lnTo>
                  <a:lnTo>
                    <a:pt x="32" y="1088"/>
                  </a:lnTo>
                  <a:lnTo>
                    <a:pt x="24" y="1076"/>
                  </a:lnTo>
                  <a:lnTo>
                    <a:pt x="20" y="1060"/>
                  </a:lnTo>
                  <a:lnTo>
                    <a:pt x="16" y="1044"/>
                  </a:lnTo>
                  <a:lnTo>
                    <a:pt x="8" y="1036"/>
                  </a:lnTo>
                  <a:lnTo>
                    <a:pt x="0" y="1016"/>
                  </a:lnTo>
                  <a:lnTo>
                    <a:pt x="20" y="1008"/>
                  </a:lnTo>
                  <a:lnTo>
                    <a:pt x="28" y="1008"/>
                  </a:lnTo>
                  <a:lnTo>
                    <a:pt x="32" y="1004"/>
                  </a:lnTo>
                  <a:lnTo>
                    <a:pt x="40" y="1004"/>
                  </a:lnTo>
                  <a:lnTo>
                    <a:pt x="44" y="1004"/>
                  </a:lnTo>
                  <a:lnTo>
                    <a:pt x="56" y="1000"/>
                  </a:lnTo>
                  <a:lnTo>
                    <a:pt x="104" y="992"/>
                  </a:lnTo>
                  <a:lnTo>
                    <a:pt x="108" y="992"/>
                  </a:lnTo>
                  <a:lnTo>
                    <a:pt x="132" y="988"/>
                  </a:lnTo>
                  <a:lnTo>
                    <a:pt x="136" y="988"/>
                  </a:lnTo>
                  <a:lnTo>
                    <a:pt x="148" y="988"/>
                  </a:lnTo>
                  <a:lnTo>
                    <a:pt x="172" y="984"/>
                  </a:lnTo>
                  <a:lnTo>
                    <a:pt x="184" y="980"/>
                  </a:lnTo>
                  <a:lnTo>
                    <a:pt x="192" y="980"/>
                  </a:lnTo>
                  <a:lnTo>
                    <a:pt x="200" y="980"/>
                  </a:lnTo>
                  <a:lnTo>
                    <a:pt x="208" y="980"/>
                  </a:lnTo>
                  <a:lnTo>
                    <a:pt x="216" y="984"/>
                  </a:lnTo>
                  <a:lnTo>
                    <a:pt x="224" y="992"/>
                  </a:lnTo>
                  <a:lnTo>
                    <a:pt x="228" y="996"/>
                  </a:lnTo>
                  <a:lnTo>
                    <a:pt x="232" y="1004"/>
                  </a:lnTo>
                  <a:lnTo>
                    <a:pt x="240" y="1008"/>
                  </a:lnTo>
                  <a:lnTo>
                    <a:pt x="248" y="1012"/>
                  </a:lnTo>
                  <a:lnTo>
                    <a:pt x="256" y="1012"/>
                  </a:lnTo>
                  <a:lnTo>
                    <a:pt x="260" y="1004"/>
                  </a:lnTo>
                  <a:lnTo>
                    <a:pt x="272" y="988"/>
                  </a:lnTo>
                  <a:lnTo>
                    <a:pt x="280" y="988"/>
                  </a:lnTo>
                  <a:lnTo>
                    <a:pt x="288" y="984"/>
                  </a:lnTo>
                  <a:lnTo>
                    <a:pt x="296" y="984"/>
                  </a:lnTo>
                  <a:lnTo>
                    <a:pt x="300" y="980"/>
                  </a:lnTo>
                  <a:lnTo>
                    <a:pt x="304" y="976"/>
                  </a:lnTo>
                  <a:lnTo>
                    <a:pt x="312" y="972"/>
                  </a:lnTo>
                  <a:lnTo>
                    <a:pt x="324" y="964"/>
                  </a:lnTo>
                  <a:lnTo>
                    <a:pt x="336" y="956"/>
                  </a:lnTo>
                  <a:lnTo>
                    <a:pt x="352" y="948"/>
                  </a:lnTo>
                  <a:lnTo>
                    <a:pt x="376" y="936"/>
                  </a:lnTo>
                  <a:lnTo>
                    <a:pt x="384" y="936"/>
                  </a:lnTo>
                  <a:lnTo>
                    <a:pt x="388" y="936"/>
                  </a:lnTo>
                  <a:lnTo>
                    <a:pt x="412" y="912"/>
                  </a:lnTo>
                  <a:lnTo>
                    <a:pt x="412" y="908"/>
                  </a:lnTo>
                  <a:lnTo>
                    <a:pt x="428" y="888"/>
                  </a:lnTo>
                  <a:lnTo>
                    <a:pt x="432" y="884"/>
                  </a:lnTo>
                  <a:lnTo>
                    <a:pt x="436" y="876"/>
                  </a:lnTo>
                  <a:lnTo>
                    <a:pt x="444" y="872"/>
                  </a:lnTo>
                  <a:lnTo>
                    <a:pt x="452" y="868"/>
                  </a:lnTo>
                  <a:lnTo>
                    <a:pt x="456" y="864"/>
                  </a:lnTo>
                  <a:lnTo>
                    <a:pt x="464" y="860"/>
                  </a:lnTo>
                  <a:lnTo>
                    <a:pt x="472" y="856"/>
                  </a:lnTo>
                  <a:lnTo>
                    <a:pt x="480" y="848"/>
                  </a:lnTo>
                  <a:lnTo>
                    <a:pt x="488" y="848"/>
                  </a:lnTo>
                  <a:lnTo>
                    <a:pt x="492" y="844"/>
                  </a:lnTo>
                  <a:lnTo>
                    <a:pt x="496" y="840"/>
                  </a:lnTo>
                  <a:lnTo>
                    <a:pt x="512" y="832"/>
                  </a:lnTo>
                  <a:lnTo>
                    <a:pt x="516" y="828"/>
                  </a:lnTo>
                  <a:lnTo>
                    <a:pt x="520" y="828"/>
                  </a:lnTo>
                  <a:lnTo>
                    <a:pt x="524" y="824"/>
                  </a:lnTo>
                  <a:lnTo>
                    <a:pt x="540" y="812"/>
                  </a:lnTo>
                  <a:lnTo>
                    <a:pt x="544" y="808"/>
                  </a:lnTo>
                  <a:lnTo>
                    <a:pt x="552" y="800"/>
                  </a:lnTo>
                  <a:lnTo>
                    <a:pt x="560" y="792"/>
                  </a:lnTo>
                  <a:lnTo>
                    <a:pt x="564" y="788"/>
                  </a:lnTo>
                  <a:lnTo>
                    <a:pt x="580" y="780"/>
                  </a:lnTo>
                  <a:lnTo>
                    <a:pt x="584" y="772"/>
                  </a:lnTo>
                  <a:lnTo>
                    <a:pt x="592" y="768"/>
                  </a:lnTo>
                  <a:lnTo>
                    <a:pt x="596" y="768"/>
                  </a:lnTo>
                  <a:lnTo>
                    <a:pt x="616" y="752"/>
                  </a:lnTo>
                  <a:lnTo>
                    <a:pt x="620" y="744"/>
                  </a:lnTo>
                  <a:lnTo>
                    <a:pt x="628" y="740"/>
                  </a:lnTo>
                  <a:lnTo>
                    <a:pt x="636" y="728"/>
                  </a:lnTo>
                  <a:lnTo>
                    <a:pt x="652" y="712"/>
                  </a:lnTo>
                  <a:lnTo>
                    <a:pt x="664" y="700"/>
                  </a:lnTo>
                  <a:lnTo>
                    <a:pt x="672" y="696"/>
                  </a:lnTo>
                  <a:lnTo>
                    <a:pt x="672" y="692"/>
                  </a:lnTo>
                  <a:lnTo>
                    <a:pt x="680" y="684"/>
                  </a:lnTo>
                  <a:lnTo>
                    <a:pt x="684" y="680"/>
                  </a:lnTo>
                  <a:lnTo>
                    <a:pt x="688" y="672"/>
                  </a:lnTo>
                  <a:lnTo>
                    <a:pt x="692" y="664"/>
                  </a:lnTo>
                  <a:lnTo>
                    <a:pt x="696" y="652"/>
                  </a:lnTo>
                  <a:lnTo>
                    <a:pt x="700" y="620"/>
                  </a:lnTo>
                  <a:lnTo>
                    <a:pt x="700" y="596"/>
                  </a:lnTo>
                  <a:lnTo>
                    <a:pt x="700" y="592"/>
                  </a:lnTo>
                  <a:lnTo>
                    <a:pt x="696" y="560"/>
                  </a:lnTo>
                  <a:lnTo>
                    <a:pt x="700" y="528"/>
                  </a:lnTo>
                  <a:lnTo>
                    <a:pt x="700" y="508"/>
                  </a:lnTo>
                  <a:lnTo>
                    <a:pt x="708" y="480"/>
                  </a:lnTo>
                  <a:lnTo>
                    <a:pt x="724" y="464"/>
                  </a:lnTo>
                  <a:lnTo>
                    <a:pt x="740" y="452"/>
                  </a:lnTo>
                  <a:lnTo>
                    <a:pt x="744" y="448"/>
                  </a:lnTo>
                  <a:lnTo>
                    <a:pt x="748" y="444"/>
                  </a:lnTo>
                  <a:lnTo>
                    <a:pt x="768" y="428"/>
                  </a:lnTo>
                  <a:lnTo>
                    <a:pt x="772" y="420"/>
                  </a:lnTo>
                  <a:lnTo>
                    <a:pt x="776" y="412"/>
                  </a:lnTo>
                  <a:lnTo>
                    <a:pt x="784" y="396"/>
                  </a:lnTo>
                  <a:lnTo>
                    <a:pt x="784" y="392"/>
                  </a:lnTo>
                  <a:lnTo>
                    <a:pt x="788" y="388"/>
                  </a:lnTo>
                  <a:lnTo>
                    <a:pt x="784" y="376"/>
                  </a:lnTo>
                  <a:lnTo>
                    <a:pt x="776" y="356"/>
                  </a:lnTo>
                  <a:lnTo>
                    <a:pt x="768" y="328"/>
                  </a:lnTo>
                  <a:lnTo>
                    <a:pt x="768" y="308"/>
                  </a:lnTo>
                  <a:lnTo>
                    <a:pt x="768" y="304"/>
                  </a:lnTo>
                  <a:lnTo>
                    <a:pt x="760" y="260"/>
                  </a:lnTo>
                  <a:lnTo>
                    <a:pt x="760" y="232"/>
                  </a:lnTo>
                  <a:lnTo>
                    <a:pt x="756" y="196"/>
                  </a:lnTo>
                  <a:lnTo>
                    <a:pt x="752" y="184"/>
                  </a:lnTo>
                  <a:lnTo>
                    <a:pt x="748" y="160"/>
                  </a:lnTo>
                  <a:lnTo>
                    <a:pt x="752" y="144"/>
                  </a:lnTo>
                  <a:lnTo>
                    <a:pt x="756" y="128"/>
                  </a:lnTo>
                  <a:lnTo>
                    <a:pt x="760" y="120"/>
                  </a:lnTo>
                  <a:lnTo>
                    <a:pt x="760" y="112"/>
                  </a:lnTo>
                  <a:lnTo>
                    <a:pt x="764" y="96"/>
                  </a:lnTo>
                  <a:lnTo>
                    <a:pt x="764" y="88"/>
                  </a:lnTo>
                  <a:lnTo>
                    <a:pt x="764" y="76"/>
                  </a:lnTo>
                  <a:lnTo>
                    <a:pt x="764" y="64"/>
                  </a:lnTo>
                  <a:lnTo>
                    <a:pt x="768" y="56"/>
                  </a:lnTo>
                  <a:lnTo>
                    <a:pt x="772" y="44"/>
                  </a:lnTo>
                  <a:lnTo>
                    <a:pt x="776" y="28"/>
                  </a:lnTo>
                  <a:lnTo>
                    <a:pt x="772" y="16"/>
                  </a:lnTo>
                  <a:lnTo>
                    <a:pt x="776" y="0"/>
                  </a:lnTo>
                  <a:lnTo>
                    <a:pt x="788" y="40"/>
                  </a:lnTo>
                  <a:lnTo>
                    <a:pt x="788" y="4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pPr algn="ctr"/>
              <a:endParaRPr lang="es-MX" sz="9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2470">
              <a:extLst>
                <a:ext uri="{FF2B5EF4-FFF2-40B4-BE49-F238E27FC236}">
                  <a16:creationId xmlns:a16="http://schemas.microsoft.com/office/drawing/2014/main" id="{A1B4C675-F742-6100-0E57-FBC6845FC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9847" y="4058408"/>
              <a:ext cx="2141538" cy="165100"/>
            </a:xfrm>
            <a:custGeom>
              <a:avLst/>
              <a:gdLst>
                <a:gd name="T0" fmla="*/ 28 w 4680"/>
                <a:gd name="T1" fmla="*/ 268 h 360"/>
                <a:gd name="T2" fmla="*/ 28 w 4680"/>
                <a:gd name="T3" fmla="*/ 272 h 360"/>
                <a:gd name="T4" fmla="*/ 20 w 4680"/>
                <a:gd name="T5" fmla="*/ 276 h 360"/>
                <a:gd name="T6" fmla="*/ 0 w 4680"/>
                <a:gd name="T7" fmla="*/ 268 h 360"/>
                <a:gd name="T8" fmla="*/ 1596 w 4680"/>
                <a:gd name="T9" fmla="*/ 228 h 360"/>
                <a:gd name="T10" fmla="*/ 1584 w 4680"/>
                <a:gd name="T11" fmla="*/ 228 h 360"/>
                <a:gd name="T12" fmla="*/ 1576 w 4680"/>
                <a:gd name="T13" fmla="*/ 220 h 360"/>
                <a:gd name="T14" fmla="*/ 1556 w 4680"/>
                <a:gd name="T15" fmla="*/ 208 h 360"/>
                <a:gd name="T16" fmla="*/ 1548 w 4680"/>
                <a:gd name="T17" fmla="*/ 192 h 360"/>
                <a:gd name="T18" fmla="*/ 1556 w 4680"/>
                <a:gd name="T19" fmla="*/ 184 h 360"/>
                <a:gd name="T20" fmla="*/ 1564 w 4680"/>
                <a:gd name="T21" fmla="*/ 176 h 360"/>
                <a:gd name="T22" fmla="*/ 1576 w 4680"/>
                <a:gd name="T23" fmla="*/ 172 h 360"/>
                <a:gd name="T24" fmla="*/ 1592 w 4680"/>
                <a:gd name="T25" fmla="*/ 184 h 360"/>
                <a:gd name="T26" fmla="*/ 1604 w 4680"/>
                <a:gd name="T27" fmla="*/ 204 h 360"/>
                <a:gd name="T28" fmla="*/ 1600 w 4680"/>
                <a:gd name="T29" fmla="*/ 224 h 360"/>
                <a:gd name="T30" fmla="*/ 4632 w 4680"/>
                <a:gd name="T31" fmla="*/ 24 h 360"/>
                <a:gd name="T32" fmla="*/ 4664 w 4680"/>
                <a:gd name="T33" fmla="*/ 64 h 360"/>
                <a:gd name="T34" fmla="*/ 4668 w 4680"/>
                <a:gd name="T35" fmla="*/ 108 h 360"/>
                <a:gd name="T36" fmla="*/ 4672 w 4680"/>
                <a:gd name="T37" fmla="*/ 140 h 360"/>
                <a:gd name="T38" fmla="*/ 4664 w 4680"/>
                <a:gd name="T39" fmla="*/ 192 h 360"/>
                <a:gd name="T40" fmla="*/ 4676 w 4680"/>
                <a:gd name="T41" fmla="*/ 228 h 360"/>
                <a:gd name="T42" fmla="*/ 4652 w 4680"/>
                <a:gd name="T43" fmla="*/ 264 h 360"/>
                <a:gd name="T44" fmla="*/ 4636 w 4680"/>
                <a:gd name="T45" fmla="*/ 276 h 360"/>
                <a:gd name="T46" fmla="*/ 4616 w 4680"/>
                <a:gd name="T47" fmla="*/ 312 h 360"/>
                <a:gd name="T48" fmla="*/ 4576 w 4680"/>
                <a:gd name="T49" fmla="*/ 348 h 360"/>
                <a:gd name="T50" fmla="*/ 4556 w 4680"/>
                <a:gd name="T51" fmla="*/ 340 h 360"/>
                <a:gd name="T52" fmla="*/ 4536 w 4680"/>
                <a:gd name="T53" fmla="*/ 324 h 360"/>
                <a:gd name="T54" fmla="*/ 4516 w 4680"/>
                <a:gd name="T55" fmla="*/ 308 h 360"/>
                <a:gd name="T56" fmla="*/ 4460 w 4680"/>
                <a:gd name="T57" fmla="*/ 272 h 360"/>
                <a:gd name="T58" fmla="*/ 4408 w 4680"/>
                <a:gd name="T59" fmla="*/ 240 h 360"/>
                <a:gd name="T60" fmla="*/ 4376 w 4680"/>
                <a:gd name="T61" fmla="*/ 224 h 360"/>
                <a:gd name="T62" fmla="*/ 4344 w 4680"/>
                <a:gd name="T63" fmla="*/ 212 h 360"/>
                <a:gd name="T64" fmla="*/ 4336 w 4680"/>
                <a:gd name="T65" fmla="*/ 180 h 360"/>
                <a:gd name="T66" fmla="*/ 4312 w 4680"/>
                <a:gd name="T67" fmla="*/ 164 h 360"/>
                <a:gd name="T68" fmla="*/ 4232 w 4680"/>
                <a:gd name="T69" fmla="*/ 152 h 360"/>
                <a:gd name="T70" fmla="*/ 4200 w 4680"/>
                <a:gd name="T71" fmla="*/ 140 h 360"/>
                <a:gd name="T72" fmla="*/ 4232 w 4680"/>
                <a:gd name="T73" fmla="*/ 124 h 360"/>
                <a:gd name="T74" fmla="*/ 4276 w 4680"/>
                <a:gd name="T75" fmla="*/ 108 h 360"/>
                <a:gd name="T76" fmla="*/ 4292 w 4680"/>
                <a:gd name="T77" fmla="*/ 96 h 360"/>
                <a:gd name="T78" fmla="*/ 4340 w 4680"/>
                <a:gd name="T79" fmla="*/ 92 h 360"/>
                <a:gd name="T80" fmla="*/ 4396 w 4680"/>
                <a:gd name="T81" fmla="*/ 84 h 360"/>
                <a:gd name="T82" fmla="*/ 4428 w 4680"/>
                <a:gd name="T83" fmla="*/ 48 h 360"/>
                <a:gd name="T84" fmla="*/ 4440 w 4680"/>
                <a:gd name="T85" fmla="*/ 8 h 360"/>
                <a:gd name="T86" fmla="*/ 4488 w 4680"/>
                <a:gd name="T87" fmla="*/ 24 h 360"/>
                <a:gd name="T88" fmla="*/ 4532 w 4680"/>
                <a:gd name="T89" fmla="*/ 28 h 360"/>
                <a:gd name="T90" fmla="*/ 4572 w 4680"/>
                <a:gd name="T91" fmla="*/ 28 h 360"/>
                <a:gd name="T92" fmla="*/ 4624 w 4680"/>
                <a:gd name="T9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80" h="360">
                  <a:moveTo>
                    <a:pt x="8" y="264"/>
                  </a:moveTo>
                  <a:lnTo>
                    <a:pt x="28" y="264"/>
                  </a:lnTo>
                  <a:lnTo>
                    <a:pt x="28" y="268"/>
                  </a:lnTo>
                  <a:lnTo>
                    <a:pt x="32" y="268"/>
                  </a:lnTo>
                  <a:lnTo>
                    <a:pt x="32" y="272"/>
                  </a:lnTo>
                  <a:lnTo>
                    <a:pt x="28" y="272"/>
                  </a:lnTo>
                  <a:lnTo>
                    <a:pt x="28" y="276"/>
                  </a:lnTo>
                  <a:lnTo>
                    <a:pt x="24" y="276"/>
                  </a:lnTo>
                  <a:lnTo>
                    <a:pt x="20" y="276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68"/>
                  </a:lnTo>
                  <a:lnTo>
                    <a:pt x="0" y="264"/>
                  </a:lnTo>
                  <a:lnTo>
                    <a:pt x="8" y="264"/>
                  </a:lnTo>
                  <a:close/>
                  <a:moveTo>
                    <a:pt x="1596" y="228"/>
                  </a:moveTo>
                  <a:lnTo>
                    <a:pt x="1588" y="232"/>
                  </a:lnTo>
                  <a:lnTo>
                    <a:pt x="1588" y="228"/>
                  </a:lnTo>
                  <a:lnTo>
                    <a:pt x="1584" y="228"/>
                  </a:lnTo>
                  <a:lnTo>
                    <a:pt x="1580" y="224"/>
                  </a:lnTo>
                  <a:lnTo>
                    <a:pt x="1580" y="220"/>
                  </a:lnTo>
                  <a:lnTo>
                    <a:pt x="1576" y="220"/>
                  </a:lnTo>
                  <a:lnTo>
                    <a:pt x="1568" y="216"/>
                  </a:lnTo>
                  <a:lnTo>
                    <a:pt x="1560" y="212"/>
                  </a:lnTo>
                  <a:lnTo>
                    <a:pt x="1556" y="208"/>
                  </a:lnTo>
                  <a:lnTo>
                    <a:pt x="1548" y="200"/>
                  </a:lnTo>
                  <a:lnTo>
                    <a:pt x="1548" y="196"/>
                  </a:lnTo>
                  <a:lnTo>
                    <a:pt x="1548" y="192"/>
                  </a:lnTo>
                  <a:lnTo>
                    <a:pt x="1552" y="188"/>
                  </a:lnTo>
                  <a:lnTo>
                    <a:pt x="1552" y="184"/>
                  </a:lnTo>
                  <a:lnTo>
                    <a:pt x="1556" y="184"/>
                  </a:lnTo>
                  <a:lnTo>
                    <a:pt x="1560" y="184"/>
                  </a:lnTo>
                  <a:lnTo>
                    <a:pt x="1564" y="180"/>
                  </a:lnTo>
                  <a:lnTo>
                    <a:pt x="1564" y="176"/>
                  </a:lnTo>
                  <a:lnTo>
                    <a:pt x="1572" y="172"/>
                  </a:lnTo>
                  <a:lnTo>
                    <a:pt x="1576" y="168"/>
                  </a:lnTo>
                  <a:lnTo>
                    <a:pt x="1576" y="172"/>
                  </a:lnTo>
                  <a:lnTo>
                    <a:pt x="1584" y="176"/>
                  </a:lnTo>
                  <a:lnTo>
                    <a:pt x="1588" y="180"/>
                  </a:lnTo>
                  <a:lnTo>
                    <a:pt x="1592" y="184"/>
                  </a:lnTo>
                  <a:lnTo>
                    <a:pt x="1600" y="200"/>
                  </a:lnTo>
                  <a:lnTo>
                    <a:pt x="1604" y="200"/>
                  </a:lnTo>
                  <a:lnTo>
                    <a:pt x="1604" y="204"/>
                  </a:lnTo>
                  <a:lnTo>
                    <a:pt x="1600" y="208"/>
                  </a:lnTo>
                  <a:lnTo>
                    <a:pt x="1600" y="220"/>
                  </a:lnTo>
                  <a:lnTo>
                    <a:pt x="1600" y="224"/>
                  </a:lnTo>
                  <a:lnTo>
                    <a:pt x="1600" y="228"/>
                  </a:lnTo>
                  <a:lnTo>
                    <a:pt x="1596" y="228"/>
                  </a:lnTo>
                  <a:close/>
                  <a:moveTo>
                    <a:pt x="4632" y="24"/>
                  </a:moveTo>
                  <a:lnTo>
                    <a:pt x="4640" y="36"/>
                  </a:lnTo>
                  <a:lnTo>
                    <a:pt x="4656" y="52"/>
                  </a:lnTo>
                  <a:lnTo>
                    <a:pt x="4664" y="64"/>
                  </a:lnTo>
                  <a:lnTo>
                    <a:pt x="4680" y="76"/>
                  </a:lnTo>
                  <a:lnTo>
                    <a:pt x="4676" y="88"/>
                  </a:lnTo>
                  <a:lnTo>
                    <a:pt x="4668" y="108"/>
                  </a:lnTo>
                  <a:lnTo>
                    <a:pt x="4668" y="116"/>
                  </a:lnTo>
                  <a:lnTo>
                    <a:pt x="4668" y="128"/>
                  </a:lnTo>
                  <a:lnTo>
                    <a:pt x="4672" y="140"/>
                  </a:lnTo>
                  <a:lnTo>
                    <a:pt x="4668" y="156"/>
                  </a:lnTo>
                  <a:lnTo>
                    <a:pt x="4664" y="176"/>
                  </a:lnTo>
                  <a:lnTo>
                    <a:pt x="4664" y="192"/>
                  </a:lnTo>
                  <a:lnTo>
                    <a:pt x="4672" y="204"/>
                  </a:lnTo>
                  <a:lnTo>
                    <a:pt x="4672" y="216"/>
                  </a:lnTo>
                  <a:lnTo>
                    <a:pt x="4676" y="228"/>
                  </a:lnTo>
                  <a:lnTo>
                    <a:pt x="4676" y="236"/>
                  </a:lnTo>
                  <a:lnTo>
                    <a:pt x="4660" y="252"/>
                  </a:lnTo>
                  <a:lnTo>
                    <a:pt x="4652" y="264"/>
                  </a:lnTo>
                  <a:lnTo>
                    <a:pt x="4648" y="264"/>
                  </a:lnTo>
                  <a:lnTo>
                    <a:pt x="4640" y="276"/>
                  </a:lnTo>
                  <a:lnTo>
                    <a:pt x="4636" y="276"/>
                  </a:lnTo>
                  <a:lnTo>
                    <a:pt x="4616" y="284"/>
                  </a:lnTo>
                  <a:lnTo>
                    <a:pt x="4620" y="296"/>
                  </a:lnTo>
                  <a:lnTo>
                    <a:pt x="4616" y="312"/>
                  </a:lnTo>
                  <a:lnTo>
                    <a:pt x="4596" y="320"/>
                  </a:lnTo>
                  <a:lnTo>
                    <a:pt x="4588" y="332"/>
                  </a:lnTo>
                  <a:lnTo>
                    <a:pt x="4576" y="348"/>
                  </a:lnTo>
                  <a:lnTo>
                    <a:pt x="4572" y="360"/>
                  </a:lnTo>
                  <a:lnTo>
                    <a:pt x="4568" y="352"/>
                  </a:lnTo>
                  <a:lnTo>
                    <a:pt x="4556" y="340"/>
                  </a:lnTo>
                  <a:lnTo>
                    <a:pt x="4552" y="336"/>
                  </a:lnTo>
                  <a:lnTo>
                    <a:pt x="4544" y="332"/>
                  </a:lnTo>
                  <a:lnTo>
                    <a:pt x="4536" y="324"/>
                  </a:lnTo>
                  <a:lnTo>
                    <a:pt x="4532" y="320"/>
                  </a:lnTo>
                  <a:lnTo>
                    <a:pt x="4524" y="312"/>
                  </a:lnTo>
                  <a:lnTo>
                    <a:pt x="4516" y="308"/>
                  </a:lnTo>
                  <a:lnTo>
                    <a:pt x="4476" y="280"/>
                  </a:lnTo>
                  <a:lnTo>
                    <a:pt x="4472" y="276"/>
                  </a:lnTo>
                  <a:lnTo>
                    <a:pt x="4460" y="272"/>
                  </a:lnTo>
                  <a:lnTo>
                    <a:pt x="4416" y="244"/>
                  </a:lnTo>
                  <a:lnTo>
                    <a:pt x="4412" y="244"/>
                  </a:lnTo>
                  <a:lnTo>
                    <a:pt x="4408" y="240"/>
                  </a:lnTo>
                  <a:lnTo>
                    <a:pt x="4392" y="232"/>
                  </a:lnTo>
                  <a:lnTo>
                    <a:pt x="4384" y="228"/>
                  </a:lnTo>
                  <a:lnTo>
                    <a:pt x="4376" y="224"/>
                  </a:lnTo>
                  <a:lnTo>
                    <a:pt x="4368" y="224"/>
                  </a:lnTo>
                  <a:lnTo>
                    <a:pt x="4364" y="220"/>
                  </a:lnTo>
                  <a:lnTo>
                    <a:pt x="4344" y="212"/>
                  </a:lnTo>
                  <a:lnTo>
                    <a:pt x="4340" y="192"/>
                  </a:lnTo>
                  <a:lnTo>
                    <a:pt x="4340" y="184"/>
                  </a:lnTo>
                  <a:lnTo>
                    <a:pt x="4336" y="180"/>
                  </a:lnTo>
                  <a:lnTo>
                    <a:pt x="4328" y="172"/>
                  </a:lnTo>
                  <a:lnTo>
                    <a:pt x="4320" y="168"/>
                  </a:lnTo>
                  <a:lnTo>
                    <a:pt x="4312" y="164"/>
                  </a:lnTo>
                  <a:lnTo>
                    <a:pt x="4300" y="168"/>
                  </a:lnTo>
                  <a:lnTo>
                    <a:pt x="4276" y="168"/>
                  </a:lnTo>
                  <a:lnTo>
                    <a:pt x="4232" y="152"/>
                  </a:lnTo>
                  <a:lnTo>
                    <a:pt x="4192" y="140"/>
                  </a:lnTo>
                  <a:lnTo>
                    <a:pt x="4180" y="140"/>
                  </a:lnTo>
                  <a:lnTo>
                    <a:pt x="4200" y="140"/>
                  </a:lnTo>
                  <a:lnTo>
                    <a:pt x="4224" y="136"/>
                  </a:lnTo>
                  <a:lnTo>
                    <a:pt x="4224" y="132"/>
                  </a:lnTo>
                  <a:lnTo>
                    <a:pt x="4232" y="124"/>
                  </a:lnTo>
                  <a:lnTo>
                    <a:pt x="4236" y="116"/>
                  </a:lnTo>
                  <a:lnTo>
                    <a:pt x="4252" y="108"/>
                  </a:lnTo>
                  <a:lnTo>
                    <a:pt x="4276" y="108"/>
                  </a:lnTo>
                  <a:lnTo>
                    <a:pt x="4280" y="104"/>
                  </a:lnTo>
                  <a:lnTo>
                    <a:pt x="4284" y="96"/>
                  </a:lnTo>
                  <a:lnTo>
                    <a:pt x="4292" y="96"/>
                  </a:lnTo>
                  <a:lnTo>
                    <a:pt x="4308" y="96"/>
                  </a:lnTo>
                  <a:lnTo>
                    <a:pt x="4320" y="96"/>
                  </a:lnTo>
                  <a:lnTo>
                    <a:pt x="4340" y="92"/>
                  </a:lnTo>
                  <a:lnTo>
                    <a:pt x="4360" y="84"/>
                  </a:lnTo>
                  <a:lnTo>
                    <a:pt x="4376" y="88"/>
                  </a:lnTo>
                  <a:lnTo>
                    <a:pt x="4396" y="84"/>
                  </a:lnTo>
                  <a:lnTo>
                    <a:pt x="4416" y="72"/>
                  </a:lnTo>
                  <a:lnTo>
                    <a:pt x="4420" y="52"/>
                  </a:lnTo>
                  <a:lnTo>
                    <a:pt x="4428" y="48"/>
                  </a:lnTo>
                  <a:lnTo>
                    <a:pt x="4432" y="44"/>
                  </a:lnTo>
                  <a:lnTo>
                    <a:pt x="4432" y="28"/>
                  </a:lnTo>
                  <a:lnTo>
                    <a:pt x="4440" y="8"/>
                  </a:lnTo>
                  <a:lnTo>
                    <a:pt x="4456" y="12"/>
                  </a:lnTo>
                  <a:lnTo>
                    <a:pt x="4468" y="16"/>
                  </a:lnTo>
                  <a:lnTo>
                    <a:pt x="4488" y="24"/>
                  </a:lnTo>
                  <a:lnTo>
                    <a:pt x="4508" y="32"/>
                  </a:lnTo>
                  <a:lnTo>
                    <a:pt x="4520" y="28"/>
                  </a:lnTo>
                  <a:lnTo>
                    <a:pt x="4532" y="28"/>
                  </a:lnTo>
                  <a:lnTo>
                    <a:pt x="4536" y="28"/>
                  </a:lnTo>
                  <a:lnTo>
                    <a:pt x="4560" y="32"/>
                  </a:lnTo>
                  <a:lnTo>
                    <a:pt x="4572" y="28"/>
                  </a:lnTo>
                  <a:lnTo>
                    <a:pt x="4592" y="12"/>
                  </a:lnTo>
                  <a:lnTo>
                    <a:pt x="4604" y="4"/>
                  </a:lnTo>
                  <a:lnTo>
                    <a:pt x="4624" y="0"/>
                  </a:lnTo>
                  <a:lnTo>
                    <a:pt x="4628" y="8"/>
                  </a:lnTo>
                  <a:lnTo>
                    <a:pt x="4632" y="2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5" name="Freeform 2474">
              <a:extLst>
                <a:ext uri="{FF2B5EF4-FFF2-40B4-BE49-F238E27FC236}">
                  <a16:creationId xmlns:a16="http://schemas.microsoft.com/office/drawing/2014/main" id="{9C39ED51-7394-67CC-F50A-1477DD86E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715" y="2608703"/>
              <a:ext cx="850900" cy="892175"/>
            </a:xfrm>
            <a:custGeom>
              <a:avLst/>
              <a:gdLst>
                <a:gd name="T0" fmla="*/ 596 w 1860"/>
                <a:gd name="T1" fmla="*/ 60 h 1948"/>
                <a:gd name="T2" fmla="*/ 712 w 1860"/>
                <a:gd name="T3" fmla="*/ 136 h 1948"/>
                <a:gd name="T4" fmla="*/ 852 w 1860"/>
                <a:gd name="T5" fmla="*/ 168 h 1948"/>
                <a:gd name="T6" fmla="*/ 920 w 1860"/>
                <a:gd name="T7" fmla="*/ 148 h 1948"/>
                <a:gd name="T8" fmla="*/ 1016 w 1860"/>
                <a:gd name="T9" fmla="*/ 200 h 1948"/>
                <a:gd name="T10" fmla="*/ 1088 w 1860"/>
                <a:gd name="T11" fmla="*/ 140 h 1948"/>
                <a:gd name="T12" fmla="*/ 1156 w 1860"/>
                <a:gd name="T13" fmla="*/ 64 h 1948"/>
                <a:gd name="T14" fmla="*/ 1244 w 1860"/>
                <a:gd name="T15" fmla="*/ 48 h 1948"/>
                <a:gd name="T16" fmla="*/ 1388 w 1860"/>
                <a:gd name="T17" fmla="*/ 64 h 1948"/>
                <a:gd name="T18" fmla="*/ 1520 w 1860"/>
                <a:gd name="T19" fmla="*/ 136 h 1948"/>
                <a:gd name="T20" fmla="*/ 1532 w 1860"/>
                <a:gd name="T21" fmla="*/ 304 h 1948"/>
                <a:gd name="T22" fmla="*/ 1524 w 1860"/>
                <a:gd name="T23" fmla="*/ 432 h 1948"/>
                <a:gd name="T24" fmla="*/ 1488 w 1860"/>
                <a:gd name="T25" fmla="*/ 552 h 1948"/>
                <a:gd name="T26" fmla="*/ 1500 w 1860"/>
                <a:gd name="T27" fmla="*/ 616 h 1948"/>
                <a:gd name="T28" fmla="*/ 1476 w 1860"/>
                <a:gd name="T29" fmla="*/ 652 h 1948"/>
                <a:gd name="T30" fmla="*/ 1484 w 1860"/>
                <a:gd name="T31" fmla="*/ 724 h 1948"/>
                <a:gd name="T32" fmla="*/ 1556 w 1860"/>
                <a:gd name="T33" fmla="*/ 812 h 1948"/>
                <a:gd name="T34" fmla="*/ 1660 w 1860"/>
                <a:gd name="T35" fmla="*/ 900 h 1948"/>
                <a:gd name="T36" fmla="*/ 1764 w 1860"/>
                <a:gd name="T37" fmla="*/ 824 h 1948"/>
                <a:gd name="T38" fmla="*/ 1828 w 1860"/>
                <a:gd name="T39" fmla="*/ 872 h 1948"/>
                <a:gd name="T40" fmla="*/ 1860 w 1860"/>
                <a:gd name="T41" fmla="*/ 1020 h 1948"/>
                <a:gd name="T42" fmla="*/ 1772 w 1860"/>
                <a:gd name="T43" fmla="*/ 1084 h 1948"/>
                <a:gd name="T44" fmla="*/ 1696 w 1860"/>
                <a:gd name="T45" fmla="*/ 1048 h 1948"/>
                <a:gd name="T46" fmla="*/ 1608 w 1860"/>
                <a:gd name="T47" fmla="*/ 1068 h 1948"/>
                <a:gd name="T48" fmla="*/ 1520 w 1860"/>
                <a:gd name="T49" fmla="*/ 1060 h 1948"/>
                <a:gd name="T50" fmla="*/ 1472 w 1860"/>
                <a:gd name="T51" fmla="*/ 1104 h 1948"/>
                <a:gd name="T52" fmla="*/ 1412 w 1860"/>
                <a:gd name="T53" fmla="*/ 1180 h 1948"/>
                <a:gd name="T54" fmla="*/ 1316 w 1860"/>
                <a:gd name="T55" fmla="*/ 1232 h 1948"/>
                <a:gd name="T56" fmla="*/ 1316 w 1860"/>
                <a:gd name="T57" fmla="*/ 1344 h 1948"/>
                <a:gd name="T58" fmla="*/ 1276 w 1860"/>
                <a:gd name="T59" fmla="*/ 1440 h 1948"/>
                <a:gd name="T60" fmla="*/ 1212 w 1860"/>
                <a:gd name="T61" fmla="*/ 1516 h 1948"/>
                <a:gd name="T62" fmla="*/ 1180 w 1860"/>
                <a:gd name="T63" fmla="*/ 1620 h 1948"/>
                <a:gd name="T64" fmla="*/ 1204 w 1860"/>
                <a:gd name="T65" fmla="*/ 1732 h 1948"/>
                <a:gd name="T66" fmla="*/ 1140 w 1860"/>
                <a:gd name="T67" fmla="*/ 1800 h 1948"/>
                <a:gd name="T68" fmla="*/ 1124 w 1860"/>
                <a:gd name="T69" fmla="*/ 1896 h 1948"/>
                <a:gd name="T70" fmla="*/ 1028 w 1860"/>
                <a:gd name="T71" fmla="*/ 1948 h 1948"/>
                <a:gd name="T72" fmla="*/ 944 w 1860"/>
                <a:gd name="T73" fmla="*/ 1860 h 1948"/>
                <a:gd name="T74" fmla="*/ 840 w 1860"/>
                <a:gd name="T75" fmla="*/ 1848 h 1948"/>
                <a:gd name="T76" fmla="*/ 880 w 1860"/>
                <a:gd name="T77" fmla="*/ 1764 h 1948"/>
                <a:gd name="T78" fmla="*/ 844 w 1860"/>
                <a:gd name="T79" fmla="*/ 1680 h 1948"/>
                <a:gd name="T80" fmla="*/ 708 w 1860"/>
                <a:gd name="T81" fmla="*/ 1656 h 1948"/>
                <a:gd name="T82" fmla="*/ 640 w 1860"/>
                <a:gd name="T83" fmla="*/ 1612 h 1948"/>
                <a:gd name="T84" fmla="*/ 596 w 1860"/>
                <a:gd name="T85" fmla="*/ 1560 h 1948"/>
                <a:gd name="T86" fmla="*/ 560 w 1860"/>
                <a:gd name="T87" fmla="*/ 1460 h 1948"/>
                <a:gd name="T88" fmla="*/ 492 w 1860"/>
                <a:gd name="T89" fmla="*/ 1404 h 1948"/>
                <a:gd name="T90" fmla="*/ 472 w 1860"/>
                <a:gd name="T91" fmla="*/ 1284 h 1948"/>
                <a:gd name="T92" fmla="*/ 464 w 1860"/>
                <a:gd name="T93" fmla="*/ 1208 h 1948"/>
                <a:gd name="T94" fmla="*/ 424 w 1860"/>
                <a:gd name="T95" fmla="*/ 1100 h 1948"/>
                <a:gd name="T96" fmla="*/ 308 w 1860"/>
                <a:gd name="T97" fmla="*/ 1092 h 1948"/>
                <a:gd name="T98" fmla="*/ 240 w 1860"/>
                <a:gd name="T99" fmla="*/ 1032 h 1948"/>
                <a:gd name="T100" fmla="*/ 160 w 1860"/>
                <a:gd name="T101" fmla="*/ 900 h 1948"/>
                <a:gd name="T102" fmla="*/ 84 w 1860"/>
                <a:gd name="T103" fmla="*/ 820 h 1948"/>
                <a:gd name="T104" fmla="*/ 28 w 1860"/>
                <a:gd name="T105" fmla="*/ 728 h 1948"/>
                <a:gd name="T106" fmla="*/ 12 w 1860"/>
                <a:gd name="T107" fmla="*/ 636 h 1948"/>
                <a:gd name="T108" fmla="*/ 72 w 1860"/>
                <a:gd name="T109" fmla="*/ 520 h 1948"/>
                <a:gd name="T110" fmla="*/ 184 w 1860"/>
                <a:gd name="T111" fmla="*/ 532 h 1948"/>
                <a:gd name="T112" fmla="*/ 268 w 1860"/>
                <a:gd name="T113" fmla="*/ 492 h 1948"/>
                <a:gd name="T114" fmla="*/ 260 w 1860"/>
                <a:gd name="T115" fmla="*/ 436 h 1948"/>
                <a:gd name="T116" fmla="*/ 304 w 1860"/>
                <a:gd name="T117" fmla="*/ 304 h 1948"/>
                <a:gd name="T118" fmla="*/ 372 w 1860"/>
                <a:gd name="T119" fmla="*/ 184 h 1948"/>
                <a:gd name="T120" fmla="*/ 400 w 1860"/>
                <a:gd name="T121" fmla="*/ 88 h 1948"/>
                <a:gd name="T122" fmla="*/ 464 w 1860"/>
                <a:gd name="T123" fmla="*/ 12 h 1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0" h="1948">
                  <a:moveTo>
                    <a:pt x="504" y="20"/>
                  </a:moveTo>
                  <a:lnTo>
                    <a:pt x="520" y="28"/>
                  </a:lnTo>
                  <a:lnTo>
                    <a:pt x="532" y="40"/>
                  </a:lnTo>
                  <a:lnTo>
                    <a:pt x="564" y="60"/>
                  </a:lnTo>
                  <a:lnTo>
                    <a:pt x="572" y="56"/>
                  </a:lnTo>
                  <a:lnTo>
                    <a:pt x="580" y="56"/>
                  </a:lnTo>
                  <a:lnTo>
                    <a:pt x="596" y="60"/>
                  </a:lnTo>
                  <a:lnTo>
                    <a:pt x="616" y="84"/>
                  </a:lnTo>
                  <a:lnTo>
                    <a:pt x="628" y="96"/>
                  </a:lnTo>
                  <a:lnTo>
                    <a:pt x="644" y="96"/>
                  </a:lnTo>
                  <a:lnTo>
                    <a:pt x="660" y="112"/>
                  </a:lnTo>
                  <a:lnTo>
                    <a:pt x="676" y="128"/>
                  </a:lnTo>
                  <a:lnTo>
                    <a:pt x="696" y="140"/>
                  </a:lnTo>
                  <a:lnTo>
                    <a:pt x="712" y="136"/>
                  </a:lnTo>
                  <a:lnTo>
                    <a:pt x="728" y="136"/>
                  </a:lnTo>
                  <a:lnTo>
                    <a:pt x="744" y="144"/>
                  </a:lnTo>
                  <a:lnTo>
                    <a:pt x="756" y="160"/>
                  </a:lnTo>
                  <a:lnTo>
                    <a:pt x="776" y="164"/>
                  </a:lnTo>
                  <a:lnTo>
                    <a:pt x="808" y="152"/>
                  </a:lnTo>
                  <a:lnTo>
                    <a:pt x="848" y="160"/>
                  </a:lnTo>
                  <a:lnTo>
                    <a:pt x="852" y="168"/>
                  </a:lnTo>
                  <a:lnTo>
                    <a:pt x="856" y="188"/>
                  </a:lnTo>
                  <a:lnTo>
                    <a:pt x="864" y="180"/>
                  </a:lnTo>
                  <a:lnTo>
                    <a:pt x="880" y="172"/>
                  </a:lnTo>
                  <a:lnTo>
                    <a:pt x="884" y="172"/>
                  </a:lnTo>
                  <a:lnTo>
                    <a:pt x="892" y="172"/>
                  </a:lnTo>
                  <a:lnTo>
                    <a:pt x="904" y="160"/>
                  </a:lnTo>
                  <a:lnTo>
                    <a:pt x="920" y="148"/>
                  </a:lnTo>
                  <a:lnTo>
                    <a:pt x="936" y="152"/>
                  </a:lnTo>
                  <a:lnTo>
                    <a:pt x="956" y="148"/>
                  </a:lnTo>
                  <a:lnTo>
                    <a:pt x="968" y="156"/>
                  </a:lnTo>
                  <a:lnTo>
                    <a:pt x="980" y="160"/>
                  </a:lnTo>
                  <a:lnTo>
                    <a:pt x="996" y="180"/>
                  </a:lnTo>
                  <a:lnTo>
                    <a:pt x="1008" y="192"/>
                  </a:lnTo>
                  <a:lnTo>
                    <a:pt x="1016" y="200"/>
                  </a:lnTo>
                  <a:lnTo>
                    <a:pt x="1028" y="212"/>
                  </a:lnTo>
                  <a:lnTo>
                    <a:pt x="1044" y="224"/>
                  </a:lnTo>
                  <a:lnTo>
                    <a:pt x="1056" y="212"/>
                  </a:lnTo>
                  <a:lnTo>
                    <a:pt x="1068" y="200"/>
                  </a:lnTo>
                  <a:lnTo>
                    <a:pt x="1076" y="180"/>
                  </a:lnTo>
                  <a:lnTo>
                    <a:pt x="1084" y="156"/>
                  </a:lnTo>
                  <a:lnTo>
                    <a:pt x="1088" y="140"/>
                  </a:lnTo>
                  <a:lnTo>
                    <a:pt x="1092" y="128"/>
                  </a:lnTo>
                  <a:lnTo>
                    <a:pt x="1100" y="116"/>
                  </a:lnTo>
                  <a:lnTo>
                    <a:pt x="1112" y="104"/>
                  </a:lnTo>
                  <a:lnTo>
                    <a:pt x="1120" y="100"/>
                  </a:lnTo>
                  <a:lnTo>
                    <a:pt x="1136" y="92"/>
                  </a:lnTo>
                  <a:lnTo>
                    <a:pt x="1144" y="84"/>
                  </a:lnTo>
                  <a:lnTo>
                    <a:pt x="1156" y="64"/>
                  </a:lnTo>
                  <a:lnTo>
                    <a:pt x="1148" y="44"/>
                  </a:lnTo>
                  <a:lnTo>
                    <a:pt x="1152" y="32"/>
                  </a:lnTo>
                  <a:lnTo>
                    <a:pt x="1176" y="24"/>
                  </a:lnTo>
                  <a:lnTo>
                    <a:pt x="1180" y="32"/>
                  </a:lnTo>
                  <a:lnTo>
                    <a:pt x="1200" y="40"/>
                  </a:lnTo>
                  <a:lnTo>
                    <a:pt x="1220" y="44"/>
                  </a:lnTo>
                  <a:lnTo>
                    <a:pt x="1244" y="48"/>
                  </a:lnTo>
                  <a:lnTo>
                    <a:pt x="1256" y="48"/>
                  </a:lnTo>
                  <a:lnTo>
                    <a:pt x="1272" y="40"/>
                  </a:lnTo>
                  <a:lnTo>
                    <a:pt x="1292" y="48"/>
                  </a:lnTo>
                  <a:lnTo>
                    <a:pt x="1300" y="48"/>
                  </a:lnTo>
                  <a:lnTo>
                    <a:pt x="1312" y="48"/>
                  </a:lnTo>
                  <a:lnTo>
                    <a:pt x="1336" y="52"/>
                  </a:lnTo>
                  <a:lnTo>
                    <a:pt x="1388" y="64"/>
                  </a:lnTo>
                  <a:lnTo>
                    <a:pt x="1404" y="64"/>
                  </a:lnTo>
                  <a:lnTo>
                    <a:pt x="1412" y="76"/>
                  </a:lnTo>
                  <a:lnTo>
                    <a:pt x="1424" y="80"/>
                  </a:lnTo>
                  <a:lnTo>
                    <a:pt x="1472" y="100"/>
                  </a:lnTo>
                  <a:lnTo>
                    <a:pt x="1500" y="112"/>
                  </a:lnTo>
                  <a:lnTo>
                    <a:pt x="1516" y="116"/>
                  </a:lnTo>
                  <a:lnTo>
                    <a:pt x="1520" y="136"/>
                  </a:lnTo>
                  <a:lnTo>
                    <a:pt x="1528" y="188"/>
                  </a:lnTo>
                  <a:lnTo>
                    <a:pt x="1532" y="200"/>
                  </a:lnTo>
                  <a:lnTo>
                    <a:pt x="1536" y="220"/>
                  </a:lnTo>
                  <a:lnTo>
                    <a:pt x="1556" y="252"/>
                  </a:lnTo>
                  <a:lnTo>
                    <a:pt x="1552" y="268"/>
                  </a:lnTo>
                  <a:lnTo>
                    <a:pt x="1544" y="280"/>
                  </a:lnTo>
                  <a:lnTo>
                    <a:pt x="1532" y="304"/>
                  </a:lnTo>
                  <a:lnTo>
                    <a:pt x="1524" y="316"/>
                  </a:lnTo>
                  <a:lnTo>
                    <a:pt x="1524" y="336"/>
                  </a:lnTo>
                  <a:lnTo>
                    <a:pt x="1524" y="360"/>
                  </a:lnTo>
                  <a:lnTo>
                    <a:pt x="1524" y="372"/>
                  </a:lnTo>
                  <a:lnTo>
                    <a:pt x="1524" y="392"/>
                  </a:lnTo>
                  <a:lnTo>
                    <a:pt x="1524" y="408"/>
                  </a:lnTo>
                  <a:lnTo>
                    <a:pt x="1524" y="432"/>
                  </a:lnTo>
                  <a:lnTo>
                    <a:pt x="1532" y="456"/>
                  </a:lnTo>
                  <a:lnTo>
                    <a:pt x="1532" y="476"/>
                  </a:lnTo>
                  <a:lnTo>
                    <a:pt x="1524" y="496"/>
                  </a:lnTo>
                  <a:lnTo>
                    <a:pt x="1520" y="512"/>
                  </a:lnTo>
                  <a:lnTo>
                    <a:pt x="1512" y="524"/>
                  </a:lnTo>
                  <a:lnTo>
                    <a:pt x="1496" y="540"/>
                  </a:lnTo>
                  <a:lnTo>
                    <a:pt x="1488" y="552"/>
                  </a:lnTo>
                  <a:lnTo>
                    <a:pt x="1480" y="568"/>
                  </a:lnTo>
                  <a:lnTo>
                    <a:pt x="1472" y="572"/>
                  </a:lnTo>
                  <a:lnTo>
                    <a:pt x="1464" y="580"/>
                  </a:lnTo>
                  <a:lnTo>
                    <a:pt x="1472" y="588"/>
                  </a:lnTo>
                  <a:lnTo>
                    <a:pt x="1476" y="596"/>
                  </a:lnTo>
                  <a:lnTo>
                    <a:pt x="1488" y="604"/>
                  </a:lnTo>
                  <a:lnTo>
                    <a:pt x="1500" y="616"/>
                  </a:lnTo>
                  <a:lnTo>
                    <a:pt x="1504" y="620"/>
                  </a:lnTo>
                  <a:lnTo>
                    <a:pt x="1504" y="624"/>
                  </a:lnTo>
                  <a:lnTo>
                    <a:pt x="1524" y="636"/>
                  </a:lnTo>
                  <a:lnTo>
                    <a:pt x="1524" y="652"/>
                  </a:lnTo>
                  <a:lnTo>
                    <a:pt x="1512" y="644"/>
                  </a:lnTo>
                  <a:lnTo>
                    <a:pt x="1488" y="644"/>
                  </a:lnTo>
                  <a:lnTo>
                    <a:pt x="1476" y="652"/>
                  </a:lnTo>
                  <a:lnTo>
                    <a:pt x="1472" y="664"/>
                  </a:lnTo>
                  <a:lnTo>
                    <a:pt x="1464" y="672"/>
                  </a:lnTo>
                  <a:lnTo>
                    <a:pt x="1464" y="676"/>
                  </a:lnTo>
                  <a:lnTo>
                    <a:pt x="1456" y="692"/>
                  </a:lnTo>
                  <a:lnTo>
                    <a:pt x="1472" y="708"/>
                  </a:lnTo>
                  <a:lnTo>
                    <a:pt x="1476" y="712"/>
                  </a:lnTo>
                  <a:lnTo>
                    <a:pt x="1484" y="724"/>
                  </a:lnTo>
                  <a:lnTo>
                    <a:pt x="1492" y="728"/>
                  </a:lnTo>
                  <a:lnTo>
                    <a:pt x="1504" y="744"/>
                  </a:lnTo>
                  <a:lnTo>
                    <a:pt x="1512" y="760"/>
                  </a:lnTo>
                  <a:lnTo>
                    <a:pt x="1528" y="772"/>
                  </a:lnTo>
                  <a:lnTo>
                    <a:pt x="1540" y="780"/>
                  </a:lnTo>
                  <a:lnTo>
                    <a:pt x="1548" y="800"/>
                  </a:lnTo>
                  <a:lnTo>
                    <a:pt x="1556" y="812"/>
                  </a:lnTo>
                  <a:lnTo>
                    <a:pt x="1556" y="828"/>
                  </a:lnTo>
                  <a:lnTo>
                    <a:pt x="1568" y="840"/>
                  </a:lnTo>
                  <a:lnTo>
                    <a:pt x="1592" y="864"/>
                  </a:lnTo>
                  <a:lnTo>
                    <a:pt x="1600" y="872"/>
                  </a:lnTo>
                  <a:lnTo>
                    <a:pt x="1616" y="888"/>
                  </a:lnTo>
                  <a:lnTo>
                    <a:pt x="1640" y="896"/>
                  </a:lnTo>
                  <a:lnTo>
                    <a:pt x="1660" y="900"/>
                  </a:lnTo>
                  <a:lnTo>
                    <a:pt x="1668" y="904"/>
                  </a:lnTo>
                  <a:lnTo>
                    <a:pt x="1684" y="908"/>
                  </a:lnTo>
                  <a:lnTo>
                    <a:pt x="1700" y="920"/>
                  </a:lnTo>
                  <a:lnTo>
                    <a:pt x="1712" y="912"/>
                  </a:lnTo>
                  <a:lnTo>
                    <a:pt x="1724" y="896"/>
                  </a:lnTo>
                  <a:lnTo>
                    <a:pt x="1756" y="840"/>
                  </a:lnTo>
                  <a:lnTo>
                    <a:pt x="1764" y="824"/>
                  </a:lnTo>
                  <a:lnTo>
                    <a:pt x="1780" y="796"/>
                  </a:lnTo>
                  <a:lnTo>
                    <a:pt x="1788" y="784"/>
                  </a:lnTo>
                  <a:lnTo>
                    <a:pt x="1796" y="804"/>
                  </a:lnTo>
                  <a:lnTo>
                    <a:pt x="1788" y="824"/>
                  </a:lnTo>
                  <a:lnTo>
                    <a:pt x="1800" y="844"/>
                  </a:lnTo>
                  <a:lnTo>
                    <a:pt x="1828" y="856"/>
                  </a:lnTo>
                  <a:lnTo>
                    <a:pt x="1828" y="872"/>
                  </a:lnTo>
                  <a:lnTo>
                    <a:pt x="1836" y="888"/>
                  </a:lnTo>
                  <a:lnTo>
                    <a:pt x="1840" y="908"/>
                  </a:lnTo>
                  <a:lnTo>
                    <a:pt x="1844" y="928"/>
                  </a:lnTo>
                  <a:lnTo>
                    <a:pt x="1848" y="940"/>
                  </a:lnTo>
                  <a:lnTo>
                    <a:pt x="1856" y="984"/>
                  </a:lnTo>
                  <a:lnTo>
                    <a:pt x="1856" y="992"/>
                  </a:lnTo>
                  <a:lnTo>
                    <a:pt x="1860" y="1020"/>
                  </a:lnTo>
                  <a:lnTo>
                    <a:pt x="1860" y="1036"/>
                  </a:lnTo>
                  <a:lnTo>
                    <a:pt x="1860" y="1056"/>
                  </a:lnTo>
                  <a:lnTo>
                    <a:pt x="1844" y="1068"/>
                  </a:lnTo>
                  <a:lnTo>
                    <a:pt x="1828" y="1072"/>
                  </a:lnTo>
                  <a:lnTo>
                    <a:pt x="1808" y="1076"/>
                  </a:lnTo>
                  <a:lnTo>
                    <a:pt x="1788" y="1080"/>
                  </a:lnTo>
                  <a:lnTo>
                    <a:pt x="1772" y="1084"/>
                  </a:lnTo>
                  <a:lnTo>
                    <a:pt x="1760" y="1084"/>
                  </a:lnTo>
                  <a:lnTo>
                    <a:pt x="1744" y="1076"/>
                  </a:lnTo>
                  <a:lnTo>
                    <a:pt x="1728" y="1080"/>
                  </a:lnTo>
                  <a:lnTo>
                    <a:pt x="1716" y="1076"/>
                  </a:lnTo>
                  <a:lnTo>
                    <a:pt x="1712" y="1064"/>
                  </a:lnTo>
                  <a:lnTo>
                    <a:pt x="1708" y="1060"/>
                  </a:lnTo>
                  <a:lnTo>
                    <a:pt x="1696" y="1048"/>
                  </a:lnTo>
                  <a:lnTo>
                    <a:pt x="1696" y="1056"/>
                  </a:lnTo>
                  <a:lnTo>
                    <a:pt x="1692" y="1060"/>
                  </a:lnTo>
                  <a:lnTo>
                    <a:pt x="1668" y="1048"/>
                  </a:lnTo>
                  <a:lnTo>
                    <a:pt x="1648" y="1052"/>
                  </a:lnTo>
                  <a:lnTo>
                    <a:pt x="1636" y="1048"/>
                  </a:lnTo>
                  <a:lnTo>
                    <a:pt x="1620" y="1056"/>
                  </a:lnTo>
                  <a:lnTo>
                    <a:pt x="1608" y="1068"/>
                  </a:lnTo>
                  <a:lnTo>
                    <a:pt x="1592" y="1060"/>
                  </a:lnTo>
                  <a:lnTo>
                    <a:pt x="1580" y="1064"/>
                  </a:lnTo>
                  <a:lnTo>
                    <a:pt x="1576" y="1064"/>
                  </a:lnTo>
                  <a:lnTo>
                    <a:pt x="1560" y="1060"/>
                  </a:lnTo>
                  <a:lnTo>
                    <a:pt x="1548" y="1060"/>
                  </a:lnTo>
                  <a:lnTo>
                    <a:pt x="1528" y="1060"/>
                  </a:lnTo>
                  <a:lnTo>
                    <a:pt x="1520" y="1060"/>
                  </a:lnTo>
                  <a:lnTo>
                    <a:pt x="1512" y="1060"/>
                  </a:lnTo>
                  <a:lnTo>
                    <a:pt x="1500" y="1060"/>
                  </a:lnTo>
                  <a:lnTo>
                    <a:pt x="1484" y="1076"/>
                  </a:lnTo>
                  <a:lnTo>
                    <a:pt x="1484" y="1088"/>
                  </a:lnTo>
                  <a:lnTo>
                    <a:pt x="1484" y="1092"/>
                  </a:lnTo>
                  <a:lnTo>
                    <a:pt x="1480" y="1092"/>
                  </a:lnTo>
                  <a:lnTo>
                    <a:pt x="1472" y="1104"/>
                  </a:lnTo>
                  <a:lnTo>
                    <a:pt x="1460" y="1112"/>
                  </a:lnTo>
                  <a:lnTo>
                    <a:pt x="1444" y="1120"/>
                  </a:lnTo>
                  <a:lnTo>
                    <a:pt x="1432" y="1132"/>
                  </a:lnTo>
                  <a:lnTo>
                    <a:pt x="1432" y="1136"/>
                  </a:lnTo>
                  <a:lnTo>
                    <a:pt x="1432" y="1148"/>
                  </a:lnTo>
                  <a:lnTo>
                    <a:pt x="1424" y="1168"/>
                  </a:lnTo>
                  <a:lnTo>
                    <a:pt x="1412" y="1180"/>
                  </a:lnTo>
                  <a:lnTo>
                    <a:pt x="1392" y="1184"/>
                  </a:lnTo>
                  <a:lnTo>
                    <a:pt x="1372" y="1192"/>
                  </a:lnTo>
                  <a:lnTo>
                    <a:pt x="1356" y="1204"/>
                  </a:lnTo>
                  <a:lnTo>
                    <a:pt x="1352" y="1212"/>
                  </a:lnTo>
                  <a:lnTo>
                    <a:pt x="1336" y="1224"/>
                  </a:lnTo>
                  <a:lnTo>
                    <a:pt x="1332" y="1228"/>
                  </a:lnTo>
                  <a:lnTo>
                    <a:pt x="1316" y="1232"/>
                  </a:lnTo>
                  <a:lnTo>
                    <a:pt x="1316" y="1248"/>
                  </a:lnTo>
                  <a:lnTo>
                    <a:pt x="1320" y="1260"/>
                  </a:lnTo>
                  <a:lnTo>
                    <a:pt x="1324" y="1276"/>
                  </a:lnTo>
                  <a:lnTo>
                    <a:pt x="1320" y="1284"/>
                  </a:lnTo>
                  <a:lnTo>
                    <a:pt x="1316" y="1304"/>
                  </a:lnTo>
                  <a:lnTo>
                    <a:pt x="1320" y="1320"/>
                  </a:lnTo>
                  <a:lnTo>
                    <a:pt x="1316" y="1344"/>
                  </a:lnTo>
                  <a:lnTo>
                    <a:pt x="1312" y="1360"/>
                  </a:lnTo>
                  <a:lnTo>
                    <a:pt x="1316" y="1372"/>
                  </a:lnTo>
                  <a:lnTo>
                    <a:pt x="1328" y="1384"/>
                  </a:lnTo>
                  <a:lnTo>
                    <a:pt x="1316" y="1404"/>
                  </a:lnTo>
                  <a:lnTo>
                    <a:pt x="1300" y="1412"/>
                  </a:lnTo>
                  <a:lnTo>
                    <a:pt x="1292" y="1420"/>
                  </a:lnTo>
                  <a:lnTo>
                    <a:pt x="1276" y="1440"/>
                  </a:lnTo>
                  <a:lnTo>
                    <a:pt x="1264" y="1448"/>
                  </a:lnTo>
                  <a:lnTo>
                    <a:pt x="1256" y="1452"/>
                  </a:lnTo>
                  <a:lnTo>
                    <a:pt x="1244" y="1460"/>
                  </a:lnTo>
                  <a:lnTo>
                    <a:pt x="1224" y="1476"/>
                  </a:lnTo>
                  <a:lnTo>
                    <a:pt x="1224" y="1488"/>
                  </a:lnTo>
                  <a:lnTo>
                    <a:pt x="1216" y="1504"/>
                  </a:lnTo>
                  <a:lnTo>
                    <a:pt x="1212" y="1516"/>
                  </a:lnTo>
                  <a:lnTo>
                    <a:pt x="1204" y="1536"/>
                  </a:lnTo>
                  <a:lnTo>
                    <a:pt x="1204" y="1540"/>
                  </a:lnTo>
                  <a:lnTo>
                    <a:pt x="1204" y="1556"/>
                  </a:lnTo>
                  <a:lnTo>
                    <a:pt x="1200" y="1572"/>
                  </a:lnTo>
                  <a:lnTo>
                    <a:pt x="1200" y="1596"/>
                  </a:lnTo>
                  <a:lnTo>
                    <a:pt x="1188" y="1612"/>
                  </a:lnTo>
                  <a:lnTo>
                    <a:pt x="1180" y="1620"/>
                  </a:lnTo>
                  <a:lnTo>
                    <a:pt x="1180" y="1632"/>
                  </a:lnTo>
                  <a:lnTo>
                    <a:pt x="1180" y="1648"/>
                  </a:lnTo>
                  <a:lnTo>
                    <a:pt x="1180" y="1660"/>
                  </a:lnTo>
                  <a:lnTo>
                    <a:pt x="1184" y="1688"/>
                  </a:lnTo>
                  <a:lnTo>
                    <a:pt x="1184" y="1700"/>
                  </a:lnTo>
                  <a:lnTo>
                    <a:pt x="1192" y="1712"/>
                  </a:lnTo>
                  <a:lnTo>
                    <a:pt x="1204" y="1732"/>
                  </a:lnTo>
                  <a:lnTo>
                    <a:pt x="1204" y="1744"/>
                  </a:lnTo>
                  <a:lnTo>
                    <a:pt x="1208" y="1764"/>
                  </a:lnTo>
                  <a:lnTo>
                    <a:pt x="1188" y="1776"/>
                  </a:lnTo>
                  <a:lnTo>
                    <a:pt x="1172" y="1780"/>
                  </a:lnTo>
                  <a:lnTo>
                    <a:pt x="1156" y="1776"/>
                  </a:lnTo>
                  <a:lnTo>
                    <a:pt x="1144" y="1788"/>
                  </a:lnTo>
                  <a:lnTo>
                    <a:pt x="1140" y="1800"/>
                  </a:lnTo>
                  <a:lnTo>
                    <a:pt x="1132" y="1820"/>
                  </a:lnTo>
                  <a:lnTo>
                    <a:pt x="1136" y="1828"/>
                  </a:lnTo>
                  <a:lnTo>
                    <a:pt x="1136" y="1844"/>
                  </a:lnTo>
                  <a:lnTo>
                    <a:pt x="1136" y="1860"/>
                  </a:lnTo>
                  <a:lnTo>
                    <a:pt x="1124" y="1868"/>
                  </a:lnTo>
                  <a:lnTo>
                    <a:pt x="1116" y="1876"/>
                  </a:lnTo>
                  <a:lnTo>
                    <a:pt x="1124" y="1896"/>
                  </a:lnTo>
                  <a:lnTo>
                    <a:pt x="1124" y="1912"/>
                  </a:lnTo>
                  <a:lnTo>
                    <a:pt x="1112" y="1924"/>
                  </a:lnTo>
                  <a:lnTo>
                    <a:pt x="1104" y="1932"/>
                  </a:lnTo>
                  <a:lnTo>
                    <a:pt x="1084" y="1928"/>
                  </a:lnTo>
                  <a:lnTo>
                    <a:pt x="1064" y="1936"/>
                  </a:lnTo>
                  <a:lnTo>
                    <a:pt x="1048" y="1948"/>
                  </a:lnTo>
                  <a:lnTo>
                    <a:pt x="1028" y="1948"/>
                  </a:lnTo>
                  <a:lnTo>
                    <a:pt x="1020" y="1936"/>
                  </a:lnTo>
                  <a:lnTo>
                    <a:pt x="1008" y="1924"/>
                  </a:lnTo>
                  <a:lnTo>
                    <a:pt x="988" y="1904"/>
                  </a:lnTo>
                  <a:lnTo>
                    <a:pt x="984" y="1888"/>
                  </a:lnTo>
                  <a:lnTo>
                    <a:pt x="980" y="1868"/>
                  </a:lnTo>
                  <a:lnTo>
                    <a:pt x="964" y="1864"/>
                  </a:lnTo>
                  <a:lnTo>
                    <a:pt x="944" y="1860"/>
                  </a:lnTo>
                  <a:lnTo>
                    <a:pt x="936" y="1848"/>
                  </a:lnTo>
                  <a:lnTo>
                    <a:pt x="936" y="1832"/>
                  </a:lnTo>
                  <a:lnTo>
                    <a:pt x="916" y="1828"/>
                  </a:lnTo>
                  <a:lnTo>
                    <a:pt x="900" y="1840"/>
                  </a:lnTo>
                  <a:lnTo>
                    <a:pt x="860" y="1884"/>
                  </a:lnTo>
                  <a:lnTo>
                    <a:pt x="848" y="1888"/>
                  </a:lnTo>
                  <a:lnTo>
                    <a:pt x="840" y="1848"/>
                  </a:lnTo>
                  <a:lnTo>
                    <a:pt x="836" y="1844"/>
                  </a:lnTo>
                  <a:lnTo>
                    <a:pt x="820" y="1824"/>
                  </a:lnTo>
                  <a:lnTo>
                    <a:pt x="816" y="1816"/>
                  </a:lnTo>
                  <a:lnTo>
                    <a:pt x="820" y="1804"/>
                  </a:lnTo>
                  <a:lnTo>
                    <a:pt x="852" y="1796"/>
                  </a:lnTo>
                  <a:lnTo>
                    <a:pt x="884" y="1784"/>
                  </a:lnTo>
                  <a:lnTo>
                    <a:pt x="880" y="1764"/>
                  </a:lnTo>
                  <a:lnTo>
                    <a:pt x="864" y="1748"/>
                  </a:lnTo>
                  <a:lnTo>
                    <a:pt x="852" y="1728"/>
                  </a:lnTo>
                  <a:lnTo>
                    <a:pt x="848" y="1712"/>
                  </a:lnTo>
                  <a:lnTo>
                    <a:pt x="844" y="1696"/>
                  </a:lnTo>
                  <a:lnTo>
                    <a:pt x="844" y="1684"/>
                  </a:lnTo>
                  <a:lnTo>
                    <a:pt x="848" y="1680"/>
                  </a:lnTo>
                  <a:lnTo>
                    <a:pt x="844" y="1680"/>
                  </a:lnTo>
                  <a:lnTo>
                    <a:pt x="820" y="1684"/>
                  </a:lnTo>
                  <a:lnTo>
                    <a:pt x="804" y="1688"/>
                  </a:lnTo>
                  <a:lnTo>
                    <a:pt x="780" y="1688"/>
                  </a:lnTo>
                  <a:lnTo>
                    <a:pt x="748" y="1688"/>
                  </a:lnTo>
                  <a:lnTo>
                    <a:pt x="728" y="1688"/>
                  </a:lnTo>
                  <a:lnTo>
                    <a:pt x="712" y="1672"/>
                  </a:lnTo>
                  <a:lnTo>
                    <a:pt x="708" y="1656"/>
                  </a:lnTo>
                  <a:lnTo>
                    <a:pt x="708" y="1648"/>
                  </a:lnTo>
                  <a:lnTo>
                    <a:pt x="700" y="1636"/>
                  </a:lnTo>
                  <a:lnTo>
                    <a:pt x="692" y="1628"/>
                  </a:lnTo>
                  <a:lnTo>
                    <a:pt x="680" y="1616"/>
                  </a:lnTo>
                  <a:lnTo>
                    <a:pt x="668" y="1616"/>
                  </a:lnTo>
                  <a:lnTo>
                    <a:pt x="648" y="1608"/>
                  </a:lnTo>
                  <a:lnTo>
                    <a:pt x="640" y="1612"/>
                  </a:lnTo>
                  <a:lnTo>
                    <a:pt x="620" y="1616"/>
                  </a:lnTo>
                  <a:lnTo>
                    <a:pt x="608" y="1612"/>
                  </a:lnTo>
                  <a:lnTo>
                    <a:pt x="604" y="1612"/>
                  </a:lnTo>
                  <a:lnTo>
                    <a:pt x="596" y="1608"/>
                  </a:lnTo>
                  <a:lnTo>
                    <a:pt x="596" y="1584"/>
                  </a:lnTo>
                  <a:lnTo>
                    <a:pt x="596" y="1572"/>
                  </a:lnTo>
                  <a:lnTo>
                    <a:pt x="596" y="1560"/>
                  </a:lnTo>
                  <a:lnTo>
                    <a:pt x="592" y="1548"/>
                  </a:lnTo>
                  <a:lnTo>
                    <a:pt x="576" y="1536"/>
                  </a:lnTo>
                  <a:lnTo>
                    <a:pt x="572" y="1520"/>
                  </a:lnTo>
                  <a:lnTo>
                    <a:pt x="564" y="1504"/>
                  </a:lnTo>
                  <a:lnTo>
                    <a:pt x="564" y="1492"/>
                  </a:lnTo>
                  <a:lnTo>
                    <a:pt x="564" y="1476"/>
                  </a:lnTo>
                  <a:lnTo>
                    <a:pt x="560" y="1460"/>
                  </a:lnTo>
                  <a:lnTo>
                    <a:pt x="552" y="1448"/>
                  </a:lnTo>
                  <a:lnTo>
                    <a:pt x="548" y="1432"/>
                  </a:lnTo>
                  <a:lnTo>
                    <a:pt x="544" y="1420"/>
                  </a:lnTo>
                  <a:lnTo>
                    <a:pt x="536" y="1412"/>
                  </a:lnTo>
                  <a:lnTo>
                    <a:pt x="512" y="1404"/>
                  </a:lnTo>
                  <a:lnTo>
                    <a:pt x="508" y="1404"/>
                  </a:lnTo>
                  <a:lnTo>
                    <a:pt x="492" y="1404"/>
                  </a:lnTo>
                  <a:lnTo>
                    <a:pt x="488" y="1376"/>
                  </a:lnTo>
                  <a:lnTo>
                    <a:pt x="484" y="1364"/>
                  </a:lnTo>
                  <a:lnTo>
                    <a:pt x="488" y="1352"/>
                  </a:lnTo>
                  <a:lnTo>
                    <a:pt x="484" y="1332"/>
                  </a:lnTo>
                  <a:lnTo>
                    <a:pt x="484" y="1320"/>
                  </a:lnTo>
                  <a:lnTo>
                    <a:pt x="476" y="1304"/>
                  </a:lnTo>
                  <a:lnTo>
                    <a:pt x="472" y="1284"/>
                  </a:lnTo>
                  <a:lnTo>
                    <a:pt x="476" y="1268"/>
                  </a:lnTo>
                  <a:lnTo>
                    <a:pt x="504" y="1280"/>
                  </a:lnTo>
                  <a:lnTo>
                    <a:pt x="512" y="1268"/>
                  </a:lnTo>
                  <a:lnTo>
                    <a:pt x="496" y="1252"/>
                  </a:lnTo>
                  <a:lnTo>
                    <a:pt x="496" y="1236"/>
                  </a:lnTo>
                  <a:lnTo>
                    <a:pt x="484" y="1220"/>
                  </a:lnTo>
                  <a:lnTo>
                    <a:pt x="464" y="1208"/>
                  </a:lnTo>
                  <a:lnTo>
                    <a:pt x="460" y="1192"/>
                  </a:lnTo>
                  <a:lnTo>
                    <a:pt x="460" y="1172"/>
                  </a:lnTo>
                  <a:lnTo>
                    <a:pt x="452" y="1152"/>
                  </a:lnTo>
                  <a:lnTo>
                    <a:pt x="448" y="1144"/>
                  </a:lnTo>
                  <a:lnTo>
                    <a:pt x="436" y="1132"/>
                  </a:lnTo>
                  <a:lnTo>
                    <a:pt x="432" y="1116"/>
                  </a:lnTo>
                  <a:lnTo>
                    <a:pt x="424" y="1100"/>
                  </a:lnTo>
                  <a:lnTo>
                    <a:pt x="416" y="1092"/>
                  </a:lnTo>
                  <a:lnTo>
                    <a:pt x="404" y="1076"/>
                  </a:lnTo>
                  <a:lnTo>
                    <a:pt x="384" y="1072"/>
                  </a:lnTo>
                  <a:lnTo>
                    <a:pt x="356" y="1060"/>
                  </a:lnTo>
                  <a:lnTo>
                    <a:pt x="332" y="1064"/>
                  </a:lnTo>
                  <a:lnTo>
                    <a:pt x="324" y="1080"/>
                  </a:lnTo>
                  <a:lnTo>
                    <a:pt x="308" y="1092"/>
                  </a:lnTo>
                  <a:lnTo>
                    <a:pt x="300" y="1096"/>
                  </a:lnTo>
                  <a:lnTo>
                    <a:pt x="284" y="1100"/>
                  </a:lnTo>
                  <a:lnTo>
                    <a:pt x="260" y="1096"/>
                  </a:lnTo>
                  <a:lnTo>
                    <a:pt x="252" y="1084"/>
                  </a:lnTo>
                  <a:lnTo>
                    <a:pt x="232" y="1056"/>
                  </a:lnTo>
                  <a:lnTo>
                    <a:pt x="228" y="1040"/>
                  </a:lnTo>
                  <a:lnTo>
                    <a:pt x="240" y="1032"/>
                  </a:lnTo>
                  <a:lnTo>
                    <a:pt x="228" y="1008"/>
                  </a:lnTo>
                  <a:lnTo>
                    <a:pt x="216" y="988"/>
                  </a:lnTo>
                  <a:lnTo>
                    <a:pt x="204" y="976"/>
                  </a:lnTo>
                  <a:lnTo>
                    <a:pt x="196" y="960"/>
                  </a:lnTo>
                  <a:lnTo>
                    <a:pt x="188" y="936"/>
                  </a:lnTo>
                  <a:lnTo>
                    <a:pt x="180" y="924"/>
                  </a:lnTo>
                  <a:lnTo>
                    <a:pt x="160" y="900"/>
                  </a:lnTo>
                  <a:lnTo>
                    <a:pt x="152" y="892"/>
                  </a:lnTo>
                  <a:lnTo>
                    <a:pt x="128" y="860"/>
                  </a:lnTo>
                  <a:lnTo>
                    <a:pt x="120" y="856"/>
                  </a:lnTo>
                  <a:lnTo>
                    <a:pt x="112" y="856"/>
                  </a:lnTo>
                  <a:lnTo>
                    <a:pt x="96" y="844"/>
                  </a:lnTo>
                  <a:lnTo>
                    <a:pt x="92" y="828"/>
                  </a:lnTo>
                  <a:lnTo>
                    <a:pt x="84" y="820"/>
                  </a:lnTo>
                  <a:lnTo>
                    <a:pt x="64" y="812"/>
                  </a:lnTo>
                  <a:lnTo>
                    <a:pt x="60" y="792"/>
                  </a:lnTo>
                  <a:lnTo>
                    <a:pt x="56" y="784"/>
                  </a:lnTo>
                  <a:lnTo>
                    <a:pt x="48" y="768"/>
                  </a:lnTo>
                  <a:lnTo>
                    <a:pt x="32" y="756"/>
                  </a:lnTo>
                  <a:lnTo>
                    <a:pt x="24" y="756"/>
                  </a:lnTo>
                  <a:lnTo>
                    <a:pt x="28" y="728"/>
                  </a:lnTo>
                  <a:lnTo>
                    <a:pt x="28" y="704"/>
                  </a:lnTo>
                  <a:lnTo>
                    <a:pt x="20" y="680"/>
                  </a:lnTo>
                  <a:lnTo>
                    <a:pt x="20" y="668"/>
                  </a:lnTo>
                  <a:lnTo>
                    <a:pt x="20" y="664"/>
                  </a:lnTo>
                  <a:lnTo>
                    <a:pt x="16" y="664"/>
                  </a:lnTo>
                  <a:lnTo>
                    <a:pt x="0" y="640"/>
                  </a:lnTo>
                  <a:lnTo>
                    <a:pt x="12" y="636"/>
                  </a:lnTo>
                  <a:lnTo>
                    <a:pt x="0" y="604"/>
                  </a:lnTo>
                  <a:lnTo>
                    <a:pt x="8" y="588"/>
                  </a:lnTo>
                  <a:lnTo>
                    <a:pt x="24" y="576"/>
                  </a:lnTo>
                  <a:lnTo>
                    <a:pt x="24" y="560"/>
                  </a:lnTo>
                  <a:lnTo>
                    <a:pt x="28" y="536"/>
                  </a:lnTo>
                  <a:lnTo>
                    <a:pt x="44" y="532"/>
                  </a:lnTo>
                  <a:lnTo>
                    <a:pt x="72" y="520"/>
                  </a:lnTo>
                  <a:lnTo>
                    <a:pt x="96" y="508"/>
                  </a:lnTo>
                  <a:lnTo>
                    <a:pt x="88" y="492"/>
                  </a:lnTo>
                  <a:lnTo>
                    <a:pt x="104" y="496"/>
                  </a:lnTo>
                  <a:lnTo>
                    <a:pt x="124" y="504"/>
                  </a:lnTo>
                  <a:lnTo>
                    <a:pt x="132" y="536"/>
                  </a:lnTo>
                  <a:lnTo>
                    <a:pt x="156" y="536"/>
                  </a:lnTo>
                  <a:lnTo>
                    <a:pt x="184" y="532"/>
                  </a:lnTo>
                  <a:lnTo>
                    <a:pt x="200" y="532"/>
                  </a:lnTo>
                  <a:lnTo>
                    <a:pt x="220" y="544"/>
                  </a:lnTo>
                  <a:lnTo>
                    <a:pt x="224" y="532"/>
                  </a:lnTo>
                  <a:lnTo>
                    <a:pt x="232" y="524"/>
                  </a:lnTo>
                  <a:lnTo>
                    <a:pt x="236" y="516"/>
                  </a:lnTo>
                  <a:lnTo>
                    <a:pt x="252" y="504"/>
                  </a:lnTo>
                  <a:lnTo>
                    <a:pt x="268" y="492"/>
                  </a:lnTo>
                  <a:lnTo>
                    <a:pt x="272" y="484"/>
                  </a:lnTo>
                  <a:lnTo>
                    <a:pt x="276" y="484"/>
                  </a:lnTo>
                  <a:lnTo>
                    <a:pt x="292" y="476"/>
                  </a:lnTo>
                  <a:lnTo>
                    <a:pt x="296" y="464"/>
                  </a:lnTo>
                  <a:lnTo>
                    <a:pt x="272" y="476"/>
                  </a:lnTo>
                  <a:lnTo>
                    <a:pt x="260" y="476"/>
                  </a:lnTo>
                  <a:lnTo>
                    <a:pt x="260" y="436"/>
                  </a:lnTo>
                  <a:lnTo>
                    <a:pt x="260" y="396"/>
                  </a:lnTo>
                  <a:lnTo>
                    <a:pt x="272" y="376"/>
                  </a:lnTo>
                  <a:lnTo>
                    <a:pt x="288" y="368"/>
                  </a:lnTo>
                  <a:lnTo>
                    <a:pt x="304" y="364"/>
                  </a:lnTo>
                  <a:lnTo>
                    <a:pt x="304" y="340"/>
                  </a:lnTo>
                  <a:lnTo>
                    <a:pt x="300" y="328"/>
                  </a:lnTo>
                  <a:lnTo>
                    <a:pt x="304" y="304"/>
                  </a:lnTo>
                  <a:lnTo>
                    <a:pt x="320" y="292"/>
                  </a:lnTo>
                  <a:lnTo>
                    <a:pt x="320" y="276"/>
                  </a:lnTo>
                  <a:lnTo>
                    <a:pt x="320" y="260"/>
                  </a:lnTo>
                  <a:lnTo>
                    <a:pt x="348" y="228"/>
                  </a:lnTo>
                  <a:lnTo>
                    <a:pt x="356" y="216"/>
                  </a:lnTo>
                  <a:lnTo>
                    <a:pt x="364" y="204"/>
                  </a:lnTo>
                  <a:lnTo>
                    <a:pt x="372" y="184"/>
                  </a:lnTo>
                  <a:lnTo>
                    <a:pt x="384" y="172"/>
                  </a:lnTo>
                  <a:lnTo>
                    <a:pt x="392" y="152"/>
                  </a:lnTo>
                  <a:lnTo>
                    <a:pt x="392" y="144"/>
                  </a:lnTo>
                  <a:lnTo>
                    <a:pt x="384" y="128"/>
                  </a:lnTo>
                  <a:lnTo>
                    <a:pt x="396" y="120"/>
                  </a:lnTo>
                  <a:lnTo>
                    <a:pt x="400" y="104"/>
                  </a:lnTo>
                  <a:lnTo>
                    <a:pt x="400" y="88"/>
                  </a:lnTo>
                  <a:lnTo>
                    <a:pt x="408" y="68"/>
                  </a:lnTo>
                  <a:lnTo>
                    <a:pt x="420" y="56"/>
                  </a:lnTo>
                  <a:lnTo>
                    <a:pt x="428" y="40"/>
                  </a:lnTo>
                  <a:lnTo>
                    <a:pt x="436" y="24"/>
                  </a:lnTo>
                  <a:lnTo>
                    <a:pt x="448" y="24"/>
                  </a:lnTo>
                  <a:lnTo>
                    <a:pt x="460" y="12"/>
                  </a:lnTo>
                  <a:lnTo>
                    <a:pt x="464" y="12"/>
                  </a:lnTo>
                  <a:lnTo>
                    <a:pt x="464" y="8"/>
                  </a:lnTo>
                  <a:lnTo>
                    <a:pt x="468" y="0"/>
                  </a:lnTo>
                  <a:lnTo>
                    <a:pt x="488" y="4"/>
                  </a:lnTo>
                  <a:lnTo>
                    <a:pt x="504" y="2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 dirty="0"/>
            </a:p>
          </p:txBody>
        </p:sp>
        <p:sp>
          <p:nvSpPr>
            <p:cNvPr id="26" name="Freeform 2476">
              <a:extLst>
                <a:ext uri="{FF2B5EF4-FFF2-40B4-BE49-F238E27FC236}">
                  <a16:creationId xmlns:a16="http://schemas.microsoft.com/office/drawing/2014/main" id="{11BA93A3-55A0-6AD8-5EDC-532DF69A4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970" y="4182550"/>
              <a:ext cx="798513" cy="504825"/>
            </a:xfrm>
            <a:custGeom>
              <a:avLst/>
              <a:gdLst>
                <a:gd name="T0" fmla="*/ 716 w 1744"/>
                <a:gd name="T1" fmla="*/ 80 h 1104"/>
                <a:gd name="T2" fmla="*/ 756 w 1744"/>
                <a:gd name="T3" fmla="*/ 168 h 1104"/>
                <a:gd name="T4" fmla="*/ 812 w 1744"/>
                <a:gd name="T5" fmla="*/ 196 h 1104"/>
                <a:gd name="T6" fmla="*/ 876 w 1744"/>
                <a:gd name="T7" fmla="*/ 132 h 1104"/>
                <a:gd name="T8" fmla="*/ 928 w 1744"/>
                <a:gd name="T9" fmla="*/ 124 h 1104"/>
                <a:gd name="T10" fmla="*/ 1004 w 1744"/>
                <a:gd name="T11" fmla="*/ 76 h 1104"/>
                <a:gd name="T12" fmla="*/ 1064 w 1744"/>
                <a:gd name="T13" fmla="*/ 60 h 1104"/>
                <a:gd name="T14" fmla="*/ 1128 w 1744"/>
                <a:gd name="T15" fmla="*/ 100 h 1104"/>
                <a:gd name="T16" fmla="*/ 1196 w 1744"/>
                <a:gd name="T17" fmla="*/ 180 h 1104"/>
                <a:gd name="T18" fmla="*/ 1280 w 1744"/>
                <a:gd name="T19" fmla="*/ 200 h 1104"/>
                <a:gd name="T20" fmla="*/ 1340 w 1744"/>
                <a:gd name="T21" fmla="*/ 292 h 1104"/>
                <a:gd name="T22" fmla="*/ 1412 w 1744"/>
                <a:gd name="T23" fmla="*/ 348 h 1104"/>
                <a:gd name="T24" fmla="*/ 1488 w 1744"/>
                <a:gd name="T25" fmla="*/ 392 h 1104"/>
                <a:gd name="T26" fmla="*/ 1564 w 1744"/>
                <a:gd name="T27" fmla="*/ 396 h 1104"/>
                <a:gd name="T28" fmla="*/ 1540 w 1744"/>
                <a:gd name="T29" fmla="*/ 496 h 1104"/>
                <a:gd name="T30" fmla="*/ 1588 w 1744"/>
                <a:gd name="T31" fmla="*/ 540 h 1104"/>
                <a:gd name="T32" fmla="*/ 1608 w 1744"/>
                <a:gd name="T33" fmla="*/ 600 h 1104"/>
                <a:gd name="T34" fmla="*/ 1652 w 1744"/>
                <a:gd name="T35" fmla="*/ 696 h 1104"/>
                <a:gd name="T36" fmla="*/ 1712 w 1744"/>
                <a:gd name="T37" fmla="*/ 764 h 1104"/>
                <a:gd name="T38" fmla="*/ 1720 w 1744"/>
                <a:gd name="T39" fmla="*/ 800 h 1104"/>
                <a:gd name="T40" fmla="*/ 1712 w 1744"/>
                <a:gd name="T41" fmla="*/ 900 h 1104"/>
                <a:gd name="T42" fmla="*/ 1668 w 1744"/>
                <a:gd name="T43" fmla="*/ 968 h 1104"/>
                <a:gd name="T44" fmla="*/ 1612 w 1744"/>
                <a:gd name="T45" fmla="*/ 996 h 1104"/>
                <a:gd name="T46" fmla="*/ 1608 w 1744"/>
                <a:gd name="T47" fmla="*/ 1032 h 1104"/>
                <a:gd name="T48" fmla="*/ 1532 w 1744"/>
                <a:gd name="T49" fmla="*/ 1092 h 1104"/>
                <a:gd name="T50" fmla="*/ 1488 w 1744"/>
                <a:gd name="T51" fmla="*/ 1060 h 1104"/>
                <a:gd name="T52" fmla="*/ 1420 w 1744"/>
                <a:gd name="T53" fmla="*/ 1004 h 1104"/>
                <a:gd name="T54" fmla="*/ 1360 w 1744"/>
                <a:gd name="T55" fmla="*/ 1008 h 1104"/>
                <a:gd name="T56" fmla="*/ 1304 w 1744"/>
                <a:gd name="T57" fmla="*/ 988 h 1104"/>
                <a:gd name="T58" fmla="*/ 1208 w 1744"/>
                <a:gd name="T59" fmla="*/ 964 h 1104"/>
                <a:gd name="T60" fmla="*/ 1124 w 1744"/>
                <a:gd name="T61" fmla="*/ 952 h 1104"/>
                <a:gd name="T62" fmla="*/ 1064 w 1744"/>
                <a:gd name="T63" fmla="*/ 952 h 1104"/>
                <a:gd name="T64" fmla="*/ 992 w 1744"/>
                <a:gd name="T65" fmla="*/ 908 h 1104"/>
                <a:gd name="T66" fmla="*/ 904 w 1744"/>
                <a:gd name="T67" fmla="*/ 852 h 1104"/>
                <a:gd name="T68" fmla="*/ 820 w 1744"/>
                <a:gd name="T69" fmla="*/ 824 h 1104"/>
                <a:gd name="T70" fmla="*/ 604 w 1744"/>
                <a:gd name="T71" fmla="*/ 752 h 1104"/>
                <a:gd name="T72" fmla="*/ 540 w 1744"/>
                <a:gd name="T73" fmla="*/ 728 h 1104"/>
                <a:gd name="T74" fmla="*/ 472 w 1744"/>
                <a:gd name="T75" fmla="*/ 688 h 1104"/>
                <a:gd name="T76" fmla="*/ 388 w 1744"/>
                <a:gd name="T77" fmla="*/ 628 h 1104"/>
                <a:gd name="T78" fmla="*/ 312 w 1744"/>
                <a:gd name="T79" fmla="*/ 596 h 1104"/>
                <a:gd name="T80" fmla="*/ 296 w 1744"/>
                <a:gd name="T81" fmla="*/ 564 h 1104"/>
                <a:gd name="T82" fmla="*/ 236 w 1744"/>
                <a:gd name="T83" fmla="*/ 536 h 1104"/>
                <a:gd name="T84" fmla="*/ 164 w 1744"/>
                <a:gd name="T85" fmla="*/ 444 h 1104"/>
                <a:gd name="T86" fmla="*/ 56 w 1744"/>
                <a:gd name="T87" fmla="*/ 392 h 1104"/>
                <a:gd name="T88" fmla="*/ 0 w 1744"/>
                <a:gd name="T89" fmla="*/ 384 h 1104"/>
                <a:gd name="T90" fmla="*/ 40 w 1744"/>
                <a:gd name="T91" fmla="*/ 304 h 1104"/>
                <a:gd name="T92" fmla="*/ 96 w 1744"/>
                <a:gd name="T93" fmla="*/ 288 h 1104"/>
                <a:gd name="T94" fmla="*/ 128 w 1744"/>
                <a:gd name="T95" fmla="*/ 224 h 1104"/>
                <a:gd name="T96" fmla="*/ 164 w 1744"/>
                <a:gd name="T97" fmla="*/ 128 h 1104"/>
                <a:gd name="T98" fmla="*/ 264 w 1744"/>
                <a:gd name="T99" fmla="*/ 168 h 1104"/>
                <a:gd name="T100" fmla="*/ 368 w 1744"/>
                <a:gd name="T101" fmla="*/ 156 h 1104"/>
                <a:gd name="T102" fmla="*/ 488 w 1744"/>
                <a:gd name="T103" fmla="*/ 164 h 1104"/>
                <a:gd name="T104" fmla="*/ 580 w 1744"/>
                <a:gd name="T105" fmla="*/ 188 h 1104"/>
                <a:gd name="T106" fmla="*/ 660 w 1744"/>
                <a:gd name="T107" fmla="*/ 204 h 1104"/>
                <a:gd name="T108" fmla="*/ 592 w 1744"/>
                <a:gd name="T109" fmla="*/ 152 h 1104"/>
                <a:gd name="T110" fmla="*/ 576 w 1744"/>
                <a:gd name="T111" fmla="*/ 40 h 1104"/>
                <a:gd name="T112" fmla="*/ 660 w 1744"/>
                <a:gd name="T113" fmla="*/ 8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44" h="1104">
                  <a:moveTo>
                    <a:pt x="696" y="24"/>
                  </a:moveTo>
                  <a:lnTo>
                    <a:pt x="700" y="28"/>
                  </a:lnTo>
                  <a:lnTo>
                    <a:pt x="704" y="40"/>
                  </a:lnTo>
                  <a:lnTo>
                    <a:pt x="716" y="44"/>
                  </a:lnTo>
                  <a:lnTo>
                    <a:pt x="728" y="52"/>
                  </a:lnTo>
                  <a:lnTo>
                    <a:pt x="720" y="68"/>
                  </a:lnTo>
                  <a:lnTo>
                    <a:pt x="716" y="80"/>
                  </a:lnTo>
                  <a:lnTo>
                    <a:pt x="708" y="92"/>
                  </a:lnTo>
                  <a:lnTo>
                    <a:pt x="708" y="116"/>
                  </a:lnTo>
                  <a:lnTo>
                    <a:pt x="724" y="124"/>
                  </a:lnTo>
                  <a:lnTo>
                    <a:pt x="728" y="124"/>
                  </a:lnTo>
                  <a:lnTo>
                    <a:pt x="720" y="144"/>
                  </a:lnTo>
                  <a:lnTo>
                    <a:pt x="736" y="156"/>
                  </a:lnTo>
                  <a:lnTo>
                    <a:pt x="756" y="168"/>
                  </a:lnTo>
                  <a:lnTo>
                    <a:pt x="748" y="188"/>
                  </a:lnTo>
                  <a:lnTo>
                    <a:pt x="760" y="204"/>
                  </a:lnTo>
                  <a:lnTo>
                    <a:pt x="768" y="216"/>
                  </a:lnTo>
                  <a:lnTo>
                    <a:pt x="784" y="220"/>
                  </a:lnTo>
                  <a:lnTo>
                    <a:pt x="796" y="208"/>
                  </a:lnTo>
                  <a:lnTo>
                    <a:pt x="808" y="200"/>
                  </a:lnTo>
                  <a:lnTo>
                    <a:pt x="812" y="196"/>
                  </a:lnTo>
                  <a:lnTo>
                    <a:pt x="828" y="184"/>
                  </a:lnTo>
                  <a:lnTo>
                    <a:pt x="840" y="172"/>
                  </a:lnTo>
                  <a:lnTo>
                    <a:pt x="844" y="168"/>
                  </a:lnTo>
                  <a:lnTo>
                    <a:pt x="856" y="160"/>
                  </a:lnTo>
                  <a:lnTo>
                    <a:pt x="864" y="152"/>
                  </a:lnTo>
                  <a:lnTo>
                    <a:pt x="872" y="144"/>
                  </a:lnTo>
                  <a:lnTo>
                    <a:pt x="876" y="132"/>
                  </a:lnTo>
                  <a:lnTo>
                    <a:pt x="876" y="124"/>
                  </a:lnTo>
                  <a:lnTo>
                    <a:pt x="896" y="120"/>
                  </a:lnTo>
                  <a:lnTo>
                    <a:pt x="900" y="124"/>
                  </a:lnTo>
                  <a:lnTo>
                    <a:pt x="912" y="136"/>
                  </a:lnTo>
                  <a:lnTo>
                    <a:pt x="920" y="140"/>
                  </a:lnTo>
                  <a:lnTo>
                    <a:pt x="928" y="128"/>
                  </a:lnTo>
                  <a:lnTo>
                    <a:pt x="928" y="124"/>
                  </a:lnTo>
                  <a:lnTo>
                    <a:pt x="932" y="124"/>
                  </a:lnTo>
                  <a:lnTo>
                    <a:pt x="944" y="120"/>
                  </a:lnTo>
                  <a:lnTo>
                    <a:pt x="960" y="112"/>
                  </a:lnTo>
                  <a:lnTo>
                    <a:pt x="972" y="108"/>
                  </a:lnTo>
                  <a:lnTo>
                    <a:pt x="992" y="104"/>
                  </a:lnTo>
                  <a:lnTo>
                    <a:pt x="996" y="92"/>
                  </a:lnTo>
                  <a:lnTo>
                    <a:pt x="1004" y="76"/>
                  </a:lnTo>
                  <a:lnTo>
                    <a:pt x="1008" y="64"/>
                  </a:lnTo>
                  <a:lnTo>
                    <a:pt x="1012" y="60"/>
                  </a:lnTo>
                  <a:lnTo>
                    <a:pt x="1024" y="48"/>
                  </a:lnTo>
                  <a:lnTo>
                    <a:pt x="1028" y="40"/>
                  </a:lnTo>
                  <a:lnTo>
                    <a:pt x="1040" y="48"/>
                  </a:lnTo>
                  <a:lnTo>
                    <a:pt x="1048" y="56"/>
                  </a:lnTo>
                  <a:lnTo>
                    <a:pt x="1064" y="60"/>
                  </a:lnTo>
                  <a:lnTo>
                    <a:pt x="1076" y="64"/>
                  </a:lnTo>
                  <a:lnTo>
                    <a:pt x="1084" y="72"/>
                  </a:lnTo>
                  <a:lnTo>
                    <a:pt x="1100" y="72"/>
                  </a:lnTo>
                  <a:lnTo>
                    <a:pt x="1112" y="68"/>
                  </a:lnTo>
                  <a:lnTo>
                    <a:pt x="1120" y="80"/>
                  </a:lnTo>
                  <a:lnTo>
                    <a:pt x="1124" y="96"/>
                  </a:lnTo>
                  <a:lnTo>
                    <a:pt x="1128" y="100"/>
                  </a:lnTo>
                  <a:lnTo>
                    <a:pt x="1136" y="120"/>
                  </a:lnTo>
                  <a:lnTo>
                    <a:pt x="1144" y="136"/>
                  </a:lnTo>
                  <a:lnTo>
                    <a:pt x="1152" y="144"/>
                  </a:lnTo>
                  <a:lnTo>
                    <a:pt x="1164" y="152"/>
                  </a:lnTo>
                  <a:lnTo>
                    <a:pt x="1168" y="160"/>
                  </a:lnTo>
                  <a:lnTo>
                    <a:pt x="1184" y="172"/>
                  </a:lnTo>
                  <a:lnTo>
                    <a:pt x="1196" y="180"/>
                  </a:lnTo>
                  <a:lnTo>
                    <a:pt x="1208" y="180"/>
                  </a:lnTo>
                  <a:lnTo>
                    <a:pt x="1220" y="180"/>
                  </a:lnTo>
                  <a:lnTo>
                    <a:pt x="1236" y="180"/>
                  </a:lnTo>
                  <a:lnTo>
                    <a:pt x="1252" y="176"/>
                  </a:lnTo>
                  <a:lnTo>
                    <a:pt x="1264" y="180"/>
                  </a:lnTo>
                  <a:lnTo>
                    <a:pt x="1272" y="188"/>
                  </a:lnTo>
                  <a:lnTo>
                    <a:pt x="1280" y="200"/>
                  </a:lnTo>
                  <a:lnTo>
                    <a:pt x="1288" y="212"/>
                  </a:lnTo>
                  <a:lnTo>
                    <a:pt x="1296" y="232"/>
                  </a:lnTo>
                  <a:lnTo>
                    <a:pt x="1300" y="248"/>
                  </a:lnTo>
                  <a:lnTo>
                    <a:pt x="1300" y="268"/>
                  </a:lnTo>
                  <a:lnTo>
                    <a:pt x="1316" y="264"/>
                  </a:lnTo>
                  <a:lnTo>
                    <a:pt x="1324" y="284"/>
                  </a:lnTo>
                  <a:lnTo>
                    <a:pt x="1340" y="292"/>
                  </a:lnTo>
                  <a:lnTo>
                    <a:pt x="1364" y="300"/>
                  </a:lnTo>
                  <a:lnTo>
                    <a:pt x="1372" y="300"/>
                  </a:lnTo>
                  <a:lnTo>
                    <a:pt x="1384" y="320"/>
                  </a:lnTo>
                  <a:lnTo>
                    <a:pt x="1384" y="336"/>
                  </a:lnTo>
                  <a:lnTo>
                    <a:pt x="1380" y="348"/>
                  </a:lnTo>
                  <a:lnTo>
                    <a:pt x="1392" y="348"/>
                  </a:lnTo>
                  <a:lnTo>
                    <a:pt x="1412" y="348"/>
                  </a:lnTo>
                  <a:lnTo>
                    <a:pt x="1420" y="364"/>
                  </a:lnTo>
                  <a:lnTo>
                    <a:pt x="1436" y="380"/>
                  </a:lnTo>
                  <a:lnTo>
                    <a:pt x="1448" y="388"/>
                  </a:lnTo>
                  <a:lnTo>
                    <a:pt x="1464" y="396"/>
                  </a:lnTo>
                  <a:lnTo>
                    <a:pt x="1472" y="400"/>
                  </a:lnTo>
                  <a:lnTo>
                    <a:pt x="1480" y="396"/>
                  </a:lnTo>
                  <a:lnTo>
                    <a:pt x="1488" y="392"/>
                  </a:lnTo>
                  <a:lnTo>
                    <a:pt x="1500" y="384"/>
                  </a:lnTo>
                  <a:lnTo>
                    <a:pt x="1504" y="380"/>
                  </a:lnTo>
                  <a:lnTo>
                    <a:pt x="1524" y="380"/>
                  </a:lnTo>
                  <a:lnTo>
                    <a:pt x="1540" y="376"/>
                  </a:lnTo>
                  <a:lnTo>
                    <a:pt x="1544" y="376"/>
                  </a:lnTo>
                  <a:lnTo>
                    <a:pt x="1556" y="376"/>
                  </a:lnTo>
                  <a:lnTo>
                    <a:pt x="1564" y="396"/>
                  </a:lnTo>
                  <a:lnTo>
                    <a:pt x="1564" y="416"/>
                  </a:lnTo>
                  <a:lnTo>
                    <a:pt x="1564" y="428"/>
                  </a:lnTo>
                  <a:lnTo>
                    <a:pt x="1560" y="448"/>
                  </a:lnTo>
                  <a:lnTo>
                    <a:pt x="1548" y="464"/>
                  </a:lnTo>
                  <a:lnTo>
                    <a:pt x="1536" y="476"/>
                  </a:lnTo>
                  <a:lnTo>
                    <a:pt x="1540" y="492"/>
                  </a:lnTo>
                  <a:lnTo>
                    <a:pt x="1540" y="496"/>
                  </a:lnTo>
                  <a:lnTo>
                    <a:pt x="1540" y="500"/>
                  </a:lnTo>
                  <a:lnTo>
                    <a:pt x="1548" y="512"/>
                  </a:lnTo>
                  <a:lnTo>
                    <a:pt x="1552" y="524"/>
                  </a:lnTo>
                  <a:lnTo>
                    <a:pt x="1552" y="532"/>
                  </a:lnTo>
                  <a:lnTo>
                    <a:pt x="1564" y="532"/>
                  </a:lnTo>
                  <a:lnTo>
                    <a:pt x="1564" y="536"/>
                  </a:lnTo>
                  <a:lnTo>
                    <a:pt x="1588" y="540"/>
                  </a:lnTo>
                  <a:lnTo>
                    <a:pt x="1592" y="544"/>
                  </a:lnTo>
                  <a:lnTo>
                    <a:pt x="1596" y="552"/>
                  </a:lnTo>
                  <a:lnTo>
                    <a:pt x="1604" y="564"/>
                  </a:lnTo>
                  <a:lnTo>
                    <a:pt x="1608" y="572"/>
                  </a:lnTo>
                  <a:lnTo>
                    <a:pt x="1608" y="576"/>
                  </a:lnTo>
                  <a:lnTo>
                    <a:pt x="1608" y="580"/>
                  </a:lnTo>
                  <a:lnTo>
                    <a:pt x="1608" y="600"/>
                  </a:lnTo>
                  <a:lnTo>
                    <a:pt x="1608" y="604"/>
                  </a:lnTo>
                  <a:lnTo>
                    <a:pt x="1620" y="632"/>
                  </a:lnTo>
                  <a:lnTo>
                    <a:pt x="1624" y="644"/>
                  </a:lnTo>
                  <a:lnTo>
                    <a:pt x="1624" y="660"/>
                  </a:lnTo>
                  <a:lnTo>
                    <a:pt x="1616" y="684"/>
                  </a:lnTo>
                  <a:lnTo>
                    <a:pt x="1636" y="696"/>
                  </a:lnTo>
                  <a:lnTo>
                    <a:pt x="1652" y="696"/>
                  </a:lnTo>
                  <a:lnTo>
                    <a:pt x="1660" y="704"/>
                  </a:lnTo>
                  <a:lnTo>
                    <a:pt x="1660" y="720"/>
                  </a:lnTo>
                  <a:lnTo>
                    <a:pt x="1660" y="740"/>
                  </a:lnTo>
                  <a:lnTo>
                    <a:pt x="1676" y="752"/>
                  </a:lnTo>
                  <a:lnTo>
                    <a:pt x="1688" y="756"/>
                  </a:lnTo>
                  <a:lnTo>
                    <a:pt x="1696" y="760"/>
                  </a:lnTo>
                  <a:lnTo>
                    <a:pt x="1712" y="764"/>
                  </a:lnTo>
                  <a:lnTo>
                    <a:pt x="1720" y="772"/>
                  </a:lnTo>
                  <a:lnTo>
                    <a:pt x="1724" y="772"/>
                  </a:lnTo>
                  <a:lnTo>
                    <a:pt x="1732" y="776"/>
                  </a:lnTo>
                  <a:lnTo>
                    <a:pt x="1740" y="788"/>
                  </a:lnTo>
                  <a:lnTo>
                    <a:pt x="1744" y="792"/>
                  </a:lnTo>
                  <a:lnTo>
                    <a:pt x="1740" y="796"/>
                  </a:lnTo>
                  <a:lnTo>
                    <a:pt x="1720" y="800"/>
                  </a:lnTo>
                  <a:lnTo>
                    <a:pt x="1712" y="816"/>
                  </a:lnTo>
                  <a:lnTo>
                    <a:pt x="1712" y="828"/>
                  </a:lnTo>
                  <a:lnTo>
                    <a:pt x="1712" y="832"/>
                  </a:lnTo>
                  <a:lnTo>
                    <a:pt x="1720" y="852"/>
                  </a:lnTo>
                  <a:lnTo>
                    <a:pt x="1720" y="868"/>
                  </a:lnTo>
                  <a:lnTo>
                    <a:pt x="1716" y="884"/>
                  </a:lnTo>
                  <a:lnTo>
                    <a:pt x="1712" y="900"/>
                  </a:lnTo>
                  <a:lnTo>
                    <a:pt x="1700" y="908"/>
                  </a:lnTo>
                  <a:lnTo>
                    <a:pt x="1692" y="924"/>
                  </a:lnTo>
                  <a:lnTo>
                    <a:pt x="1672" y="932"/>
                  </a:lnTo>
                  <a:lnTo>
                    <a:pt x="1660" y="932"/>
                  </a:lnTo>
                  <a:lnTo>
                    <a:pt x="1656" y="932"/>
                  </a:lnTo>
                  <a:lnTo>
                    <a:pt x="1660" y="956"/>
                  </a:lnTo>
                  <a:lnTo>
                    <a:pt x="1668" y="968"/>
                  </a:lnTo>
                  <a:lnTo>
                    <a:pt x="1672" y="980"/>
                  </a:lnTo>
                  <a:lnTo>
                    <a:pt x="1672" y="984"/>
                  </a:lnTo>
                  <a:lnTo>
                    <a:pt x="1652" y="992"/>
                  </a:lnTo>
                  <a:lnTo>
                    <a:pt x="1644" y="996"/>
                  </a:lnTo>
                  <a:lnTo>
                    <a:pt x="1636" y="996"/>
                  </a:lnTo>
                  <a:lnTo>
                    <a:pt x="1624" y="992"/>
                  </a:lnTo>
                  <a:lnTo>
                    <a:pt x="1612" y="996"/>
                  </a:lnTo>
                  <a:lnTo>
                    <a:pt x="1600" y="1000"/>
                  </a:lnTo>
                  <a:lnTo>
                    <a:pt x="1592" y="1004"/>
                  </a:lnTo>
                  <a:lnTo>
                    <a:pt x="1592" y="1008"/>
                  </a:lnTo>
                  <a:lnTo>
                    <a:pt x="1596" y="1012"/>
                  </a:lnTo>
                  <a:lnTo>
                    <a:pt x="1604" y="1024"/>
                  </a:lnTo>
                  <a:lnTo>
                    <a:pt x="1608" y="1028"/>
                  </a:lnTo>
                  <a:lnTo>
                    <a:pt x="1608" y="1032"/>
                  </a:lnTo>
                  <a:lnTo>
                    <a:pt x="1608" y="1036"/>
                  </a:lnTo>
                  <a:lnTo>
                    <a:pt x="1608" y="1056"/>
                  </a:lnTo>
                  <a:lnTo>
                    <a:pt x="1592" y="1076"/>
                  </a:lnTo>
                  <a:lnTo>
                    <a:pt x="1576" y="1076"/>
                  </a:lnTo>
                  <a:lnTo>
                    <a:pt x="1560" y="1080"/>
                  </a:lnTo>
                  <a:lnTo>
                    <a:pt x="1548" y="1084"/>
                  </a:lnTo>
                  <a:lnTo>
                    <a:pt x="1532" y="1092"/>
                  </a:lnTo>
                  <a:lnTo>
                    <a:pt x="1528" y="1104"/>
                  </a:lnTo>
                  <a:lnTo>
                    <a:pt x="1524" y="1096"/>
                  </a:lnTo>
                  <a:lnTo>
                    <a:pt x="1512" y="1084"/>
                  </a:lnTo>
                  <a:lnTo>
                    <a:pt x="1508" y="1084"/>
                  </a:lnTo>
                  <a:lnTo>
                    <a:pt x="1504" y="1076"/>
                  </a:lnTo>
                  <a:lnTo>
                    <a:pt x="1492" y="1064"/>
                  </a:lnTo>
                  <a:lnTo>
                    <a:pt x="1488" y="1060"/>
                  </a:lnTo>
                  <a:lnTo>
                    <a:pt x="1480" y="1056"/>
                  </a:lnTo>
                  <a:lnTo>
                    <a:pt x="1460" y="1032"/>
                  </a:lnTo>
                  <a:lnTo>
                    <a:pt x="1456" y="1028"/>
                  </a:lnTo>
                  <a:lnTo>
                    <a:pt x="1448" y="1016"/>
                  </a:lnTo>
                  <a:lnTo>
                    <a:pt x="1436" y="1008"/>
                  </a:lnTo>
                  <a:lnTo>
                    <a:pt x="1428" y="1004"/>
                  </a:lnTo>
                  <a:lnTo>
                    <a:pt x="1420" y="1004"/>
                  </a:lnTo>
                  <a:lnTo>
                    <a:pt x="1416" y="1004"/>
                  </a:lnTo>
                  <a:lnTo>
                    <a:pt x="1412" y="1004"/>
                  </a:lnTo>
                  <a:lnTo>
                    <a:pt x="1404" y="1008"/>
                  </a:lnTo>
                  <a:lnTo>
                    <a:pt x="1400" y="1012"/>
                  </a:lnTo>
                  <a:lnTo>
                    <a:pt x="1396" y="1016"/>
                  </a:lnTo>
                  <a:lnTo>
                    <a:pt x="1376" y="1012"/>
                  </a:lnTo>
                  <a:lnTo>
                    <a:pt x="1360" y="1008"/>
                  </a:lnTo>
                  <a:lnTo>
                    <a:pt x="1348" y="1004"/>
                  </a:lnTo>
                  <a:lnTo>
                    <a:pt x="1328" y="996"/>
                  </a:lnTo>
                  <a:lnTo>
                    <a:pt x="1320" y="992"/>
                  </a:lnTo>
                  <a:lnTo>
                    <a:pt x="1316" y="992"/>
                  </a:lnTo>
                  <a:lnTo>
                    <a:pt x="1308" y="992"/>
                  </a:lnTo>
                  <a:lnTo>
                    <a:pt x="1308" y="988"/>
                  </a:lnTo>
                  <a:lnTo>
                    <a:pt x="1304" y="988"/>
                  </a:lnTo>
                  <a:lnTo>
                    <a:pt x="1300" y="988"/>
                  </a:lnTo>
                  <a:lnTo>
                    <a:pt x="1268" y="980"/>
                  </a:lnTo>
                  <a:lnTo>
                    <a:pt x="1244" y="972"/>
                  </a:lnTo>
                  <a:lnTo>
                    <a:pt x="1240" y="972"/>
                  </a:lnTo>
                  <a:lnTo>
                    <a:pt x="1228" y="968"/>
                  </a:lnTo>
                  <a:lnTo>
                    <a:pt x="1216" y="968"/>
                  </a:lnTo>
                  <a:lnTo>
                    <a:pt x="1208" y="964"/>
                  </a:lnTo>
                  <a:lnTo>
                    <a:pt x="1200" y="964"/>
                  </a:lnTo>
                  <a:lnTo>
                    <a:pt x="1172" y="956"/>
                  </a:lnTo>
                  <a:lnTo>
                    <a:pt x="1160" y="956"/>
                  </a:lnTo>
                  <a:lnTo>
                    <a:pt x="1152" y="956"/>
                  </a:lnTo>
                  <a:lnTo>
                    <a:pt x="1144" y="952"/>
                  </a:lnTo>
                  <a:lnTo>
                    <a:pt x="1136" y="952"/>
                  </a:lnTo>
                  <a:lnTo>
                    <a:pt x="1124" y="952"/>
                  </a:lnTo>
                  <a:lnTo>
                    <a:pt x="1108" y="952"/>
                  </a:lnTo>
                  <a:lnTo>
                    <a:pt x="1104" y="952"/>
                  </a:lnTo>
                  <a:lnTo>
                    <a:pt x="1096" y="952"/>
                  </a:lnTo>
                  <a:lnTo>
                    <a:pt x="1084" y="952"/>
                  </a:lnTo>
                  <a:lnTo>
                    <a:pt x="1080" y="952"/>
                  </a:lnTo>
                  <a:lnTo>
                    <a:pt x="1076" y="952"/>
                  </a:lnTo>
                  <a:lnTo>
                    <a:pt x="1064" y="952"/>
                  </a:lnTo>
                  <a:lnTo>
                    <a:pt x="1056" y="948"/>
                  </a:lnTo>
                  <a:lnTo>
                    <a:pt x="1052" y="948"/>
                  </a:lnTo>
                  <a:lnTo>
                    <a:pt x="1048" y="944"/>
                  </a:lnTo>
                  <a:lnTo>
                    <a:pt x="1036" y="940"/>
                  </a:lnTo>
                  <a:lnTo>
                    <a:pt x="1024" y="932"/>
                  </a:lnTo>
                  <a:lnTo>
                    <a:pt x="1016" y="928"/>
                  </a:lnTo>
                  <a:lnTo>
                    <a:pt x="992" y="908"/>
                  </a:lnTo>
                  <a:lnTo>
                    <a:pt x="972" y="892"/>
                  </a:lnTo>
                  <a:lnTo>
                    <a:pt x="960" y="880"/>
                  </a:lnTo>
                  <a:lnTo>
                    <a:pt x="940" y="872"/>
                  </a:lnTo>
                  <a:lnTo>
                    <a:pt x="924" y="860"/>
                  </a:lnTo>
                  <a:lnTo>
                    <a:pt x="916" y="856"/>
                  </a:lnTo>
                  <a:lnTo>
                    <a:pt x="912" y="856"/>
                  </a:lnTo>
                  <a:lnTo>
                    <a:pt x="904" y="852"/>
                  </a:lnTo>
                  <a:lnTo>
                    <a:pt x="888" y="848"/>
                  </a:lnTo>
                  <a:lnTo>
                    <a:pt x="880" y="844"/>
                  </a:lnTo>
                  <a:lnTo>
                    <a:pt x="872" y="844"/>
                  </a:lnTo>
                  <a:lnTo>
                    <a:pt x="848" y="836"/>
                  </a:lnTo>
                  <a:lnTo>
                    <a:pt x="824" y="828"/>
                  </a:lnTo>
                  <a:lnTo>
                    <a:pt x="824" y="824"/>
                  </a:lnTo>
                  <a:lnTo>
                    <a:pt x="820" y="824"/>
                  </a:lnTo>
                  <a:lnTo>
                    <a:pt x="808" y="820"/>
                  </a:lnTo>
                  <a:lnTo>
                    <a:pt x="792" y="812"/>
                  </a:lnTo>
                  <a:lnTo>
                    <a:pt x="752" y="800"/>
                  </a:lnTo>
                  <a:lnTo>
                    <a:pt x="740" y="796"/>
                  </a:lnTo>
                  <a:lnTo>
                    <a:pt x="680" y="776"/>
                  </a:lnTo>
                  <a:lnTo>
                    <a:pt x="640" y="764"/>
                  </a:lnTo>
                  <a:lnTo>
                    <a:pt x="604" y="752"/>
                  </a:lnTo>
                  <a:lnTo>
                    <a:pt x="596" y="748"/>
                  </a:lnTo>
                  <a:lnTo>
                    <a:pt x="592" y="744"/>
                  </a:lnTo>
                  <a:lnTo>
                    <a:pt x="572" y="740"/>
                  </a:lnTo>
                  <a:lnTo>
                    <a:pt x="564" y="736"/>
                  </a:lnTo>
                  <a:lnTo>
                    <a:pt x="556" y="732"/>
                  </a:lnTo>
                  <a:lnTo>
                    <a:pt x="548" y="732"/>
                  </a:lnTo>
                  <a:lnTo>
                    <a:pt x="540" y="728"/>
                  </a:lnTo>
                  <a:lnTo>
                    <a:pt x="516" y="720"/>
                  </a:lnTo>
                  <a:lnTo>
                    <a:pt x="512" y="720"/>
                  </a:lnTo>
                  <a:lnTo>
                    <a:pt x="492" y="712"/>
                  </a:lnTo>
                  <a:lnTo>
                    <a:pt x="488" y="708"/>
                  </a:lnTo>
                  <a:lnTo>
                    <a:pt x="476" y="704"/>
                  </a:lnTo>
                  <a:lnTo>
                    <a:pt x="472" y="700"/>
                  </a:lnTo>
                  <a:lnTo>
                    <a:pt x="472" y="688"/>
                  </a:lnTo>
                  <a:lnTo>
                    <a:pt x="464" y="684"/>
                  </a:lnTo>
                  <a:lnTo>
                    <a:pt x="460" y="680"/>
                  </a:lnTo>
                  <a:lnTo>
                    <a:pt x="416" y="644"/>
                  </a:lnTo>
                  <a:lnTo>
                    <a:pt x="408" y="636"/>
                  </a:lnTo>
                  <a:lnTo>
                    <a:pt x="400" y="632"/>
                  </a:lnTo>
                  <a:lnTo>
                    <a:pt x="392" y="628"/>
                  </a:lnTo>
                  <a:lnTo>
                    <a:pt x="388" y="628"/>
                  </a:lnTo>
                  <a:lnTo>
                    <a:pt x="380" y="624"/>
                  </a:lnTo>
                  <a:lnTo>
                    <a:pt x="372" y="620"/>
                  </a:lnTo>
                  <a:lnTo>
                    <a:pt x="368" y="616"/>
                  </a:lnTo>
                  <a:lnTo>
                    <a:pt x="360" y="616"/>
                  </a:lnTo>
                  <a:lnTo>
                    <a:pt x="340" y="608"/>
                  </a:lnTo>
                  <a:lnTo>
                    <a:pt x="336" y="608"/>
                  </a:lnTo>
                  <a:lnTo>
                    <a:pt x="312" y="596"/>
                  </a:lnTo>
                  <a:lnTo>
                    <a:pt x="308" y="588"/>
                  </a:lnTo>
                  <a:lnTo>
                    <a:pt x="308" y="584"/>
                  </a:lnTo>
                  <a:lnTo>
                    <a:pt x="308" y="580"/>
                  </a:lnTo>
                  <a:lnTo>
                    <a:pt x="308" y="576"/>
                  </a:lnTo>
                  <a:lnTo>
                    <a:pt x="304" y="572"/>
                  </a:lnTo>
                  <a:lnTo>
                    <a:pt x="300" y="568"/>
                  </a:lnTo>
                  <a:lnTo>
                    <a:pt x="296" y="564"/>
                  </a:lnTo>
                  <a:lnTo>
                    <a:pt x="288" y="560"/>
                  </a:lnTo>
                  <a:lnTo>
                    <a:pt x="280" y="552"/>
                  </a:lnTo>
                  <a:lnTo>
                    <a:pt x="272" y="556"/>
                  </a:lnTo>
                  <a:lnTo>
                    <a:pt x="264" y="552"/>
                  </a:lnTo>
                  <a:lnTo>
                    <a:pt x="252" y="548"/>
                  </a:lnTo>
                  <a:lnTo>
                    <a:pt x="240" y="540"/>
                  </a:lnTo>
                  <a:lnTo>
                    <a:pt x="236" y="536"/>
                  </a:lnTo>
                  <a:lnTo>
                    <a:pt x="224" y="520"/>
                  </a:lnTo>
                  <a:lnTo>
                    <a:pt x="204" y="496"/>
                  </a:lnTo>
                  <a:lnTo>
                    <a:pt x="204" y="492"/>
                  </a:lnTo>
                  <a:lnTo>
                    <a:pt x="196" y="488"/>
                  </a:lnTo>
                  <a:lnTo>
                    <a:pt x="176" y="468"/>
                  </a:lnTo>
                  <a:lnTo>
                    <a:pt x="168" y="452"/>
                  </a:lnTo>
                  <a:lnTo>
                    <a:pt x="164" y="444"/>
                  </a:lnTo>
                  <a:lnTo>
                    <a:pt x="156" y="436"/>
                  </a:lnTo>
                  <a:lnTo>
                    <a:pt x="152" y="436"/>
                  </a:lnTo>
                  <a:lnTo>
                    <a:pt x="148" y="432"/>
                  </a:lnTo>
                  <a:lnTo>
                    <a:pt x="100" y="408"/>
                  </a:lnTo>
                  <a:lnTo>
                    <a:pt x="92" y="404"/>
                  </a:lnTo>
                  <a:lnTo>
                    <a:pt x="64" y="396"/>
                  </a:lnTo>
                  <a:lnTo>
                    <a:pt x="56" y="392"/>
                  </a:lnTo>
                  <a:lnTo>
                    <a:pt x="48" y="392"/>
                  </a:lnTo>
                  <a:lnTo>
                    <a:pt x="40" y="396"/>
                  </a:lnTo>
                  <a:lnTo>
                    <a:pt x="32" y="400"/>
                  </a:lnTo>
                  <a:lnTo>
                    <a:pt x="24" y="408"/>
                  </a:lnTo>
                  <a:lnTo>
                    <a:pt x="20" y="416"/>
                  </a:lnTo>
                  <a:lnTo>
                    <a:pt x="4" y="396"/>
                  </a:lnTo>
                  <a:lnTo>
                    <a:pt x="0" y="384"/>
                  </a:lnTo>
                  <a:lnTo>
                    <a:pt x="0" y="368"/>
                  </a:lnTo>
                  <a:lnTo>
                    <a:pt x="0" y="356"/>
                  </a:lnTo>
                  <a:lnTo>
                    <a:pt x="0" y="336"/>
                  </a:lnTo>
                  <a:lnTo>
                    <a:pt x="12" y="316"/>
                  </a:lnTo>
                  <a:lnTo>
                    <a:pt x="20" y="308"/>
                  </a:lnTo>
                  <a:lnTo>
                    <a:pt x="36" y="304"/>
                  </a:lnTo>
                  <a:lnTo>
                    <a:pt x="40" y="304"/>
                  </a:lnTo>
                  <a:lnTo>
                    <a:pt x="52" y="304"/>
                  </a:lnTo>
                  <a:lnTo>
                    <a:pt x="56" y="300"/>
                  </a:lnTo>
                  <a:lnTo>
                    <a:pt x="60" y="300"/>
                  </a:lnTo>
                  <a:lnTo>
                    <a:pt x="72" y="300"/>
                  </a:lnTo>
                  <a:lnTo>
                    <a:pt x="76" y="300"/>
                  </a:lnTo>
                  <a:lnTo>
                    <a:pt x="88" y="296"/>
                  </a:lnTo>
                  <a:lnTo>
                    <a:pt x="96" y="288"/>
                  </a:lnTo>
                  <a:lnTo>
                    <a:pt x="100" y="288"/>
                  </a:lnTo>
                  <a:lnTo>
                    <a:pt x="112" y="280"/>
                  </a:lnTo>
                  <a:lnTo>
                    <a:pt x="116" y="280"/>
                  </a:lnTo>
                  <a:lnTo>
                    <a:pt x="128" y="264"/>
                  </a:lnTo>
                  <a:lnTo>
                    <a:pt x="132" y="252"/>
                  </a:lnTo>
                  <a:lnTo>
                    <a:pt x="132" y="240"/>
                  </a:lnTo>
                  <a:lnTo>
                    <a:pt x="128" y="224"/>
                  </a:lnTo>
                  <a:lnTo>
                    <a:pt x="124" y="204"/>
                  </a:lnTo>
                  <a:lnTo>
                    <a:pt x="132" y="192"/>
                  </a:lnTo>
                  <a:lnTo>
                    <a:pt x="124" y="176"/>
                  </a:lnTo>
                  <a:lnTo>
                    <a:pt x="124" y="164"/>
                  </a:lnTo>
                  <a:lnTo>
                    <a:pt x="136" y="144"/>
                  </a:lnTo>
                  <a:lnTo>
                    <a:pt x="156" y="132"/>
                  </a:lnTo>
                  <a:lnTo>
                    <a:pt x="164" y="128"/>
                  </a:lnTo>
                  <a:lnTo>
                    <a:pt x="184" y="124"/>
                  </a:lnTo>
                  <a:lnTo>
                    <a:pt x="196" y="132"/>
                  </a:lnTo>
                  <a:lnTo>
                    <a:pt x="220" y="128"/>
                  </a:lnTo>
                  <a:lnTo>
                    <a:pt x="236" y="136"/>
                  </a:lnTo>
                  <a:lnTo>
                    <a:pt x="244" y="152"/>
                  </a:lnTo>
                  <a:lnTo>
                    <a:pt x="252" y="164"/>
                  </a:lnTo>
                  <a:lnTo>
                    <a:pt x="264" y="168"/>
                  </a:lnTo>
                  <a:lnTo>
                    <a:pt x="276" y="172"/>
                  </a:lnTo>
                  <a:lnTo>
                    <a:pt x="284" y="176"/>
                  </a:lnTo>
                  <a:lnTo>
                    <a:pt x="292" y="176"/>
                  </a:lnTo>
                  <a:lnTo>
                    <a:pt x="308" y="176"/>
                  </a:lnTo>
                  <a:lnTo>
                    <a:pt x="328" y="168"/>
                  </a:lnTo>
                  <a:lnTo>
                    <a:pt x="348" y="160"/>
                  </a:lnTo>
                  <a:lnTo>
                    <a:pt x="368" y="156"/>
                  </a:lnTo>
                  <a:lnTo>
                    <a:pt x="384" y="152"/>
                  </a:lnTo>
                  <a:lnTo>
                    <a:pt x="404" y="156"/>
                  </a:lnTo>
                  <a:lnTo>
                    <a:pt x="424" y="160"/>
                  </a:lnTo>
                  <a:lnTo>
                    <a:pt x="440" y="164"/>
                  </a:lnTo>
                  <a:lnTo>
                    <a:pt x="452" y="168"/>
                  </a:lnTo>
                  <a:lnTo>
                    <a:pt x="468" y="160"/>
                  </a:lnTo>
                  <a:lnTo>
                    <a:pt x="488" y="164"/>
                  </a:lnTo>
                  <a:lnTo>
                    <a:pt x="504" y="180"/>
                  </a:lnTo>
                  <a:lnTo>
                    <a:pt x="520" y="192"/>
                  </a:lnTo>
                  <a:lnTo>
                    <a:pt x="524" y="192"/>
                  </a:lnTo>
                  <a:lnTo>
                    <a:pt x="532" y="184"/>
                  </a:lnTo>
                  <a:lnTo>
                    <a:pt x="548" y="176"/>
                  </a:lnTo>
                  <a:lnTo>
                    <a:pt x="564" y="180"/>
                  </a:lnTo>
                  <a:lnTo>
                    <a:pt x="580" y="188"/>
                  </a:lnTo>
                  <a:lnTo>
                    <a:pt x="592" y="196"/>
                  </a:lnTo>
                  <a:lnTo>
                    <a:pt x="612" y="204"/>
                  </a:lnTo>
                  <a:lnTo>
                    <a:pt x="624" y="216"/>
                  </a:lnTo>
                  <a:lnTo>
                    <a:pt x="640" y="228"/>
                  </a:lnTo>
                  <a:lnTo>
                    <a:pt x="652" y="220"/>
                  </a:lnTo>
                  <a:lnTo>
                    <a:pt x="656" y="212"/>
                  </a:lnTo>
                  <a:lnTo>
                    <a:pt x="660" y="204"/>
                  </a:lnTo>
                  <a:lnTo>
                    <a:pt x="648" y="196"/>
                  </a:lnTo>
                  <a:lnTo>
                    <a:pt x="644" y="192"/>
                  </a:lnTo>
                  <a:lnTo>
                    <a:pt x="628" y="180"/>
                  </a:lnTo>
                  <a:lnTo>
                    <a:pt x="616" y="176"/>
                  </a:lnTo>
                  <a:lnTo>
                    <a:pt x="608" y="168"/>
                  </a:lnTo>
                  <a:lnTo>
                    <a:pt x="604" y="160"/>
                  </a:lnTo>
                  <a:lnTo>
                    <a:pt x="592" y="152"/>
                  </a:lnTo>
                  <a:lnTo>
                    <a:pt x="588" y="136"/>
                  </a:lnTo>
                  <a:lnTo>
                    <a:pt x="592" y="116"/>
                  </a:lnTo>
                  <a:lnTo>
                    <a:pt x="592" y="108"/>
                  </a:lnTo>
                  <a:lnTo>
                    <a:pt x="588" y="88"/>
                  </a:lnTo>
                  <a:lnTo>
                    <a:pt x="580" y="76"/>
                  </a:lnTo>
                  <a:lnTo>
                    <a:pt x="576" y="56"/>
                  </a:lnTo>
                  <a:lnTo>
                    <a:pt x="576" y="40"/>
                  </a:lnTo>
                  <a:lnTo>
                    <a:pt x="576" y="28"/>
                  </a:lnTo>
                  <a:lnTo>
                    <a:pt x="580" y="16"/>
                  </a:lnTo>
                  <a:lnTo>
                    <a:pt x="604" y="16"/>
                  </a:lnTo>
                  <a:lnTo>
                    <a:pt x="624" y="28"/>
                  </a:lnTo>
                  <a:lnTo>
                    <a:pt x="636" y="16"/>
                  </a:lnTo>
                  <a:lnTo>
                    <a:pt x="648" y="0"/>
                  </a:lnTo>
                  <a:lnTo>
                    <a:pt x="660" y="8"/>
                  </a:lnTo>
                  <a:lnTo>
                    <a:pt x="680" y="20"/>
                  </a:lnTo>
                  <a:lnTo>
                    <a:pt x="696" y="2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s-MX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2482">
              <a:extLst>
                <a:ext uri="{FF2B5EF4-FFF2-40B4-BE49-F238E27FC236}">
                  <a16:creationId xmlns:a16="http://schemas.microsoft.com/office/drawing/2014/main" id="{24C0D888-6BFF-FA6A-C6D2-1541E7AD11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6867" y="3345938"/>
              <a:ext cx="541338" cy="496888"/>
            </a:xfrm>
            <a:custGeom>
              <a:avLst/>
              <a:gdLst>
                <a:gd name="T0" fmla="*/ 12 w 1184"/>
                <a:gd name="T1" fmla="*/ 628 h 1088"/>
                <a:gd name="T2" fmla="*/ 0 w 1184"/>
                <a:gd name="T3" fmla="*/ 592 h 1088"/>
                <a:gd name="T4" fmla="*/ 24 w 1184"/>
                <a:gd name="T5" fmla="*/ 592 h 1088"/>
                <a:gd name="T6" fmla="*/ 48 w 1184"/>
                <a:gd name="T7" fmla="*/ 612 h 1088"/>
                <a:gd name="T8" fmla="*/ 56 w 1184"/>
                <a:gd name="T9" fmla="*/ 644 h 1088"/>
                <a:gd name="T10" fmla="*/ 616 w 1184"/>
                <a:gd name="T11" fmla="*/ 60 h 1088"/>
                <a:gd name="T12" fmla="*/ 680 w 1184"/>
                <a:gd name="T13" fmla="*/ 68 h 1088"/>
                <a:gd name="T14" fmla="*/ 688 w 1184"/>
                <a:gd name="T15" fmla="*/ 168 h 1088"/>
                <a:gd name="T16" fmla="*/ 684 w 1184"/>
                <a:gd name="T17" fmla="*/ 260 h 1088"/>
                <a:gd name="T18" fmla="*/ 780 w 1184"/>
                <a:gd name="T19" fmla="*/ 232 h 1088"/>
                <a:gd name="T20" fmla="*/ 856 w 1184"/>
                <a:gd name="T21" fmla="*/ 308 h 1088"/>
                <a:gd name="T22" fmla="*/ 952 w 1184"/>
                <a:gd name="T23" fmla="*/ 316 h 1088"/>
                <a:gd name="T24" fmla="*/ 948 w 1184"/>
                <a:gd name="T25" fmla="*/ 380 h 1088"/>
                <a:gd name="T26" fmla="*/ 932 w 1184"/>
                <a:gd name="T27" fmla="*/ 476 h 1088"/>
                <a:gd name="T28" fmla="*/ 972 w 1184"/>
                <a:gd name="T29" fmla="*/ 492 h 1088"/>
                <a:gd name="T30" fmla="*/ 1020 w 1184"/>
                <a:gd name="T31" fmla="*/ 568 h 1088"/>
                <a:gd name="T32" fmla="*/ 1096 w 1184"/>
                <a:gd name="T33" fmla="*/ 580 h 1088"/>
                <a:gd name="T34" fmla="*/ 1108 w 1184"/>
                <a:gd name="T35" fmla="*/ 640 h 1088"/>
                <a:gd name="T36" fmla="*/ 1180 w 1184"/>
                <a:gd name="T37" fmla="*/ 720 h 1088"/>
                <a:gd name="T38" fmla="*/ 1152 w 1184"/>
                <a:gd name="T39" fmla="*/ 792 h 1088"/>
                <a:gd name="T40" fmla="*/ 1064 w 1184"/>
                <a:gd name="T41" fmla="*/ 824 h 1088"/>
                <a:gd name="T42" fmla="*/ 1004 w 1184"/>
                <a:gd name="T43" fmla="*/ 832 h 1088"/>
                <a:gd name="T44" fmla="*/ 980 w 1184"/>
                <a:gd name="T45" fmla="*/ 884 h 1088"/>
                <a:gd name="T46" fmla="*/ 968 w 1184"/>
                <a:gd name="T47" fmla="*/ 960 h 1088"/>
                <a:gd name="T48" fmla="*/ 952 w 1184"/>
                <a:gd name="T49" fmla="*/ 1012 h 1088"/>
                <a:gd name="T50" fmla="*/ 964 w 1184"/>
                <a:gd name="T51" fmla="*/ 1068 h 1088"/>
                <a:gd name="T52" fmla="*/ 940 w 1184"/>
                <a:gd name="T53" fmla="*/ 1036 h 1088"/>
                <a:gd name="T54" fmla="*/ 868 w 1184"/>
                <a:gd name="T55" fmla="*/ 984 h 1088"/>
                <a:gd name="T56" fmla="*/ 804 w 1184"/>
                <a:gd name="T57" fmla="*/ 936 h 1088"/>
                <a:gd name="T58" fmla="*/ 720 w 1184"/>
                <a:gd name="T59" fmla="*/ 916 h 1088"/>
                <a:gd name="T60" fmla="*/ 632 w 1184"/>
                <a:gd name="T61" fmla="*/ 940 h 1088"/>
                <a:gd name="T62" fmla="*/ 596 w 1184"/>
                <a:gd name="T63" fmla="*/ 980 h 1088"/>
                <a:gd name="T64" fmla="*/ 556 w 1184"/>
                <a:gd name="T65" fmla="*/ 1040 h 1088"/>
                <a:gd name="T66" fmla="*/ 528 w 1184"/>
                <a:gd name="T67" fmla="*/ 1016 h 1088"/>
                <a:gd name="T68" fmla="*/ 468 w 1184"/>
                <a:gd name="T69" fmla="*/ 1012 h 1088"/>
                <a:gd name="T70" fmla="*/ 532 w 1184"/>
                <a:gd name="T71" fmla="*/ 908 h 1088"/>
                <a:gd name="T72" fmla="*/ 568 w 1184"/>
                <a:gd name="T73" fmla="*/ 880 h 1088"/>
                <a:gd name="T74" fmla="*/ 576 w 1184"/>
                <a:gd name="T75" fmla="*/ 820 h 1088"/>
                <a:gd name="T76" fmla="*/ 572 w 1184"/>
                <a:gd name="T77" fmla="*/ 768 h 1088"/>
                <a:gd name="T78" fmla="*/ 592 w 1184"/>
                <a:gd name="T79" fmla="*/ 712 h 1088"/>
                <a:gd name="T80" fmla="*/ 548 w 1184"/>
                <a:gd name="T81" fmla="*/ 672 h 1088"/>
                <a:gd name="T82" fmla="*/ 492 w 1184"/>
                <a:gd name="T83" fmla="*/ 632 h 1088"/>
                <a:gd name="T84" fmla="*/ 456 w 1184"/>
                <a:gd name="T85" fmla="*/ 552 h 1088"/>
                <a:gd name="T86" fmla="*/ 428 w 1184"/>
                <a:gd name="T87" fmla="*/ 504 h 1088"/>
                <a:gd name="T88" fmla="*/ 412 w 1184"/>
                <a:gd name="T89" fmla="*/ 452 h 1088"/>
                <a:gd name="T90" fmla="*/ 412 w 1184"/>
                <a:gd name="T91" fmla="*/ 348 h 1088"/>
                <a:gd name="T92" fmla="*/ 404 w 1184"/>
                <a:gd name="T93" fmla="*/ 324 h 1088"/>
                <a:gd name="T94" fmla="*/ 396 w 1184"/>
                <a:gd name="T95" fmla="*/ 284 h 1088"/>
                <a:gd name="T96" fmla="*/ 372 w 1184"/>
                <a:gd name="T97" fmla="*/ 236 h 1088"/>
                <a:gd name="T98" fmla="*/ 452 w 1184"/>
                <a:gd name="T99" fmla="*/ 236 h 1088"/>
                <a:gd name="T100" fmla="*/ 496 w 1184"/>
                <a:gd name="T101" fmla="*/ 200 h 1088"/>
                <a:gd name="T102" fmla="*/ 484 w 1184"/>
                <a:gd name="T103" fmla="*/ 120 h 1088"/>
                <a:gd name="T104" fmla="*/ 512 w 1184"/>
                <a:gd name="T105" fmla="*/ 28 h 1088"/>
                <a:gd name="T106" fmla="*/ 548 w 1184"/>
                <a:gd name="T107" fmla="*/ 44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4" h="1088">
                  <a:moveTo>
                    <a:pt x="48" y="652"/>
                  </a:moveTo>
                  <a:lnTo>
                    <a:pt x="36" y="644"/>
                  </a:lnTo>
                  <a:lnTo>
                    <a:pt x="28" y="640"/>
                  </a:lnTo>
                  <a:lnTo>
                    <a:pt x="24" y="640"/>
                  </a:lnTo>
                  <a:lnTo>
                    <a:pt x="12" y="632"/>
                  </a:lnTo>
                  <a:lnTo>
                    <a:pt x="12" y="628"/>
                  </a:lnTo>
                  <a:lnTo>
                    <a:pt x="8" y="620"/>
                  </a:lnTo>
                  <a:lnTo>
                    <a:pt x="4" y="612"/>
                  </a:lnTo>
                  <a:lnTo>
                    <a:pt x="4" y="604"/>
                  </a:lnTo>
                  <a:lnTo>
                    <a:pt x="4" y="600"/>
                  </a:lnTo>
                  <a:lnTo>
                    <a:pt x="4" y="596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4" y="588"/>
                  </a:lnTo>
                  <a:lnTo>
                    <a:pt x="8" y="592"/>
                  </a:lnTo>
                  <a:lnTo>
                    <a:pt x="12" y="592"/>
                  </a:lnTo>
                  <a:lnTo>
                    <a:pt x="20" y="592"/>
                  </a:lnTo>
                  <a:lnTo>
                    <a:pt x="24" y="592"/>
                  </a:lnTo>
                  <a:lnTo>
                    <a:pt x="28" y="592"/>
                  </a:lnTo>
                  <a:lnTo>
                    <a:pt x="36" y="596"/>
                  </a:lnTo>
                  <a:lnTo>
                    <a:pt x="44" y="600"/>
                  </a:lnTo>
                  <a:lnTo>
                    <a:pt x="44" y="604"/>
                  </a:lnTo>
                  <a:lnTo>
                    <a:pt x="48" y="608"/>
                  </a:lnTo>
                  <a:lnTo>
                    <a:pt x="48" y="612"/>
                  </a:lnTo>
                  <a:lnTo>
                    <a:pt x="48" y="616"/>
                  </a:lnTo>
                  <a:lnTo>
                    <a:pt x="48" y="620"/>
                  </a:lnTo>
                  <a:lnTo>
                    <a:pt x="52" y="624"/>
                  </a:lnTo>
                  <a:lnTo>
                    <a:pt x="56" y="628"/>
                  </a:lnTo>
                  <a:lnTo>
                    <a:pt x="60" y="632"/>
                  </a:lnTo>
                  <a:lnTo>
                    <a:pt x="56" y="644"/>
                  </a:lnTo>
                  <a:lnTo>
                    <a:pt x="52" y="652"/>
                  </a:lnTo>
                  <a:lnTo>
                    <a:pt x="48" y="652"/>
                  </a:lnTo>
                  <a:close/>
                  <a:moveTo>
                    <a:pt x="548" y="44"/>
                  </a:moveTo>
                  <a:lnTo>
                    <a:pt x="564" y="60"/>
                  </a:lnTo>
                  <a:lnTo>
                    <a:pt x="584" y="60"/>
                  </a:lnTo>
                  <a:lnTo>
                    <a:pt x="616" y="60"/>
                  </a:lnTo>
                  <a:lnTo>
                    <a:pt x="640" y="60"/>
                  </a:lnTo>
                  <a:lnTo>
                    <a:pt x="656" y="56"/>
                  </a:lnTo>
                  <a:lnTo>
                    <a:pt x="680" y="52"/>
                  </a:lnTo>
                  <a:lnTo>
                    <a:pt x="684" y="52"/>
                  </a:lnTo>
                  <a:lnTo>
                    <a:pt x="680" y="56"/>
                  </a:lnTo>
                  <a:lnTo>
                    <a:pt x="680" y="68"/>
                  </a:lnTo>
                  <a:lnTo>
                    <a:pt x="684" y="84"/>
                  </a:lnTo>
                  <a:lnTo>
                    <a:pt x="688" y="100"/>
                  </a:lnTo>
                  <a:lnTo>
                    <a:pt x="700" y="120"/>
                  </a:lnTo>
                  <a:lnTo>
                    <a:pt x="716" y="136"/>
                  </a:lnTo>
                  <a:lnTo>
                    <a:pt x="720" y="156"/>
                  </a:lnTo>
                  <a:lnTo>
                    <a:pt x="688" y="168"/>
                  </a:lnTo>
                  <a:lnTo>
                    <a:pt x="656" y="176"/>
                  </a:lnTo>
                  <a:lnTo>
                    <a:pt x="652" y="188"/>
                  </a:lnTo>
                  <a:lnTo>
                    <a:pt x="656" y="196"/>
                  </a:lnTo>
                  <a:lnTo>
                    <a:pt x="672" y="216"/>
                  </a:lnTo>
                  <a:lnTo>
                    <a:pt x="676" y="220"/>
                  </a:lnTo>
                  <a:lnTo>
                    <a:pt x="684" y="260"/>
                  </a:lnTo>
                  <a:lnTo>
                    <a:pt x="696" y="256"/>
                  </a:lnTo>
                  <a:lnTo>
                    <a:pt x="736" y="212"/>
                  </a:lnTo>
                  <a:lnTo>
                    <a:pt x="752" y="200"/>
                  </a:lnTo>
                  <a:lnTo>
                    <a:pt x="772" y="204"/>
                  </a:lnTo>
                  <a:lnTo>
                    <a:pt x="772" y="220"/>
                  </a:lnTo>
                  <a:lnTo>
                    <a:pt x="780" y="232"/>
                  </a:lnTo>
                  <a:lnTo>
                    <a:pt x="800" y="236"/>
                  </a:lnTo>
                  <a:lnTo>
                    <a:pt x="816" y="240"/>
                  </a:lnTo>
                  <a:lnTo>
                    <a:pt x="820" y="260"/>
                  </a:lnTo>
                  <a:lnTo>
                    <a:pt x="824" y="276"/>
                  </a:lnTo>
                  <a:lnTo>
                    <a:pt x="844" y="296"/>
                  </a:lnTo>
                  <a:lnTo>
                    <a:pt x="856" y="308"/>
                  </a:lnTo>
                  <a:lnTo>
                    <a:pt x="864" y="320"/>
                  </a:lnTo>
                  <a:lnTo>
                    <a:pt x="884" y="320"/>
                  </a:lnTo>
                  <a:lnTo>
                    <a:pt x="900" y="308"/>
                  </a:lnTo>
                  <a:lnTo>
                    <a:pt x="920" y="300"/>
                  </a:lnTo>
                  <a:lnTo>
                    <a:pt x="940" y="304"/>
                  </a:lnTo>
                  <a:lnTo>
                    <a:pt x="952" y="316"/>
                  </a:lnTo>
                  <a:lnTo>
                    <a:pt x="964" y="332"/>
                  </a:lnTo>
                  <a:lnTo>
                    <a:pt x="964" y="344"/>
                  </a:lnTo>
                  <a:lnTo>
                    <a:pt x="960" y="360"/>
                  </a:lnTo>
                  <a:lnTo>
                    <a:pt x="956" y="364"/>
                  </a:lnTo>
                  <a:lnTo>
                    <a:pt x="948" y="372"/>
                  </a:lnTo>
                  <a:lnTo>
                    <a:pt x="948" y="380"/>
                  </a:lnTo>
                  <a:lnTo>
                    <a:pt x="944" y="392"/>
                  </a:lnTo>
                  <a:lnTo>
                    <a:pt x="936" y="412"/>
                  </a:lnTo>
                  <a:lnTo>
                    <a:pt x="932" y="428"/>
                  </a:lnTo>
                  <a:lnTo>
                    <a:pt x="932" y="444"/>
                  </a:lnTo>
                  <a:lnTo>
                    <a:pt x="932" y="460"/>
                  </a:lnTo>
                  <a:lnTo>
                    <a:pt x="932" y="476"/>
                  </a:lnTo>
                  <a:lnTo>
                    <a:pt x="932" y="488"/>
                  </a:lnTo>
                  <a:lnTo>
                    <a:pt x="932" y="492"/>
                  </a:lnTo>
                  <a:lnTo>
                    <a:pt x="944" y="488"/>
                  </a:lnTo>
                  <a:lnTo>
                    <a:pt x="956" y="484"/>
                  </a:lnTo>
                  <a:lnTo>
                    <a:pt x="964" y="484"/>
                  </a:lnTo>
                  <a:lnTo>
                    <a:pt x="972" y="492"/>
                  </a:lnTo>
                  <a:lnTo>
                    <a:pt x="988" y="492"/>
                  </a:lnTo>
                  <a:lnTo>
                    <a:pt x="1008" y="504"/>
                  </a:lnTo>
                  <a:lnTo>
                    <a:pt x="996" y="528"/>
                  </a:lnTo>
                  <a:lnTo>
                    <a:pt x="1004" y="544"/>
                  </a:lnTo>
                  <a:lnTo>
                    <a:pt x="1012" y="560"/>
                  </a:lnTo>
                  <a:lnTo>
                    <a:pt x="1020" y="568"/>
                  </a:lnTo>
                  <a:lnTo>
                    <a:pt x="1036" y="572"/>
                  </a:lnTo>
                  <a:lnTo>
                    <a:pt x="1056" y="572"/>
                  </a:lnTo>
                  <a:lnTo>
                    <a:pt x="1064" y="572"/>
                  </a:lnTo>
                  <a:lnTo>
                    <a:pt x="1072" y="576"/>
                  </a:lnTo>
                  <a:lnTo>
                    <a:pt x="1084" y="580"/>
                  </a:lnTo>
                  <a:lnTo>
                    <a:pt x="1096" y="580"/>
                  </a:lnTo>
                  <a:lnTo>
                    <a:pt x="1100" y="580"/>
                  </a:lnTo>
                  <a:lnTo>
                    <a:pt x="1108" y="580"/>
                  </a:lnTo>
                  <a:lnTo>
                    <a:pt x="1108" y="588"/>
                  </a:lnTo>
                  <a:lnTo>
                    <a:pt x="1108" y="596"/>
                  </a:lnTo>
                  <a:lnTo>
                    <a:pt x="1116" y="620"/>
                  </a:lnTo>
                  <a:lnTo>
                    <a:pt x="1108" y="640"/>
                  </a:lnTo>
                  <a:lnTo>
                    <a:pt x="1112" y="664"/>
                  </a:lnTo>
                  <a:lnTo>
                    <a:pt x="1128" y="676"/>
                  </a:lnTo>
                  <a:lnTo>
                    <a:pt x="1136" y="692"/>
                  </a:lnTo>
                  <a:lnTo>
                    <a:pt x="1156" y="704"/>
                  </a:lnTo>
                  <a:lnTo>
                    <a:pt x="1168" y="704"/>
                  </a:lnTo>
                  <a:lnTo>
                    <a:pt x="1180" y="720"/>
                  </a:lnTo>
                  <a:lnTo>
                    <a:pt x="1184" y="736"/>
                  </a:lnTo>
                  <a:lnTo>
                    <a:pt x="1180" y="760"/>
                  </a:lnTo>
                  <a:lnTo>
                    <a:pt x="1172" y="772"/>
                  </a:lnTo>
                  <a:lnTo>
                    <a:pt x="1168" y="780"/>
                  </a:lnTo>
                  <a:lnTo>
                    <a:pt x="1164" y="780"/>
                  </a:lnTo>
                  <a:lnTo>
                    <a:pt x="1152" y="792"/>
                  </a:lnTo>
                  <a:lnTo>
                    <a:pt x="1136" y="808"/>
                  </a:lnTo>
                  <a:lnTo>
                    <a:pt x="1120" y="812"/>
                  </a:lnTo>
                  <a:lnTo>
                    <a:pt x="1108" y="812"/>
                  </a:lnTo>
                  <a:lnTo>
                    <a:pt x="1092" y="808"/>
                  </a:lnTo>
                  <a:lnTo>
                    <a:pt x="1076" y="812"/>
                  </a:lnTo>
                  <a:lnTo>
                    <a:pt x="1064" y="824"/>
                  </a:lnTo>
                  <a:lnTo>
                    <a:pt x="1044" y="832"/>
                  </a:lnTo>
                  <a:lnTo>
                    <a:pt x="1040" y="832"/>
                  </a:lnTo>
                  <a:lnTo>
                    <a:pt x="1036" y="828"/>
                  </a:lnTo>
                  <a:lnTo>
                    <a:pt x="1024" y="832"/>
                  </a:lnTo>
                  <a:lnTo>
                    <a:pt x="1020" y="832"/>
                  </a:lnTo>
                  <a:lnTo>
                    <a:pt x="1004" y="832"/>
                  </a:lnTo>
                  <a:lnTo>
                    <a:pt x="988" y="836"/>
                  </a:lnTo>
                  <a:lnTo>
                    <a:pt x="984" y="836"/>
                  </a:lnTo>
                  <a:lnTo>
                    <a:pt x="984" y="840"/>
                  </a:lnTo>
                  <a:lnTo>
                    <a:pt x="984" y="852"/>
                  </a:lnTo>
                  <a:lnTo>
                    <a:pt x="984" y="868"/>
                  </a:lnTo>
                  <a:lnTo>
                    <a:pt x="980" y="884"/>
                  </a:lnTo>
                  <a:lnTo>
                    <a:pt x="976" y="896"/>
                  </a:lnTo>
                  <a:lnTo>
                    <a:pt x="980" y="916"/>
                  </a:lnTo>
                  <a:lnTo>
                    <a:pt x="988" y="932"/>
                  </a:lnTo>
                  <a:lnTo>
                    <a:pt x="984" y="936"/>
                  </a:lnTo>
                  <a:lnTo>
                    <a:pt x="980" y="940"/>
                  </a:lnTo>
                  <a:lnTo>
                    <a:pt x="968" y="960"/>
                  </a:lnTo>
                  <a:lnTo>
                    <a:pt x="960" y="968"/>
                  </a:lnTo>
                  <a:lnTo>
                    <a:pt x="952" y="980"/>
                  </a:lnTo>
                  <a:lnTo>
                    <a:pt x="948" y="980"/>
                  </a:lnTo>
                  <a:lnTo>
                    <a:pt x="936" y="980"/>
                  </a:lnTo>
                  <a:lnTo>
                    <a:pt x="936" y="1004"/>
                  </a:lnTo>
                  <a:lnTo>
                    <a:pt x="952" y="1012"/>
                  </a:lnTo>
                  <a:lnTo>
                    <a:pt x="964" y="1024"/>
                  </a:lnTo>
                  <a:lnTo>
                    <a:pt x="968" y="1028"/>
                  </a:lnTo>
                  <a:lnTo>
                    <a:pt x="972" y="1032"/>
                  </a:lnTo>
                  <a:lnTo>
                    <a:pt x="972" y="1036"/>
                  </a:lnTo>
                  <a:lnTo>
                    <a:pt x="972" y="1048"/>
                  </a:lnTo>
                  <a:lnTo>
                    <a:pt x="964" y="1068"/>
                  </a:lnTo>
                  <a:lnTo>
                    <a:pt x="964" y="1076"/>
                  </a:lnTo>
                  <a:lnTo>
                    <a:pt x="964" y="1088"/>
                  </a:lnTo>
                  <a:lnTo>
                    <a:pt x="960" y="1080"/>
                  </a:lnTo>
                  <a:lnTo>
                    <a:pt x="956" y="1064"/>
                  </a:lnTo>
                  <a:lnTo>
                    <a:pt x="948" y="1048"/>
                  </a:lnTo>
                  <a:lnTo>
                    <a:pt x="940" y="1036"/>
                  </a:lnTo>
                  <a:lnTo>
                    <a:pt x="920" y="1024"/>
                  </a:lnTo>
                  <a:lnTo>
                    <a:pt x="916" y="1016"/>
                  </a:lnTo>
                  <a:lnTo>
                    <a:pt x="908" y="1008"/>
                  </a:lnTo>
                  <a:lnTo>
                    <a:pt x="896" y="1000"/>
                  </a:lnTo>
                  <a:lnTo>
                    <a:pt x="876" y="992"/>
                  </a:lnTo>
                  <a:lnTo>
                    <a:pt x="868" y="984"/>
                  </a:lnTo>
                  <a:lnTo>
                    <a:pt x="860" y="968"/>
                  </a:lnTo>
                  <a:lnTo>
                    <a:pt x="852" y="952"/>
                  </a:lnTo>
                  <a:lnTo>
                    <a:pt x="832" y="940"/>
                  </a:lnTo>
                  <a:lnTo>
                    <a:pt x="820" y="944"/>
                  </a:lnTo>
                  <a:lnTo>
                    <a:pt x="816" y="944"/>
                  </a:lnTo>
                  <a:lnTo>
                    <a:pt x="804" y="936"/>
                  </a:lnTo>
                  <a:lnTo>
                    <a:pt x="788" y="924"/>
                  </a:lnTo>
                  <a:lnTo>
                    <a:pt x="776" y="904"/>
                  </a:lnTo>
                  <a:lnTo>
                    <a:pt x="756" y="900"/>
                  </a:lnTo>
                  <a:lnTo>
                    <a:pt x="748" y="904"/>
                  </a:lnTo>
                  <a:lnTo>
                    <a:pt x="732" y="904"/>
                  </a:lnTo>
                  <a:lnTo>
                    <a:pt x="720" y="916"/>
                  </a:lnTo>
                  <a:lnTo>
                    <a:pt x="708" y="924"/>
                  </a:lnTo>
                  <a:lnTo>
                    <a:pt x="696" y="936"/>
                  </a:lnTo>
                  <a:lnTo>
                    <a:pt x="676" y="948"/>
                  </a:lnTo>
                  <a:lnTo>
                    <a:pt x="656" y="944"/>
                  </a:lnTo>
                  <a:lnTo>
                    <a:pt x="644" y="936"/>
                  </a:lnTo>
                  <a:lnTo>
                    <a:pt x="632" y="940"/>
                  </a:lnTo>
                  <a:lnTo>
                    <a:pt x="628" y="940"/>
                  </a:lnTo>
                  <a:lnTo>
                    <a:pt x="628" y="944"/>
                  </a:lnTo>
                  <a:lnTo>
                    <a:pt x="612" y="956"/>
                  </a:lnTo>
                  <a:lnTo>
                    <a:pt x="604" y="964"/>
                  </a:lnTo>
                  <a:lnTo>
                    <a:pt x="596" y="976"/>
                  </a:lnTo>
                  <a:lnTo>
                    <a:pt x="596" y="980"/>
                  </a:lnTo>
                  <a:lnTo>
                    <a:pt x="596" y="984"/>
                  </a:lnTo>
                  <a:lnTo>
                    <a:pt x="592" y="992"/>
                  </a:lnTo>
                  <a:lnTo>
                    <a:pt x="584" y="1004"/>
                  </a:lnTo>
                  <a:lnTo>
                    <a:pt x="576" y="1008"/>
                  </a:lnTo>
                  <a:lnTo>
                    <a:pt x="564" y="1020"/>
                  </a:lnTo>
                  <a:lnTo>
                    <a:pt x="556" y="1040"/>
                  </a:lnTo>
                  <a:lnTo>
                    <a:pt x="548" y="1048"/>
                  </a:lnTo>
                  <a:lnTo>
                    <a:pt x="544" y="1044"/>
                  </a:lnTo>
                  <a:lnTo>
                    <a:pt x="540" y="1040"/>
                  </a:lnTo>
                  <a:lnTo>
                    <a:pt x="540" y="1032"/>
                  </a:lnTo>
                  <a:lnTo>
                    <a:pt x="536" y="1024"/>
                  </a:lnTo>
                  <a:lnTo>
                    <a:pt x="528" y="1016"/>
                  </a:lnTo>
                  <a:lnTo>
                    <a:pt x="520" y="1008"/>
                  </a:lnTo>
                  <a:lnTo>
                    <a:pt x="512" y="1012"/>
                  </a:lnTo>
                  <a:lnTo>
                    <a:pt x="508" y="1016"/>
                  </a:lnTo>
                  <a:lnTo>
                    <a:pt x="504" y="1020"/>
                  </a:lnTo>
                  <a:lnTo>
                    <a:pt x="492" y="1020"/>
                  </a:lnTo>
                  <a:lnTo>
                    <a:pt x="468" y="1012"/>
                  </a:lnTo>
                  <a:lnTo>
                    <a:pt x="460" y="1004"/>
                  </a:lnTo>
                  <a:lnTo>
                    <a:pt x="456" y="996"/>
                  </a:lnTo>
                  <a:lnTo>
                    <a:pt x="476" y="972"/>
                  </a:lnTo>
                  <a:lnTo>
                    <a:pt x="488" y="956"/>
                  </a:lnTo>
                  <a:lnTo>
                    <a:pt x="500" y="936"/>
                  </a:lnTo>
                  <a:lnTo>
                    <a:pt x="532" y="908"/>
                  </a:lnTo>
                  <a:lnTo>
                    <a:pt x="532" y="904"/>
                  </a:lnTo>
                  <a:lnTo>
                    <a:pt x="544" y="896"/>
                  </a:lnTo>
                  <a:lnTo>
                    <a:pt x="548" y="896"/>
                  </a:lnTo>
                  <a:lnTo>
                    <a:pt x="556" y="896"/>
                  </a:lnTo>
                  <a:lnTo>
                    <a:pt x="564" y="888"/>
                  </a:lnTo>
                  <a:lnTo>
                    <a:pt x="568" y="880"/>
                  </a:lnTo>
                  <a:lnTo>
                    <a:pt x="572" y="872"/>
                  </a:lnTo>
                  <a:lnTo>
                    <a:pt x="572" y="864"/>
                  </a:lnTo>
                  <a:lnTo>
                    <a:pt x="572" y="852"/>
                  </a:lnTo>
                  <a:lnTo>
                    <a:pt x="572" y="844"/>
                  </a:lnTo>
                  <a:lnTo>
                    <a:pt x="572" y="832"/>
                  </a:lnTo>
                  <a:lnTo>
                    <a:pt x="576" y="820"/>
                  </a:lnTo>
                  <a:lnTo>
                    <a:pt x="580" y="812"/>
                  </a:lnTo>
                  <a:lnTo>
                    <a:pt x="580" y="800"/>
                  </a:lnTo>
                  <a:lnTo>
                    <a:pt x="576" y="796"/>
                  </a:lnTo>
                  <a:lnTo>
                    <a:pt x="576" y="784"/>
                  </a:lnTo>
                  <a:lnTo>
                    <a:pt x="576" y="776"/>
                  </a:lnTo>
                  <a:lnTo>
                    <a:pt x="572" y="768"/>
                  </a:lnTo>
                  <a:lnTo>
                    <a:pt x="572" y="764"/>
                  </a:lnTo>
                  <a:lnTo>
                    <a:pt x="568" y="756"/>
                  </a:lnTo>
                  <a:lnTo>
                    <a:pt x="572" y="748"/>
                  </a:lnTo>
                  <a:lnTo>
                    <a:pt x="584" y="728"/>
                  </a:lnTo>
                  <a:lnTo>
                    <a:pt x="588" y="716"/>
                  </a:lnTo>
                  <a:lnTo>
                    <a:pt x="592" y="712"/>
                  </a:lnTo>
                  <a:lnTo>
                    <a:pt x="592" y="704"/>
                  </a:lnTo>
                  <a:lnTo>
                    <a:pt x="584" y="688"/>
                  </a:lnTo>
                  <a:lnTo>
                    <a:pt x="580" y="684"/>
                  </a:lnTo>
                  <a:lnTo>
                    <a:pt x="568" y="680"/>
                  </a:lnTo>
                  <a:lnTo>
                    <a:pt x="560" y="684"/>
                  </a:lnTo>
                  <a:lnTo>
                    <a:pt x="548" y="672"/>
                  </a:lnTo>
                  <a:lnTo>
                    <a:pt x="516" y="652"/>
                  </a:lnTo>
                  <a:lnTo>
                    <a:pt x="512" y="652"/>
                  </a:lnTo>
                  <a:lnTo>
                    <a:pt x="508" y="648"/>
                  </a:lnTo>
                  <a:lnTo>
                    <a:pt x="500" y="640"/>
                  </a:lnTo>
                  <a:lnTo>
                    <a:pt x="496" y="636"/>
                  </a:lnTo>
                  <a:lnTo>
                    <a:pt x="492" y="632"/>
                  </a:lnTo>
                  <a:lnTo>
                    <a:pt x="480" y="608"/>
                  </a:lnTo>
                  <a:lnTo>
                    <a:pt x="480" y="604"/>
                  </a:lnTo>
                  <a:lnTo>
                    <a:pt x="472" y="592"/>
                  </a:lnTo>
                  <a:lnTo>
                    <a:pt x="468" y="576"/>
                  </a:lnTo>
                  <a:lnTo>
                    <a:pt x="460" y="564"/>
                  </a:lnTo>
                  <a:lnTo>
                    <a:pt x="456" y="552"/>
                  </a:lnTo>
                  <a:lnTo>
                    <a:pt x="452" y="540"/>
                  </a:lnTo>
                  <a:lnTo>
                    <a:pt x="448" y="536"/>
                  </a:lnTo>
                  <a:lnTo>
                    <a:pt x="440" y="528"/>
                  </a:lnTo>
                  <a:lnTo>
                    <a:pt x="436" y="516"/>
                  </a:lnTo>
                  <a:lnTo>
                    <a:pt x="432" y="508"/>
                  </a:lnTo>
                  <a:lnTo>
                    <a:pt x="428" y="504"/>
                  </a:lnTo>
                  <a:lnTo>
                    <a:pt x="424" y="492"/>
                  </a:lnTo>
                  <a:lnTo>
                    <a:pt x="420" y="484"/>
                  </a:lnTo>
                  <a:lnTo>
                    <a:pt x="416" y="476"/>
                  </a:lnTo>
                  <a:lnTo>
                    <a:pt x="412" y="468"/>
                  </a:lnTo>
                  <a:lnTo>
                    <a:pt x="412" y="460"/>
                  </a:lnTo>
                  <a:lnTo>
                    <a:pt x="412" y="452"/>
                  </a:lnTo>
                  <a:lnTo>
                    <a:pt x="412" y="440"/>
                  </a:lnTo>
                  <a:lnTo>
                    <a:pt x="412" y="420"/>
                  </a:lnTo>
                  <a:lnTo>
                    <a:pt x="416" y="412"/>
                  </a:lnTo>
                  <a:lnTo>
                    <a:pt x="416" y="384"/>
                  </a:lnTo>
                  <a:lnTo>
                    <a:pt x="416" y="380"/>
                  </a:lnTo>
                  <a:lnTo>
                    <a:pt x="412" y="348"/>
                  </a:lnTo>
                  <a:lnTo>
                    <a:pt x="412" y="344"/>
                  </a:lnTo>
                  <a:lnTo>
                    <a:pt x="408" y="340"/>
                  </a:lnTo>
                  <a:lnTo>
                    <a:pt x="408" y="336"/>
                  </a:lnTo>
                  <a:lnTo>
                    <a:pt x="408" y="332"/>
                  </a:lnTo>
                  <a:lnTo>
                    <a:pt x="408" y="324"/>
                  </a:lnTo>
                  <a:lnTo>
                    <a:pt x="404" y="324"/>
                  </a:lnTo>
                  <a:lnTo>
                    <a:pt x="404" y="320"/>
                  </a:lnTo>
                  <a:lnTo>
                    <a:pt x="404" y="312"/>
                  </a:lnTo>
                  <a:lnTo>
                    <a:pt x="400" y="304"/>
                  </a:lnTo>
                  <a:lnTo>
                    <a:pt x="400" y="296"/>
                  </a:lnTo>
                  <a:lnTo>
                    <a:pt x="396" y="292"/>
                  </a:lnTo>
                  <a:lnTo>
                    <a:pt x="396" y="284"/>
                  </a:lnTo>
                  <a:lnTo>
                    <a:pt x="392" y="276"/>
                  </a:lnTo>
                  <a:lnTo>
                    <a:pt x="388" y="268"/>
                  </a:lnTo>
                  <a:lnTo>
                    <a:pt x="384" y="260"/>
                  </a:lnTo>
                  <a:lnTo>
                    <a:pt x="380" y="252"/>
                  </a:lnTo>
                  <a:lnTo>
                    <a:pt x="376" y="244"/>
                  </a:lnTo>
                  <a:lnTo>
                    <a:pt x="372" y="236"/>
                  </a:lnTo>
                  <a:lnTo>
                    <a:pt x="384" y="248"/>
                  </a:lnTo>
                  <a:lnTo>
                    <a:pt x="404" y="240"/>
                  </a:lnTo>
                  <a:lnTo>
                    <a:pt x="404" y="220"/>
                  </a:lnTo>
                  <a:lnTo>
                    <a:pt x="420" y="216"/>
                  </a:lnTo>
                  <a:lnTo>
                    <a:pt x="440" y="232"/>
                  </a:lnTo>
                  <a:lnTo>
                    <a:pt x="452" y="236"/>
                  </a:lnTo>
                  <a:lnTo>
                    <a:pt x="464" y="240"/>
                  </a:lnTo>
                  <a:lnTo>
                    <a:pt x="480" y="244"/>
                  </a:lnTo>
                  <a:lnTo>
                    <a:pt x="504" y="240"/>
                  </a:lnTo>
                  <a:lnTo>
                    <a:pt x="504" y="232"/>
                  </a:lnTo>
                  <a:lnTo>
                    <a:pt x="500" y="212"/>
                  </a:lnTo>
                  <a:lnTo>
                    <a:pt x="496" y="200"/>
                  </a:lnTo>
                  <a:lnTo>
                    <a:pt x="496" y="196"/>
                  </a:lnTo>
                  <a:lnTo>
                    <a:pt x="496" y="184"/>
                  </a:lnTo>
                  <a:lnTo>
                    <a:pt x="476" y="168"/>
                  </a:lnTo>
                  <a:lnTo>
                    <a:pt x="476" y="148"/>
                  </a:lnTo>
                  <a:lnTo>
                    <a:pt x="472" y="136"/>
                  </a:lnTo>
                  <a:lnTo>
                    <a:pt x="484" y="120"/>
                  </a:lnTo>
                  <a:lnTo>
                    <a:pt x="488" y="104"/>
                  </a:lnTo>
                  <a:lnTo>
                    <a:pt x="492" y="84"/>
                  </a:lnTo>
                  <a:lnTo>
                    <a:pt x="484" y="64"/>
                  </a:lnTo>
                  <a:lnTo>
                    <a:pt x="488" y="52"/>
                  </a:lnTo>
                  <a:lnTo>
                    <a:pt x="500" y="48"/>
                  </a:lnTo>
                  <a:lnTo>
                    <a:pt x="512" y="28"/>
                  </a:lnTo>
                  <a:lnTo>
                    <a:pt x="520" y="12"/>
                  </a:lnTo>
                  <a:lnTo>
                    <a:pt x="528" y="0"/>
                  </a:lnTo>
                  <a:lnTo>
                    <a:pt x="536" y="8"/>
                  </a:lnTo>
                  <a:lnTo>
                    <a:pt x="544" y="20"/>
                  </a:lnTo>
                  <a:lnTo>
                    <a:pt x="544" y="28"/>
                  </a:lnTo>
                  <a:lnTo>
                    <a:pt x="548" y="4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8" name="Freeform 2485">
              <a:extLst>
                <a:ext uri="{FF2B5EF4-FFF2-40B4-BE49-F238E27FC236}">
                  <a16:creationId xmlns:a16="http://schemas.microsoft.com/office/drawing/2014/main" id="{FE1FE2DC-9FB8-2DB4-FE59-BA51F95D3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6567" y="3787898"/>
              <a:ext cx="442913" cy="590550"/>
            </a:xfrm>
            <a:custGeom>
              <a:avLst/>
              <a:gdLst>
                <a:gd name="T0" fmla="*/ 516 w 968"/>
                <a:gd name="T1" fmla="*/ 44 h 1292"/>
                <a:gd name="T2" fmla="*/ 592 w 968"/>
                <a:gd name="T3" fmla="*/ 124 h 1292"/>
                <a:gd name="T4" fmla="*/ 540 w 968"/>
                <a:gd name="T5" fmla="*/ 168 h 1292"/>
                <a:gd name="T6" fmla="*/ 536 w 968"/>
                <a:gd name="T7" fmla="*/ 216 h 1292"/>
                <a:gd name="T8" fmla="*/ 536 w 968"/>
                <a:gd name="T9" fmla="*/ 276 h 1292"/>
                <a:gd name="T10" fmla="*/ 584 w 968"/>
                <a:gd name="T11" fmla="*/ 312 h 1292"/>
                <a:gd name="T12" fmla="*/ 628 w 968"/>
                <a:gd name="T13" fmla="*/ 284 h 1292"/>
                <a:gd name="T14" fmla="*/ 724 w 968"/>
                <a:gd name="T15" fmla="*/ 272 h 1292"/>
                <a:gd name="T16" fmla="*/ 772 w 968"/>
                <a:gd name="T17" fmla="*/ 292 h 1292"/>
                <a:gd name="T18" fmla="*/ 736 w 968"/>
                <a:gd name="T19" fmla="*/ 352 h 1292"/>
                <a:gd name="T20" fmla="*/ 704 w 968"/>
                <a:gd name="T21" fmla="*/ 436 h 1292"/>
                <a:gd name="T22" fmla="*/ 660 w 968"/>
                <a:gd name="T23" fmla="*/ 532 h 1292"/>
                <a:gd name="T24" fmla="*/ 692 w 968"/>
                <a:gd name="T25" fmla="*/ 624 h 1292"/>
                <a:gd name="T26" fmla="*/ 780 w 968"/>
                <a:gd name="T27" fmla="*/ 644 h 1292"/>
                <a:gd name="T28" fmla="*/ 832 w 968"/>
                <a:gd name="T29" fmla="*/ 688 h 1292"/>
                <a:gd name="T30" fmla="*/ 764 w 968"/>
                <a:gd name="T31" fmla="*/ 708 h 1292"/>
                <a:gd name="T32" fmla="*/ 744 w 968"/>
                <a:gd name="T33" fmla="*/ 820 h 1292"/>
                <a:gd name="T34" fmla="*/ 712 w 968"/>
                <a:gd name="T35" fmla="*/ 924 h 1292"/>
                <a:gd name="T36" fmla="*/ 780 w 968"/>
                <a:gd name="T37" fmla="*/ 952 h 1292"/>
                <a:gd name="T38" fmla="*/ 808 w 968"/>
                <a:gd name="T39" fmla="*/ 996 h 1292"/>
                <a:gd name="T40" fmla="*/ 876 w 968"/>
                <a:gd name="T41" fmla="*/ 980 h 1292"/>
                <a:gd name="T42" fmla="*/ 948 w 968"/>
                <a:gd name="T43" fmla="*/ 1020 h 1292"/>
                <a:gd name="T44" fmla="*/ 916 w 968"/>
                <a:gd name="T45" fmla="*/ 1108 h 1292"/>
                <a:gd name="T46" fmla="*/ 848 w 968"/>
                <a:gd name="T47" fmla="*/ 1136 h 1292"/>
                <a:gd name="T48" fmla="*/ 748 w 968"/>
                <a:gd name="T49" fmla="*/ 1148 h 1292"/>
                <a:gd name="T50" fmla="*/ 660 w 968"/>
                <a:gd name="T51" fmla="*/ 1212 h 1292"/>
                <a:gd name="T52" fmla="*/ 588 w 968"/>
                <a:gd name="T53" fmla="*/ 1148 h 1292"/>
                <a:gd name="T54" fmla="*/ 544 w 968"/>
                <a:gd name="T55" fmla="*/ 1108 h 1292"/>
                <a:gd name="T56" fmla="*/ 504 w 968"/>
                <a:gd name="T57" fmla="*/ 1184 h 1292"/>
                <a:gd name="T58" fmla="*/ 552 w 968"/>
                <a:gd name="T59" fmla="*/ 1204 h 1292"/>
                <a:gd name="T60" fmla="*/ 524 w 968"/>
                <a:gd name="T61" fmla="*/ 1260 h 1292"/>
                <a:gd name="T62" fmla="*/ 496 w 968"/>
                <a:gd name="T63" fmla="*/ 1264 h 1292"/>
                <a:gd name="T64" fmla="*/ 456 w 968"/>
                <a:gd name="T65" fmla="*/ 1240 h 1292"/>
                <a:gd name="T66" fmla="*/ 376 w 968"/>
                <a:gd name="T67" fmla="*/ 1268 h 1292"/>
                <a:gd name="T68" fmla="*/ 284 w 968"/>
                <a:gd name="T69" fmla="*/ 1288 h 1292"/>
                <a:gd name="T70" fmla="*/ 208 w 968"/>
                <a:gd name="T71" fmla="*/ 1244 h 1292"/>
                <a:gd name="T72" fmla="*/ 124 w 968"/>
                <a:gd name="T73" fmla="*/ 1228 h 1292"/>
                <a:gd name="T74" fmla="*/ 44 w 968"/>
                <a:gd name="T75" fmla="*/ 1156 h 1292"/>
                <a:gd name="T76" fmla="*/ 32 w 968"/>
                <a:gd name="T77" fmla="*/ 1060 h 1292"/>
                <a:gd name="T78" fmla="*/ 104 w 968"/>
                <a:gd name="T79" fmla="*/ 1012 h 1292"/>
                <a:gd name="T80" fmla="*/ 144 w 968"/>
                <a:gd name="T81" fmla="*/ 984 h 1292"/>
                <a:gd name="T82" fmla="*/ 128 w 968"/>
                <a:gd name="T83" fmla="*/ 908 h 1292"/>
                <a:gd name="T84" fmla="*/ 152 w 968"/>
                <a:gd name="T85" fmla="*/ 836 h 1292"/>
                <a:gd name="T86" fmla="*/ 168 w 968"/>
                <a:gd name="T87" fmla="*/ 736 h 1292"/>
                <a:gd name="T88" fmla="*/ 156 w 968"/>
                <a:gd name="T89" fmla="*/ 656 h 1292"/>
                <a:gd name="T90" fmla="*/ 220 w 968"/>
                <a:gd name="T91" fmla="*/ 616 h 1292"/>
                <a:gd name="T92" fmla="*/ 268 w 968"/>
                <a:gd name="T93" fmla="*/ 680 h 1292"/>
                <a:gd name="T94" fmla="*/ 312 w 968"/>
                <a:gd name="T95" fmla="*/ 720 h 1292"/>
                <a:gd name="T96" fmla="*/ 388 w 968"/>
                <a:gd name="T97" fmla="*/ 732 h 1292"/>
                <a:gd name="T98" fmla="*/ 452 w 968"/>
                <a:gd name="T99" fmla="*/ 716 h 1292"/>
                <a:gd name="T100" fmla="*/ 484 w 968"/>
                <a:gd name="T101" fmla="*/ 676 h 1292"/>
                <a:gd name="T102" fmla="*/ 576 w 968"/>
                <a:gd name="T103" fmla="*/ 656 h 1292"/>
                <a:gd name="T104" fmla="*/ 496 w 968"/>
                <a:gd name="T105" fmla="*/ 588 h 1292"/>
                <a:gd name="T106" fmla="*/ 412 w 968"/>
                <a:gd name="T107" fmla="*/ 508 h 1292"/>
                <a:gd name="T108" fmla="*/ 336 w 968"/>
                <a:gd name="T109" fmla="*/ 476 h 1292"/>
                <a:gd name="T110" fmla="*/ 316 w 968"/>
                <a:gd name="T111" fmla="*/ 400 h 1292"/>
                <a:gd name="T112" fmla="*/ 368 w 968"/>
                <a:gd name="T113" fmla="*/ 316 h 1292"/>
                <a:gd name="T114" fmla="*/ 316 w 968"/>
                <a:gd name="T115" fmla="*/ 268 h 1292"/>
                <a:gd name="T116" fmla="*/ 368 w 968"/>
                <a:gd name="T117" fmla="*/ 212 h 1292"/>
                <a:gd name="T118" fmla="*/ 412 w 968"/>
                <a:gd name="T119" fmla="*/ 156 h 1292"/>
                <a:gd name="T120" fmla="*/ 452 w 968"/>
                <a:gd name="T121" fmla="*/ 72 h 1292"/>
                <a:gd name="T122" fmla="*/ 504 w 968"/>
                <a:gd name="T123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8" h="1292">
                  <a:moveTo>
                    <a:pt x="508" y="4"/>
                  </a:moveTo>
                  <a:lnTo>
                    <a:pt x="512" y="4"/>
                  </a:lnTo>
                  <a:lnTo>
                    <a:pt x="516" y="8"/>
                  </a:lnTo>
                  <a:lnTo>
                    <a:pt x="524" y="12"/>
                  </a:lnTo>
                  <a:lnTo>
                    <a:pt x="524" y="16"/>
                  </a:lnTo>
                  <a:lnTo>
                    <a:pt x="524" y="28"/>
                  </a:lnTo>
                  <a:lnTo>
                    <a:pt x="520" y="36"/>
                  </a:lnTo>
                  <a:lnTo>
                    <a:pt x="516" y="44"/>
                  </a:lnTo>
                  <a:lnTo>
                    <a:pt x="520" y="68"/>
                  </a:lnTo>
                  <a:lnTo>
                    <a:pt x="536" y="84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44" y="112"/>
                  </a:lnTo>
                  <a:lnTo>
                    <a:pt x="556" y="116"/>
                  </a:lnTo>
                  <a:lnTo>
                    <a:pt x="580" y="112"/>
                  </a:lnTo>
                  <a:lnTo>
                    <a:pt x="592" y="124"/>
                  </a:lnTo>
                  <a:lnTo>
                    <a:pt x="596" y="136"/>
                  </a:lnTo>
                  <a:lnTo>
                    <a:pt x="604" y="144"/>
                  </a:lnTo>
                  <a:lnTo>
                    <a:pt x="584" y="148"/>
                  </a:lnTo>
                  <a:lnTo>
                    <a:pt x="564" y="160"/>
                  </a:lnTo>
                  <a:lnTo>
                    <a:pt x="560" y="176"/>
                  </a:lnTo>
                  <a:lnTo>
                    <a:pt x="560" y="180"/>
                  </a:lnTo>
                  <a:lnTo>
                    <a:pt x="556" y="176"/>
                  </a:lnTo>
                  <a:lnTo>
                    <a:pt x="540" y="168"/>
                  </a:lnTo>
                  <a:lnTo>
                    <a:pt x="528" y="164"/>
                  </a:lnTo>
                  <a:lnTo>
                    <a:pt x="524" y="160"/>
                  </a:lnTo>
                  <a:lnTo>
                    <a:pt x="520" y="176"/>
                  </a:lnTo>
                  <a:lnTo>
                    <a:pt x="516" y="180"/>
                  </a:lnTo>
                  <a:lnTo>
                    <a:pt x="516" y="184"/>
                  </a:lnTo>
                  <a:lnTo>
                    <a:pt x="512" y="192"/>
                  </a:lnTo>
                  <a:lnTo>
                    <a:pt x="528" y="208"/>
                  </a:lnTo>
                  <a:lnTo>
                    <a:pt x="536" y="216"/>
                  </a:lnTo>
                  <a:lnTo>
                    <a:pt x="548" y="224"/>
                  </a:lnTo>
                  <a:lnTo>
                    <a:pt x="532" y="232"/>
                  </a:lnTo>
                  <a:lnTo>
                    <a:pt x="528" y="236"/>
                  </a:lnTo>
                  <a:lnTo>
                    <a:pt x="516" y="236"/>
                  </a:lnTo>
                  <a:lnTo>
                    <a:pt x="524" y="244"/>
                  </a:lnTo>
                  <a:lnTo>
                    <a:pt x="528" y="252"/>
                  </a:lnTo>
                  <a:lnTo>
                    <a:pt x="528" y="268"/>
                  </a:lnTo>
                  <a:lnTo>
                    <a:pt x="536" y="276"/>
                  </a:lnTo>
                  <a:lnTo>
                    <a:pt x="560" y="284"/>
                  </a:lnTo>
                  <a:lnTo>
                    <a:pt x="568" y="276"/>
                  </a:lnTo>
                  <a:lnTo>
                    <a:pt x="572" y="280"/>
                  </a:lnTo>
                  <a:lnTo>
                    <a:pt x="576" y="280"/>
                  </a:lnTo>
                  <a:lnTo>
                    <a:pt x="580" y="288"/>
                  </a:lnTo>
                  <a:lnTo>
                    <a:pt x="584" y="304"/>
                  </a:lnTo>
                  <a:lnTo>
                    <a:pt x="584" y="308"/>
                  </a:lnTo>
                  <a:lnTo>
                    <a:pt x="584" y="312"/>
                  </a:lnTo>
                  <a:lnTo>
                    <a:pt x="588" y="320"/>
                  </a:lnTo>
                  <a:lnTo>
                    <a:pt x="596" y="316"/>
                  </a:lnTo>
                  <a:lnTo>
                    <a:pt x="604" y="312"/>
                  </a:lnTo>
                  <a:lnTo>
                    <a:pt x="608" y="304"/>
                  </a:lnTo>
                  <a:lnTo>
                    <a:pt x="620" y="300"/>
                  </a:lnTo>
                  <a:lnTo>
                    <a:pt x="620" y="292"/>
                  </a:lnTo>
                  <a:lnTo>
                    <a:pt x="624" y="288"/>
                  </a:lnTo>
                  <a:lnTo>
                    <a:pt x="628" y="284"/>
                  </a:lnTo>
                  <a:lnTo>
                    <a:pt x="636" y="264"/>
                  </a:lnTo>
                  <a:lnTo>
                    <a:pt x="648" y="248"/>
                  </a:lnTo>
                  <a:lnTo>
                    <a:pt x="672" y="244"/>
                  </a:lnTo>
                  <a:lnTo>
                    <a:pt x="684" y="260"/>
                  </a:lnTo>
                  <a:lnTo>
                    <a:pt x="700" y="264"/>
                  </a:lnTo>
                  <a:lnTo>
                    <a:pt x="712" y="268"/>
                  </a:lnTo>
                  <a:lnTo>
                    <a:pt x="716" y="272"/>
                  </a:lnTo>
                  <a:lnTo>
                    <a:pt x="724" y="272"/>
                  </a:lnTo>
                  <a:lnTo>
                    <a:pt x="732" y="276"/>
                  </a:lnTo>
                  <a:lnTo>
                    <a:pt x="740" y="276"/>
                  </a:lnTo>
                  <a:lnTo>
                    <a:pt x="748" y="280"/>
                  </a:lnTo>
                  <a:lnTo>
                    <a:pt x="756" y="284"/>
                  </a:lnTo>
                  <a:lnTo>
                    <a:pt x="756" y="280"/>
                  </a:lnTo>
                  <a:lnTo>
                    <a:pt x="768" y="280"/>
                  </a:lnTo>
                  <a:lnTo>
                    <a:pt x="768" y="288"/>
                  </a:lnTo>
                  <a:lnTo>
                    <a:pt x="772" y="292"/>
                  </a:lnTo>
                  <a:lnTo>
                    <a:pt x="772" y="296"/>
                  </a:lnTo>
                  <a:lnTo>
                    <a:pt x="760" y="312"/>
                  </a:lnTo>
                  <a:lnTo>
                    <a:pt x="752" y="324"/>
                  </a:lnTo>
                  <a:lnTo>
                    <a:pt x="748" y="328"/>
                  </a:lnTo>
                  <a:lnTo>
                    <a:pt x="744" y="332"/>
                  </a:lnTo>
                  <a:lnTo>
                    <a:pt x="740" y="348"/>
                  </a:lnTo>
                  <a:lnTo>
                    <a:pt x="740" y="352"/>
                  </a:lnTo>
                  <a:lnTo>
                    <a:pt x="736" y="352"/>
                  </a:lnTo>
                  <a:lnTo>
                    <a:pt x="724" y="364"/>
                  </a:lnTo>
                  <a:lnTo>
                    <a:pt x="724" y="372"/>
                  </a:lnTo>
                  <a:lnTo>
                    <a:pt x="728" y="380"/>
                  </a:lnTo>
                  <a:lnTo>
                    <a:pt x="720" y="388"/>
                  </a:lnTo>
                  <a:lnTo>
                    <a:pt x="712" y="400"/>
                  </a:lnTo>
                  <a:lnTo>
                    <a:pt x="708" y="404"/>
                  </a:lnTo>
                  <a:lnTo>
                    <a:pt x="708" y="420"/>
                  </a:lnTo>
                  <a:lnTo>
                    <a:pt x="704" y="436"/>
                  </a:lnTo>
                  <a:lnTo>
                    <a:pt x="704" y="452"/>
                  </a:lnTo>
                  <a:lnTo>
                    <a:pt x="704" y="464"/>
                  </a:lnTo>
                  <a:lnTo>
                    <a:pt x="704" y="480"/>
                  </a:lnTo>
                  <a:lnTo>
                    <a:pt x="692" y="500"/>
                  </a:lnTo>
                  <a:lnTo>
                    <a:pt x="680" y="512"/>
                  </a:lnTo>
                  <a:lnTo>
                    <a:pt x="664" y="516"/>
                  </a:lnTo>
                  <a:lnTo>
                    <a:pt x="664" y="524"/>
                  </a:lnTo>
                  <a:lnTo>
                    <a:pt x="660" y="532"/>
                  </a:lnTo>
                  <a:lnTo>
                    <a:pt x="660" y="548"/>
                  </a:lnTo>
                  <a:lnTo>
                    <a:pt x="672" y="564"/>
                  </a:lnTo>
                  <a:lnTo>
                    <a:pt x="684" y="572"/>
                  </a:lnTo>
                  <a:lnTo>
                    <a:pt x="696" y="584"/>
                  </a:lnTo>
                  <a:lnTo>
                    <a:pt x="692" y="596"/>
                  </a:lnTo>
                  <a:lnTo>
                    <a:pt x="684" y="612"/>
                  </a:lnTo>
                  <a:lnTo>
                    <a:pt x="688" y="616"/>
                  </a:lnTo>
                  <a:lnTo>
                    <a:pt x="692" y="624"/>
                  </a:lnTo>
                  <a:lnTo>
                    <a:pt x="712" y="616"/>
                  </a:lnTo>
                  <a:lnTo>
                    <a:pt x="724" y="616"/>
                  </a:lnTo>
                  <a:lnTo>
                    <a:pt x="728" y="620"/>
                  </a:lnTo>
                  <a:lnTo>
                    <a:pt x="732" y="620"/>
                  </a:lnTo>
                  <a:lnTo>
                    <a:pt x="744" y="628"/>
                  </a:lnTo>
                  <a:lnTo>
                    <a:pt x="752" y="644"/>
                  </a:lnTo>
                  <a:lnTo>
                    <a:pt x="768" y="644"/>
                  </a:lnTo>
                  <a:lnTo>
                    <a:pt x="780" y="644"/>
                  </a:lnTo>
                  <a:lnTo>
                    <a:pt x="796" y="652"/>
                  </a:lnTo>
                  <a:lnTo>
                    <a:pt x="812" y="644"/>
                  </a:lnTo>
                  <a:lnTo>
                    <a:pt x="828" y="648"/>
                  </a:lnTo>
                  <a:lnTo>
                    <a:pt x="844" y="656"/>
                  </a:lnTo>
                  <a:lnTo>
                    <a:pt x="848" y="660"/>
                  </a:lnTo>
                  <a:lnTo>
                    <a:pt x="844" y="664"/>
                  </a:lnTo>
                  <a:lnTo>
                    <a:pt x="844" y="668"/>
                  </a:lnTo>
                  <a:lnTo>
                    <a:pt x="832" y="688"/>
                  </a:lnTo>
                  <a:lnTo>
                    <a:pt x="824" y="704"/>
                  </a:lnTo>
                  <a:lnTo>
                    <a:pt x="828" y="720"/>
                  </a:lnTo>
                  <a:lnTo>
                    <a:pt x="828" y="724"/>
                  </a:lnTo>
                  <a:lnTo>
                    <a:pt x="824" y="724"/>
                  </a:lnTo>
                  <a:lnTo>
                    <a:pt x="804" y="712"/>
                  </a:lnTo>
                  <a:lnTo>
                    <a:pt x="784" y="712"/>
                  </a:lnTo>
                  <a:lnTo>
                    <a:pt x="780" y="712"/>
                  </a:lnTo>
                  <a:lnTo>
                    <a:pt x="764" y="708"/>
                  </a:lnTo>
                  <a:lnTo>
                    <a:pt x="760" y="716"/>
                  </a:lnTo>
                  <a:lnTo>
                    <a:pt x="752" y="728"/>
                  </a:lnTo>
                  <a:lnTo>
                    <a:pt x="736" y="748"/>
                  </a:lnTo>
                  <a:lnTo>
                    <a:pt x="736" y="772"/>
                  </a:lnTo>
                  <a:lnTo>
                    <a:pt x="732" y="788"/>
                  </a:lnTo>
                  <a:lnTo>
                    <a:pt x="740" y="800"/>
                  </a:lnTo>
                  <a:lnTo>
                    <a:pt x="740" y="808"/>
                  </a:lnTo>
                  <a:lnTo>
                    <a:pt x="744" y="820"/>
                  </a:lnTo>
                  <a:lnTo>
                    <a:pt x="732" y="836"/>
                  </a:lnTo>
                  <a:lnTo>
                    <a:pt x="724" y="848"/>
                  </a:lnTo>
                  <a:lnTo>
                    <a:pt x="716" y="868"/>
                  </a:lnTo>
                  <a:lnTo>
                    <a:pt x="712" y="888"/>
                  </a:lnTo>
                  <a:lnTo>
                    <a:pt x="708" y="908"/>
                  </a:lnTo>
                  <a:lnTo>
                    <a:pt x="708" y="912"/>
                  </a:lnTo>
                  <a:lnTo>
                    <a:pt x="708" y="924"/>
                  </a:lnTo>
                  <a:lnTo>
                    <a:pt x="712" y="924"/>
                  </a:lnTo>
                  <a:lnTo>
                    <a:pt x="724" y="928"/>
                  </a:lnTo>
                  <a:lnTo>
                    <a:pt x="736" y="940"/>
                  </a:lnTo>
                  <a:lnTo>
                    <a:pt x="740" y="944"/>
                  </a:lnTo>
                  <a:lnTo>
                    <a:pt x="752" y="940"/>
                  </a:lnTo>
                  <a:lnTo>
                    <a:pt x="756" y="940"/>
                  </a:lnTo>
                  <a:lnTo>
                    <a:pt x="760" y="940"/>
                  </a:lnTo>
                  <a:lnTo>
                    <a:pt x="760" y="944"/>
                  </a:lnTo>
                  <a:lnTo>
                    <a:pt x="780" y="952"/>
                  </a:lnTo>
                  <a:lnTo>
                    <a:pt x="792" y="960"/>
                  </a:lnTo>
                  <a:lnTo>
                    <a:pt x="792" y="968"/>
                  </a:lnTo>
                  <a:lnTo>
                    <a:pt x="792" y="972"/>
                  </a:lnTo>
                  <a:lnTo>
                    <a:pt x="796" y="976"/>
                  </a:lnTo>
                  <a:lnTo>
                    <a:pt x="800" y="980"/>
                  </a:lnTo>
                  <a:lnTo>
                    <a:pt x="804" y="988"/>
                  </a:lnTo>
                  <a:lnTo>
                    <a:pt x="808" y="992"/>
                  </a:lnTo>
                  <a:lnTo>
                    <a:pt x="808" y="996"/>
                  </a:lnTo>
                  <a:lnTo>
                    <a:pt x="820" y="1008"/>
                  </a:lnTo>
                  <a:lnTo>
                    <a:pt x="820" y="1016"/>
                  </a:lnTo>
                  <a:lnTo>
                    <a:pt x="824" y="1012"/>
                  </a:lnTo>
                  <a:lnTo>
                    <a:pt x="832" y="1004"/>
                  </a:lnTo>
                  <a:lnTo>
                    <a:pt x="844" y="992"/>
                  </a:lnTo>
                  <a:lnTo>
                    <a:pt x="856" y="984"/>
                  </a:lnTo>
                  <a:lnTo>
                    <a:pt x="856" y="988"/>
                  </a:lnTo>
                  <a:lnTo>
                    <a:pt x="876" y="980"/>
                  </a:lnTo>
                  <a:lnTo>
                    <a:pt x="892" y="980"/>
                  </a:lnTo>
                  <a:lnTo>
                    <a:pt x="904" y="984"/>
                  </a:lnTo>
                  <a:lnTo>
                    <a:pt x="908" y="984"/>
                  </a:lnTo>
                  <a:lnTo>
                    <a:pt x="916" y="996"/>
                  </a:lnTo>
                  <a:lnTo>
                    <a:pt x="920" y="1000"/>
                  </a:lnTo>
                  <a:lnTo>
                    <a:pt x="940" y="1000"/>
                  </a:lnTo>
                  <a:lnTo>
                    <a:pt x="944" y="1012"/>
                  </a:lnTo>
                  <a:lnTo>
                    <a:pt x="948" y="1020"/>
                  </a:lnTo>
                  <a:lnTo>
                    <a:pt x="952" y="1032"/>
                  </a:lnTo>
                  <a:lnTo>
                    <a:pt x="968" y="1040"/>
                  </a:lnTo>
                  <a:lnTo>
                    <a:pt x="948" y="1052"/>
                  </a:lnTo>
                  <a:lnTo>
                    <a:pt x="940" y="1072"/>
                  </a:lnTo>
                  <a:lnTo>
                    <a:pt x="928" y="1088"/>
                  </a:lnTo>
                  <a:lnTo>
                    <a:pt x="920" y="1104"/>
                  </a:lnTo>
                  <a:lnTo>
                    <a:pt x="920" y="1108"/>
                  </a:lnTo>
                  <a:lnTo>
                    <a:pt x="916" y="1108"/>
                  </a:lnTo>
                  <a:lnTo>
                    <a:pt x="912" y="1108"/>
                  </a:lnTo>
                  <a:lnTo>
                    <a:pt x="896" y="1112"/>
                  </a:lnTo>
                  <a:lnTo>
                    <a:pt x="892" y="1112"/>
                  </a:lnTo>
                  <a:lnTo>
                    <a:pt x="884" y="1120"/>
                  </a:lnTo>
                  <a:lnTo>
                    <a:pt x="864" y="1116"/>
                  </a:lnTo>
                  <a:lnTo>
                    <a:pt x="856" y="1128"/>
                  </a:lnTo>
                  <a:lnTo>
                    <a:pt x="852" y="1132"/>
                  </a:lnTo>
                  <a:lnTo>
                    <a:pt x="848" y="1136"/>
                  </a:lnTo>
                  <a:lnTo>
                    <a:pt x="836" y="1148"/>
                  </a:lnTo>
                  <a:lnTo>
                    <a:pt x="824" y="1152"/>
                  </a:lnTo>
                  <a:lnTo>
                    <a:pt x="820" y="1152"/>
                  </a:lnTo>
                  <a:lnTo>
                    <a:pt x="804" y="1148"/>
                  </a:lnTo>
                  <a:lnTo>
                    <a:pt x="788" y="1132"/>
                  </a:lnTo>
                  <a:lnTo>
                    <a:pt x="780" y="1136"/>
                  </a:lnTo>
                  <a:lnTo>
                    <a:pt x="772" y="1148"/>
                  </a:lnTo>
                  <a:lnTo>
                    <a:pt x="748" y="1148"/>
                  </a:lnTo>
                  <a:lnTo>
                    <a:pt x="728" y="1156"/>
                  </a:lnTo>
                  <a:lnTo>
                    <a:pt x="712" y="1168"/>
                  </a:lnTo>
                  <a:lnTo>
                    <a:pt x="708" y="1176"/>
                  </a:lnTo>
                  <a:lnTo>
                    <a:pt x="696" y="1176"/>
                  </a:lnTo>
                  <a:lnTo>
                    <a:pt x="688" y="1176"/>
                  </a:lnTo>
                  <a:lnTo>
                    <a:pt x="680" y="1192"/>
                  </a:lnTo>
                  <a:lnTo>
                    <a:pt x="672" y="1200"/>
                  </a:lnTo>
                  <a:lnTo>
                    <a:pt x="660" y="1212"/>
                  </a:lnTo>
                  <a:lnTo>
                    <a:pt x="644" y="1204"/>
                  </a:lnTo>
                  <a:lnTo>
                    <a:pt x="628" y="1200"/>
                  </a:lnTo>
                  <a:lnTo>
                    <a:pt x="624" y="1184"/>
                  </a:lnTo>
                  <a:lnTo>
                    <a:pt x="624" y="1180"/>
                  </a:lnTo>
                  <a:lnTo>
                    <a:pt x="612" y="1172"/>
                  </a:lnTo>
                  <a:lnTo>
                    <a:pt x="604" y="1160"/>
                  </a:lnTo>
                  <a:lnTo>
                    <a:pt x="592" y="1148"/>
                  </a:lnTo>
                  <a:lnTo>
                    <a:pt x="588" y="1148"/>
                  </a:lnTo>
                  <a:lnTo>
                    <a:pt x="592" y="1144"/>
                  </a:lnTo>
                  <a:lnTo>
                    <a:pt x="592" y="1140"/>
                  </a:lnTo>
                  <a:lnTo>
                    <a:pt x="592" y="1124"/>
                  </a:lnTo>
                  <a:lnTo>
                    <a:pt x="592" y="1108"/>
                  </a:lnTo>
                  <a:lnTo>
                    <a:pt x="584" y="1100"/>
                  </a:lnTo>
                  <a:lnTo>
                    <a:pt x="580" y="1100"/>
                  </a:lnTo>
                  <a:lnTo>
                    <a:pt x="556" y="1104"/>
                  </a:lnTo>
                  <a:lnTo>
                    <a:pt x="544" y="1108"/>
                  </a:lnTo>
                  <a:lnTo>
                    <a:pt x="536" y="1104"/>
                  </a:lnTo>
                  <a:lnTo>
                    <a:pt x="532" y="1104"/>
                  </a:lnTo>
                  <a:lnTo>
                    <a:pt x="524" y="1108"/>
                  </a:lnTo>
                  <a:lnTo>
                    <a:pt x="516" y="1124"/>
                  </a:lnTo>
                  <a:lnTo>
                    <a:pt x="504" y="1144"/>
                  </a:lnTo>
                  <a:lnTo>
                    <a:pt x="512" y="1152"/>
                  </a:lnTo>
                  <a:lnTo>
                    <a:pt x="500" y="1164"/>
                  </a:lnTo>
                  <a:lnTo>
                    <a:pt x="504" y="1184"/>
                  </a:lnTo>
                  <a:lnTo>
                    <a:pt x="508" y="1192"/>
                  </a:lnTo>
                  <a:lnTo>
                    <a:pt x="512" y="1212"/>
                  </a:lnTo>
                  <a:lnTo>
                    <a:pt x="512" y="1220"/>
                  </a:lnTo>
                  <a:lnTo>
                    <a:pt x="516" y="1232"/>
                  </a:lnTo>
                  <a:lnTo>
                    <a:pt x="520" y="1240"/>
                  </a:lnTo>
                  <a:lnTo>
                    <a:pt x="528" y="1228"/>
                  </a:lnTo>
                  <a:lnTo>
                    <a:pt x="528" y="1212"/>
                  </a:lnTo>
                  <a:lnTo>
                    <a:pt x="552" y="1204"/>
                  </a:lnTo>
                  <a:lnTo>
                    <a:pt x="560" y="1212"/>
                  </a:lnTo>
                  <a:lnTo>
                    <a:pt x="572" y="1216"/>
                  </a:lnTo>
                  <a:lnTo>
                    <a:pt x="568" y="1216"/>
                  </a:lnTo>
                  <a:lnTo>
                    <a:pt x="552" y="1224"/>
                  </a:lnTo>
                  <a:lnTo>
                    <a:pt x="544" y="1236"/>
                  </a:lnTo>
                  <a:lnTo>
                    <a:pt x="532" y="1244"/>
                  </a:lnTo>
                  <a:lnTo>
                    <a:pt x="524" y="1252"/>
                  </a:lnTo>
                  <a:lnTo>
                    <a:pt x="524" y="1260"/>
                  </a:lnTo>
                  <a:lnTo>
                    <a:pt x="520" y="1264"/>
                  </a:lnTo>
                  <a:lnTo>
                    <a:pt x="516" y="1264"/>
                  </a:lnTo>
                  <a:lnTo>
                    <a:pt x="516" y="1268"/>
                  </a:lnTo>
                  <a:lnTo>
                    <a:pt x="512" y="1268"/>
                  </a:lnTo>
                  <a:lnTo>
                    <a:pt x="508" y="1268"/>
                  </a:lnTo>
                  <a:lnTo>
                    <a:pt x="504" y="1264"/>
                  </a:lnTo>
                  <a:lnTo>
                    <a:pt x="500" y="1264"/>
                  </a:lnTo>
                  <a:lnTo>
                    <a:pt x="496" y="1264"/>
                  </a:lnTo>
                  <a:lnTo>
                    <a:pt x="488" y="1268"/>
                  </a:lnTo>
                  <a:lnTo>
                    <a:pt x="484" y="1268"/>
                  </a:lnTo>
                  <a:lnTo>
                    <a:pt x="472" y="1260"/>
                  </a:lnTo>
                  <a:lnTo>
                    <a:pt x="472" y="1244"/>
                  </a:lnTo>
                  <a:lnTo>
                    <a:pt x="468" y="1244"/>
                  </a:lnTo>
                  <a:lnTo>
                    <a:pt x="464" y="1244"/>
                  </a:lnTo>
                  <a:lnTo>
                    <a:pt x="460" y="1240"/>
                  </a:lnTo>
                  <a:lnTo>
                    <a:pt x="456" y="1240"/>
                  </a:lnTo>
                  <a:lnTo>
                    <a:pt x="448" y="1240"/>
                  </a:lnTo>
                  <a:lnTo>
                    <a:pt x="424" y="1236"/>
                  </a:lnTo>
                  <a:lnTo>
                    <a:pt x="400" y="1240"/>
                  </a:lnTo>
                  <a:lnTo>
                    <a:pt x="392" y="1240"/>
                  </a:lnTo>
                  <a:lnTo>
                    <a:pt x="384" y="1244"/>
                  </a:lnTo>
                  <a:lnTo>
                    <a:pt x="380" y="1244"/>
                  </a:lnTo>
                  <a:lnTo>
                    <a:pt x="380" y="1248"/>
                  </a:lnTo>
                  <a:lnTo>
                    <a:pt x="376" y="1268"/>
                  </a:lnTo>
                  <a:lnTo>
                    <a:pt x="360" y="1280"/>
                  </a:lnTo>
                  <a:lnTo>
                    <a:pt x="340" y="1276"/>
                  </a:lnTo>
                  <a:lnTo>
                    <a:pt x="336" y="1264"/>
                  </a:lnTo>
                  <a:lnTo>
                    <a:pt x="332" y="1264"/>
                  </a:lnTo>
                  <a:lnTo>
                    <a:pt x="324" y="1272"/>
                  </a:lnTo>
                  <a:lnTo>
                    <a:pt x="308" y="1284"/>
                  </a:lnTo>
                  <a:lnTo>
                    <a:pt x="296" y="1288"/>
                  </a:lnTo>
                  <a:lnTo>
                    <a:pt x="284" y="1288"/>
                  </a:lnTo>
                  <a:lnTo>
                    <a:pt x="268" y="1292"/>
                  </a:lnTo>
                  <a:lnTo>
                    <a:pt x="268" y="1280"/>
                  </a:lnTo>
                  <a:lnTo>
                    <a:pt x="268" y="1260"/>
                  </a:lnTo>
                  <a:lnTo>
                    <a:pt x="260" y="1240"/>
                  </a:lnTo>
                  <a:lnTo>
                    <a:pt x="248" y="1240"/>
                  </a:lnTo>
                  <a:lnTo>
                    <a:pt x="244" y="1240"/>
                  </a:lnTo>
                  <a:lnTo>
                    <a:pt x="228" y="1244"/>
                  </a:lnTo>
                  <a:lnTo>
                    <a:pt x="208" y="1244"/>
                  </a:lnTo>
                  <a:lnTo>
                    <a:pt x="204" y="1248"/>
                  </a:lnTo>
                  <a:lnTo>
                    <a:pt x="192" y="1256"/>
                  </a:lnTo>
                  <a:lnTo>
                    <a:pt x="184" y="1260"/>
                  </a:lnTo>
                  <a:lnTo>
                    <a:pt x="176" y="1264"/>
                  </a:lnTo>
                  <a:lnTo>
                    <a:pt x="168" y="1260"/>
                  </a:lnTo>
                  <a:lnTo>
                    <a:pt x="152" y="1252"/>
                  </a:lnTo>
                  <a:lnTo>
                    <a:pt x="140" y="1244"/>
                  </a:lnTo>
                  <a:lnTo>
                    <a:pt x="124" y="1228"/>
                  </a:lnTo>
                  <a:lnTo>
                    <a:pt x="116" y="1212"/>
                  </a:lnTo>
                  <a:lnTo>
                    <a:pt x="96" y="1212"/>
                  </a:lnTo>
                  <a:lnTo>
                    <a:pt x="84" y="1212"/>
                  </a:lnTo>
                  <a:lnTo>
                    <a:pt x="88" y="1200"/>
                  </a:lnTo>
                  <a:lnTo>
                    <a:pt x="88" y="1184"/>
                  </a:lnTo>
                  <a:lnTo>
                    <a:pt x="76" y="1164"/>
                  </a:lnTo>
                  <a:lnTo>
                    <a:pt x="68" y="1164"/>
                  </a:lnTo>
                  <a:lnTo>
                    <a:pt x="44" y="1156"/>
                  </a:lnTo>
                  <a:lnTo>
                    <a:pt x="28" y="1148"/>
                  </a:lnTo>
                  <a:lnTo>
                    <a:pt x="20" y="1128"/>
                  </a:lnTo>
                  <a:lnTo>
                    <a:pt x="4" y="1132"/>
                  </a:lnTo>
                  <a:lnTo>
                    <a:pt x="4" y="1112"/>
                  </a:lnTo>
                  <a:lnTo>
                    <a:pt x="0" y="1096"/>
                  </a:lnTo>
                  <a:lnTo>
                    <a:pt x="16" y="1080"/>
                  </a:lnTo>
                  <a:lnTo>
                    <a:pt x="16" y="1076"/>
                  </a:lnTo>
                  <a:lnTo>
                    <a:pt x="32" y="1060"/>
                  </a:lnTo>
                  <a:lnTo>
                    <a:pt x="40" y="1056"/>
                  </a:lnTo>
                  <a:lnTo>
                    <a:pt x="52" y="1056"/>
                  </a:lnTo>
                  <a:lnTo>
                    <a:pt x="52" y="1052"/>
                  </a:lnTo>
                  <a:lnTo>
                    <a:pt x="60" y="1040"/>
                  </a:lnTo>
                  <a:lnTo>
                    <a:pt x="68" y="1036"/>
                  </a:lnTo>
                  <a:lnTo>
                    <a:pt x="76" y="1032"/>
                  </a:lnTo>
                  <a:lnTo>
                    <a:pt x="92" y="1024"/>
                  </a:lnTo>
                  <a:lnTo>
                    <a:pt x="104" y="1012"/>
                  </a:lnTo>
                  <a:lnTo>
                    <a:pt x="112" y="1028"/>
                  </a:lnTo>
                  <a:lnTo>
                    <a:pt x="128" y="1040"/>
                  </a:lnTo>
                  <a:lnTo>
                    <a:pt x="140" y="1044"/>
                  </a:lnTo>
                  <a:lnTo>
                    <a:pt x="148" y="1044"/>
                  </a:lnTo>
                  <a:lnTo>
                    <a:pt x="148" y="1028"/>
                  </a:lnTo>
                  <a:lnTo>
                    <a:pt x="148" y="1020"/>
                  </a:lnTo>
                  <a:lnTo>
                    <a:pt x="148" y="1004"/>
                  </a:lnTo>
                  <a:lnTo>
                    <a:pt x="144" y="984"/>
                  </a:lnTo>
                  <a:lnTo>
                    <a:pt x="140" y="980"/>
                  </a:lnTo>
                  <a:lnTo>
                    <a:pt x="140" y="972"/>
                  </a:lnTo>
                  <a:lnTo>
                    <a:pt x="140" y="968"/>
                  </a:lnTo>
                  <a:lnTo>
                    <a:pt x="140" y="960"/>
                  </a:lnTo>
                  <a:lnTo>
                    <a:pt x="136" y="944"/>
                  </a:lnTo>
                  <a:lnTo>
                    <a:pt x="132" y="936"/>
                  </a:lnTo>
                  <a:lnTo>
                    <a:pt x="124" y="916"/>
                  </a:lnTo>
                  <a:lnTo>
                    <a:pt x="128" y="908"/>
                  </a:lnTo>
                  <a:lnTo>
                    <a:pt x="132" y="892"/>
                  </a:lnTo>
                  <a:lnTo>
                    <a:pt x="136" y="884"/>
                  </a:lnTo>
                  <a:lnTo>
                    <a:pt x="148" y="868"/>
                  </a:lnTo>
                  <a:lnTo>
                    <a:pt x="152" y="864"/>
                  </a:lnTo>
                  <a:lnTo>
                    <a:pt x="156" y="852"/>
                  </a:lnTo>
                  <a:lnTo>
                    <a:pt x="140" y="860"/>
                  </a:lnTo>
                  <a:lnTo>
                    <a:pt x="144" y="844"/>
                  </a:lnTo>
                  <a:lnTo>
                    <a:pt x="152" y="836"/>
                  </a:lnTo>
                  <a:lnTo>
                    <a:pt x="160" y="816"/>
                  </a:lnTo>
                  <a:lnTo>
                    <a:pt x="164" y="808"/>
                  </a:lnTo>
                  <a:lnTo>
                    <a:pt x="172" y="796"/>
                  </a:lnTo>
                  <a:lnTo>
                    <a:pt x="172" y="792"/>
                  </a:lnTo>
                  <a:lnTo>
                    <a:pt x="168" y="768"/>
                  </a:lnTo>
                  <a:lnTo>
                    <a:pt x="168" y="748"/>
                  </a:lnTo>
                  <a:lnTo>
                    <a:pt x="168" y="744"/>
                  </a:lnTo>
                  <a:lnTo>
                    <a:pt x="168" y="736"/>
                  </a:lnTo>
                  <a:lnTo>
                    <a:pt x="168" y="732"/>
                  </a:lnTo>
                  <a:lnTo>
                    <a:pt x="168" y="728"/>
                  </a:lnTo>
                  <a:lnTo>
                    <a:pt x="164" y="704"/>
                  </a:lnTo>
                  <a:lnTo>
                    <a:pt x="172" y="688"/>
                  </a:lnTo>
                  <a:lnTo>
                    <a:pt x="168" y="688"/>
                  </a:lnTo>
                  <a:lnTo>
                    <a:pt x="164" y="676"/>
                  </a:lnTo>
                  <a:lnTo>
                    <a:pt x="156" y="660"/>
                  </a:lnTo>
                  <a:lnTo>
                    <a:pt x="156" y="656"/>
                  </a:lnTo>
                  <a:lnTo>
                    <a:pt x="160" y="648"/>
                  </a:lnTo>
                  <a:lnTo>
                    <a:pt x="156" y="628"/>
                  </a:lnTo>
                  <a:lnTo>
                    <a:pt x="160" y="612"/>
                  </a:lnTo>
                  <a:lnTo>
                    <a:pt x="160" y="600"/>
                  </a:lnTo>
                  <a:lnTo>
                    <a:pt x="168" y="600"/>
                  </a:lnTo>
                  <a:lnTo>
                    <a:pt x="188" y="600"/>
                  </a:lnTo>
                  <a:lnTo>
                    <a:pt x="204" y="600"/>
                  </a:lnTo>
                  <a:lnTo>
                    <a:pt x="220" y="616"/>
                  </a:lnTo>
                  <a:lnTo>
                    <a:pt x="224" y="624"/>
                  </a:lnTo>
                  <a:lnTo>
                    <a:pt x="228" y="628"/>
                  </a:lnTo>
                  <a:lnTo>
                    <a:pt x="228" y="632"/>
                  </a:lnTo>
                  <a:lnTo>
                    <a:pt x="240" y="648"/>
                  </a:lnTo>
                  <a:lnTo>
                    <a:pt x="244" y="656"/>
                  </a:lnTo>
                  <a:lnTo>
                    <a:pt x="248" y="656"/>
                  </a:lnTo>
                  <a:lnTo>
                    <a:pt x="260" y="660"/>
                  </a:lnTo>
                  <a:lnTo>
                    <a:pt x="268" y="680"/>
                  </a:lnTo>
                  <a:lnTo>
                    <a:pt x="276" y="688"/>
                  </a:lnTo>
                  <a:lnTo>
                    <a:pt x="276" y="692"/>
                  </a:lnTo>
                  <a:lnTo>
                    <a:pt x="280" y="700"/>
                  </a:lnTo>
                  <a:lnTo>
                    <a:pt x="292" y="716"/>
                  </a:lnTo>
                  <a:lnTo>
                    <a:pt x="296" y="724"/>
                  </a:lnTo>
                  <a:lnTo>
                    <a:pt x="300" y="716"/>
                  </a:lnTo>
                  <a:lnTo>
                    <a:pt x="304" y="716"/>
                  </a:lnTo>
                  <a:lnTo>
                    <a:pt x="312" y="720"/>
                  </a:lnTo>
                  <a:lnTo>
                    <a:pt x="312" y="724"/>
                  </a:lnTo>
                  <a:lnTo>
                    <a:pt x="324" y="728"/>
                  </a:lnTo>
                  <a:lnTo>
                    <a:pt x="332" y="728"/>
                  </a:lnTo>
                  <a:lnTo>
                    <a:pt x="336" y="732"/>
                  </a:lnTo>
                  <a:lnTo>
                    <a:pt x="340" y="736"/>
                  </a:lnTo>
                  <a:lnTo>
                    <a:pt x="352" y="736"/>
                  </a:lnTo>
                  <a:lnTo>
                    <a:pt x="372" y="744"/>
                  </a:lnTo>
                  <a:lnTo>
                    <a:pt x="388" y="732"/>
                  </a:lnTo>
                  <a:lnTo>
                    <a:pt x="388" y="724"/>
                  </a:lnTo>
                  <a:lnTo>
                    <a:pt x="400" y="716"/>
                  </a:lnTo>
                  <a:lnTo>
                    <a:pt x="412" y="704"/>
                  </a:lnTo>
                  <a:lnTo>
                    <a:pt x="416" y="696"/>
                  </a:lnTo>
                  <a:lnTo>
                    <a:pt x="428" y="704"/>
                  </a:lnTo>
                  <a:lnTo>
                    <a:pt x="436" y="708"/>
                  </a:lnTo>
                  <a:lnTo>
                    <a:pt x="440" y="712"/>
                  </a:lnTo>
                  <a:lnTo>
                    <a:pt x="452" y="716"/>
                  </a:lnTo>
                  <a:lnTo>
                    <a:pt x="456" y="720"/>
                  </a:lnTo>
                  <a:lnTo>
                    <a:pt x="464" y="720"/>
                  </a:lnTo>
                  <a:lnTo>
                    <a:pt x="468" y="720"/>
                  </a:lnTo>
                  <a:lnTo>
                    <a:pt x="468" y="716"/>
                  </a:lnTo>
                  <a:lnTo>
                    <a:pt x="476" y="704"/>
                  </a:lnTo>
                  <a:lnTo>
                    <a:pt x="484" y="684"/>
                  </a:lnTo>
                  <a:lnTo>
                    <a:pt x="484" y="680"/>
                  </a:lnTo>
                  <a:lnTo>
                    <a:pt x="484" y="676"/>
                  </a:lnTo>
                  <a:lnTo>
                    <a:pt x="488" y="672"/>
                  </a:lnTo>
                  <a:lnTo>
                    <a:pt x="496" y="668"/>
                  </a:lnTo>
                  <a:lnTo>
                    <a:pt x="504" y="660"/>
                  </a:lnTo>
                  <a:lnTo>
                    <a:pt x="528" y="668"/>
                  </a:lnTo>
                  <a:lnTo>
                    <a:pt x="532" y="664"/>
                  </a:lnTo>
                  <a:lnTo>
                    <a:pt x="544" y="660"/>
                  </a:lnTo>
                  <a:lnTo>
                    <a:pt x="560" y="664"/>
                  </a:lnTo>
                  <a:lnTo>
                    <a:pt x="576" y="656"/>
                  </a:lnTo>
                  <a:lnTo>
                    <a:pt x="580" y="644"/>
                  </a:lnTo>
                  <a:lnTo>
                    <a:pt x="568" y="632"/>
                  </a:lnTo>
                  <a:lnTo>
                    <a:pt x="552" y="620"/>
                  </a:lnTo>
                  <a:lnTo>
                    <a:pt x="548" y="616"/>
                  </a:lnTo>
                  <a:lnTo>
                    <a:pt x="540" y="604"/>
                  </a:lnTo>
                  <a:lnTo>
                    <a:pt x="528" y="592"/>
                  </a:lnTo>
                  <a:lnTo>
                    <a:pt x="512" y="576"/>
                  </a:lnTo>
                  <a:lnTo>
                    <a:pt x="496" y="588"/>
                  </a:lnTo>
                  <a:lnTo>
                    <a:pt x="484" y="596"/>
                  </a:lnTo>
                  <a:lnTo>
                    <a:pt x="480" y="576"/>
                  </a:lnTo>
                  <a:lnTo>
                    <a:pt x="480" y="556"/>
                  </a:lnTo>
                  <a:lnTo>
                    <a:pt x="472" y="544"/>
                  </a:lnTo>
                  <a:lnTo>
                    <a:pt x="452" y="540"/>
                  </a:lnTo>
                  <a:lnTo>
                    <a:pt x="444" y="532"/>
                  </a:lnTo>
                  <a:lnTo>
                    <a:pt x="424" y="520"/>
                  </a:lnTo>
                  <a:lnTo>
                    <a:pt x="412" y="508"/>
                  </a:lnTo>
                  <a:lnTo>
                    <a:pt x="408" y="492"/>
                  </a:lnTo>
                  <a:lnTo>
                    <a:pt x="392" y="492"/>
                  </a:lnTo>
                  <a:lnTo>
                    <a:pt x="372" y="500"/>
                  </a:lnTo>
                  <a:lnTo>
                    <a:pt x="360" y="504"/>
                  </a:lnTo>
                  <a:lnTo>
                    <a:pt x="348" y="504"/>
                  </a:lnTo>
                  <a:lnTo>
                    <a:pt x="324" y="500"/>
                  </a:lnTo>
                  <a:lnTo>
                    <a:pt x="320" y="484"/>
                  </a:lnTo>
                  <a:lnTo>
                    <a:pt x="336" y="476"/>
                  </a:lnTo>
                  <a:lnTo>
                    <a:pt x="332" y="460"/>
                  </a:lnTo>
                  <a:lnTo>
                    <a:pt x="320" y="448"/>
                  </a:lnTo>
                  <a:lnTo>
                    <a:pt x="308" y="428"/>
                  </a:lnTo>
                  <a:lnTo>
                    <a:pt x="300" y="428"/>
                  </a:lnTo>
                  <a:lnTo>
                    <a:pt x="292" y="428"/>
                  </a:lnTo>
                  <a:lnTo>
                    <a:pt x="296" y="424"/>
                  </a:lnTo>
                  <a:lnTo>
                    <a:pt x="308" y="412"/>
                  </a:lnTo>
                  <a:lnTo>
                    <a:pt x="316" y="400"/>
                  </a:lnTo>
                  <a:lnTo>
                    <a:pt x="328" y="384"/>
                  </a:lnTo>
                  <a:lnTo>
                    <a:pt x="340" y="380"/>
                  </a:lnTo>
                  <a:lnTo>
                    <a:pt x="352" y="376"/>
                  </a:lnTo>
                  <a:lnTo>
                    <a:pt x="352" y="360"/>
                  </a:lnTo>
                  <a:lnTo>
                    <a:pt x="348" y="352"/>
                  </a:lnTo>
                  <a:lnTo>
                    <a:pt x="348" y="348"/>
                  </a:lnTo>
                  <a:lnTo>
                    <a:pt x="356" y="324"/>
                  </a:lnTo>
                  <a:lnTo>
                    <a:pt x="368" y="316"/>
                  </a:lnTo>
                  <a:lnTo>
                    <a:pt x="368" y="312"/>
                  </a:lnTo>
                  <a:lnTo>
                    <a:pt x="368" y="296"/>
                  </a:lnTo>
                  <a:lnTo>
                    <a:pt x="364" y="284"/>
                  </a:lnTo>
                  <a:lnTo>
                    <a:pt x="360" y="268"/>
                  </a:lnTo>
                  <a:lnTo>
                    <a:pt x="356" y="264"/>
                  </a:lnTo>
                  <a:lnTo>
                    <a:pt x="340" y="252"/>
                  </a:lnTo>
                  <a:lnTo>
                    <a:pt x="320" y="264"/>
                  </a:lnTo>
                  <a:lnTo>
                    <a:pt x="316" y="268"/>
                  </a:lnTo>
                  <a:lnTo>
                    <a:pt x="312" y="268"/>
                  </a:lnTo>
                  <a:lnTo>
                    <a:pt x="304" y="252"/>
                  </a:lnTo>
                  <a:lnTo>
                    <a:pt x="300" y="248"/>
                  </a:lnTo>
                  <a:lnTo>
                    <a:pt x="312" y="236"/>
                  </a:lnTo>
                  <a:lnTo>
                    <a:pt x="320" y="232"/>
                  </a:lnTo>
                  <a:lnTo>
                    <a:pt x="340" y="236"/>
                  </a:lnTo>
                  <a:lnTo>
                    <a:pt x="356" y="220"/>
                  </a:lnTo>
                  <a:lnTo>
                    <a:pt x="368" y="212"/>
                  </a:lnTo>
                  <a:lnTo>
                    <a:pt x="372" y="208"/>
                  </a:lnTo>
                  <a:lnTo>
                    <a:pt x="372" y="200"/>
                  </a:lnTo>
                  <a:lnTo>
                    <a:pt x="376" y="196"/>
                  </a:lnTo>
                  <a:lnTo>
                    <a:pt x="380" y="192"/>
                  </a:lnTo>
                  <a:lnTo>
                    <a:pt x="388" y="180"/>
                  </a:lnTo>
                  <a:lnTo>
                    <a:pt x="404" y="168"/>
                  </a:lnTo>
                  <a:lnTo>
                    <a:pt x="404" y="164"/>
                  </a:lnTo>
                  <a:lnTo>
                    <a:pt x="412" y="156"/>
                  </a:lnTo>
                  <a:lnTo>
                    <a:pt x="416" y="152"/>
                  </a:lnTo>
                  <a:lnTo>
                    <a:pt x="420" y="144"/>
                  </a:lnTo>
                  <a:lnTo>
                    <a:pt x="420" y="136"/>
                  </a:lnTo>
                  <a:lnTo>
                    <a:pt x="432" y="120"/>
                  </a:lnTo>
                  <a:lnTo>
                    <a:pt x="440" y="112"/>
                  </a:lnTo>
                  <a:lnTo>
                    <a:pt x="452" y="100"/>
                  </a:lnTo>
                  <a:lnTo>
                    <a:pt x="452" y="80"/>
                  </a:lnTo>
                  <a:lnTo>
                    <a:pt x="452" y="72"/>
                  </a:lnTo>
                  <a:lnTo>
                    <a:pt x="448" y="68"/>
                  </a:lnTo>
                  <a:lnTo>
                    <a:pt x="448" y="64"/>
                  </a:lnTo>
                  <a:lnTo>
                    <a:pt x="452" y="52"/>
                  </a:lnTo>
                  <a:lnTo>
                    <a:pt x="448" y="28"/>
                  </a:lnTo>
                  <a:lnTo>
                    <a:pt x="456" y="12"/>
                  </a:lnTo>
                  <a:lnTo>
                    <a:pt x="476" y="0"/>
                  </a:lnTo>
                  <a:lnTo>
                    <a:pt x="488" y="4"/>
                  </a:lnTo>
                  <a:lnTo>
                    <a:pt x="504" y="0"/>
                  </a:lnTo>
                  <a:lnTo>
                    <a:pt x="508" y="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29" name="Freeform 2488">
              <a:extLst>
                <a:ext uri="{FF2B5EF4-FFF2-40B4-BE49-F238E27FC236}">
                  <a16:creationId xmlns:a16="http://schemas.microsoft.com/office/drawing/2014/main" id="{00E0447F-315D-B909-F913-66BB176B3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0812" y="3078781"/>
              <a:ext cx="730250" cy="650875"/>
            </a:xfrm>
            <a:custGeom>
              <a:avLst/>
              <a:gdLst>
                <a:gd name="T0" fmla="*/ 700 w 1596"/>
                <a:gd name="T1" fmla="*/ 164 h 1420"/>
                <a:gd name="T2" fmla="*/ 704 w 1596"/>
                <a:gd name="T3" fmla="*/ 280 h 1420"/>
                <a:gd name="T4" fmla="*/ 720 w 1596"/>
                <a:gd name="T5" fmla="*/ 372 h 1420"/>
                <a:gd name="T6" fmla="*/ 732 w 1596"/>
                <a:gd name="T7" fmla="*/ 484 h 1420"/>
                <a:gd name="T8" fmla="*/ 780 w 1596"/>
                <a:gd name="T9" fmla="*/ 564 h 1420"/>
                <a:gd name="T10" fmla="*/ 828 w 1596"/>
                <a:gd name="T11" fmla="*/ 516 h 1420"/>
                <a:gd name="T12" fmla="*/ 904 w 1596"/>
                <a:gd name="T13" fmla="*/ 608 h 1420"/>
                <a:gd name="T14" fmla="*/ 908 w 1596"/>
                <a:gd name="T15" fmla="*/ 708 h 1420"/>
                <a:gd name="T16" fmla="*/ 984 w 1596"/>
                <a:gd name="T17" fmla="*/ 756 h 1420"/>
                <a:gd name="T18" fmla="*/ 1080 w 1596"/>
                <a:gd name="T19" fmla="*/ 780 h 1420"/>
                <a:gd name="T20" fmla="*/ 1132 w 1596"/>
                <a:gd name="T21" fmla="*/ 740 h 1420"/>
                <a:gd name="T22" fmla="*/ 1216 w 1596"/>
                <a:gd name="T23" fmla="*/ 844 h 1420"/>
                <a:gd name="T24" fmla="*/ 1280 w 1596"/>
                <a:gd name="T25" fmla="*/ 884 h 1420"/>
                <a:gd name="T26" fmla="*/ 1376 w 1596"/>
                <a:gd name="T27" fmla="*/ 900 h 1420"/>
                <a:gd name="T28" fmla="*/ 1456 w 1596"/>
                <a:gd name="T29" fmla="*/ 896 h 1420"/>
                <a:gd name="T30" fmla="*/ 1556 w 1596"/>
                <a:gd name="T31" fmla="*/ 928 h 1420"/>
                <a:gd name="T32" fmla="*/ 1556 w 1596"/>
                <a:gd name="T33" fmla="*/ 1024 h 1420"/>
                <a:gd name="T34" fmla="*/ 1500 w 1596"/>
                <a:gd name="T35" fmla="*/ 1072 h 1420"/>
                <a:gd name="T36" fmla="*/ 1544 w 1596"/>
                <a:gd name="T37" fmla="*/ 1140 h 1420"/>
                <a:gd name="T38" fmla="*/ 1484 w 1596"/>
                <a:gd name="T39" fmla="*/ 1196 h 1420"/>
                <a:gd name="T40" fmla="*/ 1528 w 1596"/>
                <a:gd name="T41" fmla="*/ 1284 h 1420"/>
                <a:gd name="T42" fmla="*/ 1484 w 1596"/>
                <a:gd name="T43" fmla="*/ 1352 h 1420"/>
                <a:gd name="T44" fmla="*/ 1484 w 1596"/>
                <a:gd name="T45" fmla="*/ 1408 h 1420"/>
                <a:gd name="T46" fmla="*/ 1396 w 1596"/>
                <a:gd name="T47" fmla="*/ 1412 h 1420"/>
                <a:gd name="T48" fmla="*/ 1344 w 1596"/>
                <a:gd name="T49" fmla="*/ 1360 h 1420"/>
                <a:gd name="T50" fmla="*/ 1284 w 1596"/>
                <a:gd name="T51" fmla="*/ 1336 h 1420"/>
                <a:gd name="T52" fmla="*/ 1276 w 1596"/>
                <a:gd name="T53" fmla="*/ 1232 h 1420"/>
                <a:gd name="T54" fmla="*/ 1228 w 1596"/>
                <a:gd name="T55" fmla="*/ 1228 h 1420"/>
                <a:gd name="T56" fmla="*/ 1160 w 1596"/>
                <a:gd name="T57" fmla="*/ 1304 h 1420"/>
                <a:gd name="T58" fmla="*/ 1080 w 1596"/>
                <a:gd name="T59" fmla="*/ 1276 h 1420"/>
                <a:gd name="T60" fmla="*/ 992 w 1596"/>
                <a:gd name="T61" fmla="*/ 1296 h 1420"/>
                <a:gd name="T62" fmla="*/ 900 w 1596"/>
                <a:gd name="T63" fmla="*/ 1272 h 1420"/>
                <a:gd name="T64" fmla="*/ 812 w 1596"/>
                <a:gd name="T65" fmla="*/ 1204 h 1420"/>
                <a:gd name="T66" fmla="*/ 744 w 1596"/>
                <a:gd name="T67" fmla="*/ 1220 h 1420"/>
                <a:gd name="T68" fmla="*/ 684 w 1596"/>
                <a:gd name="T69" fmla="*/ 1276 h 1420"/>
                <a:gd name="T70" fmla="*/ 588 w 1596"/>
                <a:gd name="T71" fmla="*/ 1240 h 1420"/>
                <a:gd name="T72" fmla="*/ 528 w 1596"/>
                <a:gd name="T73" fmla="*/ 1176 h 1420"/>
                <a:gd name="T74" fmla="*/ 432 w 1596"/>
                <a:gd name="T75" fmla="*/ 1152 h 1420"/>
                <a:gd name="T76" fmla="*/ 320 w 1596"/>
                <a:gd name="T77" fmla="*/ 1152 h 1420"/>
                <a:gd name="T78" fmla="*/ 364 w 1596"/>
                <a:gd name="T79" fmla="*/ 1084 h 1420"/>
                <a:gd name="T80" fmla="*/ 380 w 1596"/>
                <a:gd name="T81" fmla="*/ 1004 h 1420"/>
                <a:gd name="T82" fmla="*/ 352 w 1596"/>
                <a:gd name="T83" fmla="*/ 916 h 1420"/>
                <a:gd name="T84" fmla="*/ 392 w 1596"/>
                <a:gd name="T85" fmla="*/ 804 h 1420"/>
                <a:gd name="T86" fmla="*/ 304 w 1596"/>
                <a:gd name="T87" fmla="*/ 776 h 1420"/>
                <a:gd name="T88" fmla="*/ 212 w 1596"/>
                <a:gd name="T89" fmla="*/ 860 h 1420"/>
                <a:gd name="T90" fmla="*/ 136 w 1596"/>
                <a:gd name="T91" fmla="*/ 788 h 1420"/>
                <a:gd name="T92" fmla="*/ 36 w 1596"/>
                <a:gd name="T93" fmla="*/ 688 h 1420"/>
                <a:gd name="T94" fmla="*/ 20 w 1596"/>
                <a:gd name="T95" fmla="*/ 596 h 1420"/>
                <a:gd name="T96" fmla="*/ 12 w 1596"/>
                <a:gd name="T97" fmla="*/ 488 h 1420"/>
                <a:gd name="T98" fmla="*/ 100 w 1596"/>
                <a:gd name="T99" fmla="*/ 480 h 1420"/>
                <a:gd name="T100" fmla="*/ 228 w 1596"/>
                <a:gd name="T101" fmla="*/ 424 h 1420"/>
                <a:gd name="T102" fmla="*/ 312 w 1596"/>
                <a:gd name="T103" fmla="*/ 352 h 1420"/>
                <a:gd name="T104" fmla="*/ 400 w 1596"/>
                <a:gd name="T105" fmla="*/ 272 h 1420"/>
                <a:gd name="T106" fmla="*/ 432 w 1596"/>
                <a:gd name="T107" fmla="*/ 184 h 1420"/>
                <a:gd name="T108" fmla="*/ 496 w 1596"/>
                <a:gd name="T109" fmla="*/ 88 h 1420"/>
                <a:gd name="T110" fmla="*/ 540 w 1596"/>
                <a:gd name="T111" fmla="*/ 80 h 1420"/>
                <a:gd name="T112" fmla="*/ 656 w 1596"/>
                <a:gd name="T113" fmla="*/ 12 h 1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6" h="1420">
                  <a:moveTo>
                    <a:pt x="668" y="72"/>
                  </a:moveTo>
                  <a:lnTo>
                    <a:pt x="668" y="116"/>
                  </a:lnTo>
                  <a:lnTo>
                    <a:pt x="668" y="128"/>
                  </a:lnTo>
                  <a:lnTo>
                    <a:pt x="676" y="132"/>
                  </a:lnTo>
                  <a:lnTo>
                    <a:pt x="692" y="140"/>
                  </a:lnTo>
                  <a:lnTo>
                    <a:pt x="700" y="152"/>
                  </a:lnTo>
                  <a:lnTo>
                    <a:pt x="700" y="164"/>
                  </a:lnTo>
                  <a:lnTo>
                    <a:pt x="700" y="180"/>
                  </a:lnTo>
                  <a:lnTo>
                    <a:pt x="696" y="192"/>
                  </a:lnTo>
                  <a:lnTo>
                    <a:pt x="692" y="212"/>
                  </a:lnTo>
                  <a:lnTo>
                    <a:pt x="688" y="232"/>
                  </a:lnTo>
                  <a:lnTo>
                    <a:pt x="696" y="240"/>
                  </a:lnTo>
                  <a:lnTo>
                    <a:pt x="696" y="264"/>
                  </a:lnTo>
                  <a:lnTo>
                    <a:pt x="704" y="280"/>
                  </a:lnTo>
                  <a:lnTo>
                    <a:pt x="716" y="288"/>
                  </a:lnTo>
                  <a:lnTo>
                    <a:pt x="716" y="312"/>
                  </a:lnTo>
                  <a:lnTo>
                    <a:pt x="724" y="328"/>
                  </a:lnTo>
                  <a:lnTo>
                    <a:pt x="728" y="340"/>
                  </a:lnTo>
                  <a:lnTo>
                    <a:pt x="732" y="348"/>
                  </a:lnTo>
                  <a:lnTo>
                    <a:pt x="724" y="360"/>
                  </a:lnTo>
                  <a:lnTo>
                    <a:pt x="720" y="372"/>
                  </a:lnTo>
                  <a:lnTo>
                    <a:pt x="728" y="392"/>
                  </a:lnTo>
                  <a:lnTo>
                    <a:pt x="728" y="412"/>
                  </a:lnTo>
                  <a:lnTo>
                    <a:pt x="716" y="420"/>
                  </a:lnTo>
                  <a:lnTo>
                    <a:pt x="708" y="452"/>
                  </a:lnTo>
                  <a:lnTo>
                    <a:pt x="712" y="456"/>
                  </a:lnTo>
                  <a:lnTo>
                    <a:pt x="732" y="476"/>
                  </a:lnTo>
                  <a:lnTo>
                    <a:pt x="732" y="484"/>
                  </a:lnTo>
                  <a:lnTo>
                    <a:pt x="728" y="504"/>
                  </a:lnTo>
                  <a:lnTo>
                    <a:pt x="728" y="520"/>
                  </a:lnTo>
                  <a:lnTo>
                    <a:pt x="724" y="544"/>
                  </a:lnTo>
                  <a:lnTo>
                    <a:pt x="724" y="552"/>
                  </a:lnTo>
                  <a:lnTo>
                    <a:pt x="744" y="556"/>
                  </a:lnTo>
                  <a:lnTo>
                    <a:pt x="760" y="560"/>
                  </a:lnTo>
                  <a:lnTo>
                    <a:pt x="780" y="564"/>
                  </a:lnTo>
                  <a:lnTo>
                    <a:pt x="776" y="552"/>
                  </a:lnTo>
                  <a:lnTo>
                    <a:pt x="768" y="520"/>
                  </a:lnTo>
                  <a:lnTo>
                    <a:pt x="784" y="520"/>
                  </a:lnTo>
                  <a:lnTo>
                    <a:pt x="796" y="520"/>
                  </a:lnTo>
                  <a:lnTo>
                    <a:pt x="804" y="500"/>
                  </a:lnTo>
                  <a:lnTo>
                    <a:pt x="828" y="504"/>
                  </a:lnTo>
                  <a:lnTo>
                    <a:pt x="828" y="516"/>
                  </a:lnTo>
                  <a:lnTo>
                    <a:pt x="840" y="524"/>
                  </a:lnTo>
                  <a:lnTo>
                    <a:pt x="848" y="528"/>
                  </a:lnTo>
                  <a:lnTo>
                    <a:pt x="856" y="528"/>
                  </a:lnTo>
                  <a:lnTo>
                    <a:pt x="876" y="532"/>
                  </a:lnTo>
                  <a:lnTo>
                    <a:pt x="872" y="580"/>
                  </a:lnTo>
                  <a:lnTo>
                    <a:pt x="888" y="592"/>
                  </a:lnTo>
                  <a:lnTo>
                    <a:pt x="904" y="608"/>
                  </a:lnTo>
                  <a:lnTo>
                    <a:pt x="900" y="616"/>
                  </a:lnTo>
                  <a:lnTo>
                    <a:pt x="892" y="628"/>
                  </a:lnTo>
                  <a:lnTo>
                    <a:pt x="884" y="648"/>
                  </a:lnTo>
                  <a:lnTo>
                    <a:pt x="876" y="656"/>
                  </a:lnTo>
                  <a:lnTo>
                    <a:pt x="888" y="668"/>
                  </a:lnTo>
                  <a:lnTo>
                    <a:pt x="904" y="676"/>
                  </a:lnTo>
                  <a:lnTo>
                    <a:pt x="908" y="708"/>
                  </a:lnTo>
                  <a:lnTo>
                    <a:pt x="892" y="724"/>
                  </a:lnTo>
                  <a:lnTo>
                    <a:pt x="892" y="744"/>
                  </a:lnTo>
                  <a:lnTo>
                    <a:pt x="912" y="752"/>
                  </a:lnTo>
                  <a:lnTo>
                    <a:pt x="928" y="744"/>
                  </a:lnTo>
                  <a:lnTo>
                    <a:pt x="948" y="740"/>
                  </a:lnTo>
                  <a:lnTo>
                    <a:pt x="972" y="744"/>
                  </a:lnTo>
                  <a:lnTo>
                    <a:pt x="984" y="756"/>
                  </a:lnTo>
                  <a:lnTo>
                    <a:pt x="996" y="780"/>
                  </a:lnTo>
                  <a:lnTo>
                    <a:pt x="1008" y="776"/>
                  </a:lnTo>
                  <a:lnTo>
                    <a:pt x="1028" y="780"/>
                  </a:lnTo>
                  <a:lnTo>
                    <a:pt x="1040" y="772"/>
                  </a:lnTo>
                  <a:lnTo>
                    <a:pt x="1056" y="772"/>
                  </a:lnTo>
                  <a:lnTo>
                    <a:pt x="1068" y="776"/>
                  </a:lnTo>
                  <a:lnTo>
                    <a:pt x="1080" y="780"/>
                  </a:lnTo>
                  <a:lnTo>
                    <a:pt x="1096" y="784"/>
                  </a:lnTo>
                  <a:lnTo>
                    <a:pt x="1116" y="796"/>
                  </a:lnTo>
                  <a:lnTo>
                    <a:pt x="1116" y="776"/>
                  </a:lnTo>
                  <a:lnTo>
                    <a:pt x="1112" y="760"/>
                  </a:lnTo>
                  <a:lnTo>
                    <a:pt x="1104" y="748"/>
                  </a:lnTo>
                  <a:lnTo>
                    <a:pt x="1124" y="740"/>
                  </a:lnTo>
                  <a:lnTo>
                    <a:pt x="1132" y="740"/>
                  </a:lnTo>
                  <a:lnTo>
                    <a:pt x="1144" y="772"/>
                  </a:lnTo>
                  <a:lnTo>
                    <a:pt x="1152" y="776"/>
                  </a:lnTo>
                  <a:lnTo>
                    <a:pt x="1172" y="780"/>
                  </a:lnTo>
                  <a:lnTo>
                    <a:pt x="1188" y="788"/>
                  </a:lnTo>
                  <a:lnTo>
                    <a:pt x="1200" y="808"/>
                  </a:lnTo>
                  <a:lnTo>
                    <a:pt x="1208" y="820"/>
                  </a:lnTo>
                  <a:lnTo>
                    <a:pt x="1216" y="844"/>
                  </a:lnTo>
                  <a:lnTo>
                    <a:pt x="1220" y="860"/>
                  </a:lnTo>
                  <a:lnTo>
                    <a:pt x="1224" y="868"/>
                  </a:lnTo>
                  <a:lnTo>
                    <a:pt x="1232" y="880"/>
                  </a:lnTo>
                  <a:lnTo>
                    <a:pt x="1244" y="884"/>
                  </a:lnTo>
                  <a:lnTo>
                    <a:pt x="1264" y="884"/>
                  </a:lnTo>
                  <a:lnTo>
                    <a:pt x="1276" y="884"/>
                  </a:lnTo>
                  <a:lnTo>
                    <a:pt x="1280" y="884"/>
                  </a:lnTo>
                  <a:lnTo>
                    <a:pt x="1300" y="880"/>
                  </a:lnTo>
                  <a:lnTo>
                    <a:pt x="1312" y="880"/>
                  </a:lnTo>
                  <a:lnTo>
                    <a:pt x="1324" y="884"/>
                  </a:lnTo>
                  <a:lnTo>
                    <a:pt x="1352" y="888"/>
                  </a:lnTo>
                  <a:lnTo>
                    <a:pt x="1356" y="896"/>
                  </a:lnTo>
                  <a:lnTo>
                    <a:pt x="1360" y="896"/>
                  </a:lnTo>
                  <a:lnTo>
                    <a:pt x="1376" y="900"/>
                  </a:lnTo>
                  <a:lnTo>
                    <a:pt x="1396" y="900"/>
                  </a:lnTo>
                  <a:lnTo>
                    <a:pt x="1408" y="900"/>
                  </a:lnTo>
                  <a:lnTo>
                    <a:pt x="1424" y="896"/>
                  </a:lnTo>
                  <a:lnTo>
                    <a:pt x="1444" y="884"/>
                  </a:lnTo>
                  <a:lnTo>
                    <a:pt x="1456" y="880"/>
                  </a:lnTo>
                  <a:lnTo>
                    <a:pt x="1452" y="896"/>
                  </a:lnTo>
                  <a:lnTo>
                    <a:pt x="1456" y="896"/>
                  </a:lnTo>
                  <a:lnTo>
                    <a:pt x="1472" y="892"/>
                  </a:lnTo>
                  <a:lnTo>
                    <a:pt x="1496" y="896"/>
                  </a:lnTo>
                  <a:lnTo>
                    <a:pt x="1504" y="908"/>
                  </a:lnTo>
                  <a:lnTo>
                    <a:pt x="1516" y="912"/>
                  </a:lnTo>
                  <a:lnTo>
                    <a:pt x="1528" y="920"/>
                  </a:lnTo>
                  <a:lnTo>
                    <a:pt x="1540" y="924"/>
                  </a:lnTo>
                  <a:lnTo>
                    <a:pt x="1556" y="928"/>
                  </a:lnTo>
                  <a:lnTo>
                    <a:pt x="1572" y="944"/>
                  </a:lnTo>
                  <a:lnTo>
                    <a:pt x="1584" y="948"/>
                  </a:lnTo>
                  <a:lnTo>
                    <a:pt x="1596" y="964"/>
                  </a:lnTo>
                  <a:lnTo>
                    <a:pt x="1588" y="976"/>
                  </a:lnTo>
                  <a:lnTo>
                    <a:pt x="1564" y="992"/>
                  </a:lnTo>
                  <a:lnTo>
                    <a:pt x="1556" y="1000"/>
                  </a:lnTo>
                  <a:lnTo>
                    <a:pt x="1556" y="1024"/>
                  </a:lnTo>
                  <a:lnTo>
                    <a:pt x="1552" y="1036"/>
                  </a:lnTo>
                  <a:lnTo>
                    <a:pt x="1548" y="1052"/>
                  </a:lnTo>
                  <a:lnTo>
                    <a:pt x="1544" y="1068"/>
                  </a:lnTo>
                  <a:lnTo>
                    <a:pt x="1528" y="1068"/>
                  </a:lnTo>
                  <a:lnTo>
                    <a:pt x="1516" y="1068"/>
                  </a:lnTo>
                  <a:lnTo>
                    <a:pt x="1508" y="1068"/>
                  </a:lnTo>
                  <a:lnTo>
                    <a:pt x="1500" y="1072"/>
                  </a:lnTo>
                  <a:lnTo>
                    <a:pt x="1508" y="1084"/>
                  </a:lnTo>
                  <a:lnTo>
                    <a:pt x="1516" y="1100"/>
                  </a:lnTo>
                  <a:lnTo>
                    <a:pt x="1516" y="1108"/>
                  </a:lnTo>
                  <a:lnTo>
                    <a:pt x="1516" y="1116"/>
                  </a:lnTo>
                  <a:lnTo>
                    <a:pt x="1524" y="1116"/>
                  </a:lnTo>
                  <a:lnTo>
                    <a:pt x="1536" y="1124"/>
                  </a:lnTo>
                  <a:lnTo>
                    <a:pt x="1544" y="1140"/>
                  </a:lnTo>
                  <a:lnTo>
                    <a:pt x="1544" y="1156"/>
                  </a:lnTo>
                  <a:lnTo>
                    <a:pt x="1536" y="1168"/>
                  </a:lnTo>
                  <a:lnTo>
                    <a:pt x="1516" y="1176"/>
                  </a:lnTo>
                  <a:lnTo>
                    <a:pt x="1512" y="1184"/>
                  </a:lnTo>
                  <a:lnTo>
                    <a:pt x="1512" y="1192"/>
                  </a:lnTo>
                  <a:lnTo>
                    <a:pt x="1492" y="1200"/>
                  </a:lnTo>
                  <a:lnTo>
                    <a:pt x="1484" y="1196"/>
                  </a:lnTo>
                  <a:lnTo>
                    <a:pt x="1484" y="1204"/>
                  </a:lnTo>
                  <a:lnTo>
                    <a:pt x="1484" y="1216"/>
                  </a:lnTo>
                  <a:lnTo>
                    <a:pt x="1484" y="1232"/>
                  </a:lnTo>
                  <a:lnTo>
                    <a:pt x="1496" y="1252"/>
                  </a:lnTo>
                  <a:lnTo>
                    <a:pt x="1504" y="1260"/>
                  </a:lnTo>
                  <a:lnTo>
                    <a:pt x="1520" y="1268"/>
                  </a:lnTo>
                  <a:lnTo>
                    <a:pt x="1528" y="1284"/>
                  </a:lnTo>
                  <a:lnTo>
                    <a:pt x="1528" y="1292"/>
                  </a:lnTo>
                  <a:lnTo>
                    <a:pt x="1528" y="1308"/>
                  </a:lnTo>
                  <a:lnTo>
                    <a:pt x="1536" y="1320"/>
                  </a:lnTo>
                  <a:lnTo>
                    <a:pt x="1520" y="1324"/>
                  </a:lnTo>
                  <a:lnTo>
                    <a:pt x="1512" y="1324"/>
                  </a:lnTo>
                  <a:lnTo>
                    <a:pt x="1492" y="1332"/>
                  </a:lnTo>
                  <a:lnTo>
                    <a:pt x="1484" y="1352"/>
                  </a:lnTo>
                  <a:lnTo>
                    <a:pt x="1492" y="1360"/>
                  </a:lnTo>
                  <a:lnTo>
                    <a:pt x="1496" y="1376"/>
                  </a:lnTo>
                  <a:lnTo>
                    <a:pt x="1496" y="1384"/>
                  </a:lnTo>
                  <a:lnTo>
                    <a:pt x="1496" y="1400"/>
                  </a:lnTo>
                  <a:lnTo>
                    <a:pt x="1492" y="1404"/>
                  </a:lnTo>
                  <a:lnTo>
                    <a:pt x="1488" y="1408"/>
                  </a:lnTo>
                  <a:lnTo>
                    <a:pt x="1484" y="1408"/>
                  </a:lnTo>
                  <a:lnTo>
                    <a:pt x="1460" y="1416"/>
                  </a:lnTo>
                  <a:lnTo>
                    <a:pt x="1452" y="1412"/>
                  </a:lnTo>
                  <a:lnTo>
                    <a:pt x="1432" y="1416"/>
                  </a:lnTo>
                  <a:lnTo>
                    <a:pt x="1420" y="1416"/>
                  </a:lnTo>
                  <a:lnTo>
                    <a:pt x="1412" y="1420"/>
                  </a:lnTo>
                  <a:lnTo>
                    <a:pt x="1408" y="1420"/>
                  </a:lnTo>
                  <a:lnTo>
                    <a:pt x="1396" y="1412"/>
                  </a:lnTo>
                  <a:lnTo>
                    <a:pt x="1376" y="1400"/>
                  </a:lnTo>
                  <a:lnTo>
                    <a:pt x="1372" y="1396"/>
                  </a:lnTo>
                  <a:lnTo>
                    <a:pt x="1368" y="1388"/>
                  </a:lnTo>
                  <a:lnTo>
                    <a:pt x="1364" y="1372"/>
                  </a:lnTo>
                  <a:lnTo>
                    <a:pt x="1360" y="1360"/>
                  </a:lnTo>
                  <a:lnTo>
                    <a:pt x="1356" y="1356"/>
                  </a:lnTo>
                  <a:lnTo>
                    <a:pt x="1344" y="1360"/>
                  </a:lnTo>
                  <a:lnTo>
                    <a:pt x="1340" y="1364"/>
                  </a:lnTo>
                  <a:lnTo>
                    <a:pt x="1328" y="1364"/>
                  </a:lnTo>
                  <a:lnTo>
                    <a:pt x="1312" y="1372"/>
                  </a:lnTo>
                  <a:lnTo>
                    <a:pt x="1296" y="1368"/>
                  </a:lnTo>
                  <a:lnTo>
                    <a:pt x="1288" y="1356"/>
                  </a:lnTo>
                  <a:lnTo>
                    <a:pt x="1280" y="1336"/>
                  </a:lnTo>
                  <a:lnTo>
                    <a:pt x="1284" y="1336"/>
                  </a:lnTo>
                  <a:lnTo>
                    <a:pt x="1296" y="1328"/>
                  </a:lnTo>
                  <a:lnTo>
                    <a:pt x="1292" y="1312"/>
                  </a:lnTo>
                  <a:lnTo>
                    <a:pt x="1284" y="1296"/>
                  </a:lnTo>
                  <a:lnTo>
                    <a:pt x="1280" y="1284"/>
                  </a:lnTo>
                  <a:lnTo>
                    <a:pt x="1276" y="1268"/>
                  </a:lnTo>
                  <a:lnTo>
                    <a:pt x="1280" y="1244"/>
                  </a:lnTo>
                  <a:lnTo>
                    <a:pt x="1276" y="1232"/>
                  </a:lnTo>
                  <a:lnTo>
                    <a:pt x="1264" y="1220"/>
                  </a:lnTo>
                  <a:lnTo>
                    <a:pt x="1260" y="1208"/>
                  </a:lnTo>
                  <a:lnTo>
                    <a:pt x="1256" y="1204"/>
                  </a:lnTo>
                  <a:lnTo>
                    <a:pt x="1252" y="1204"/>
                  </a:lnTo>
                  <a:lnTo>
                    <a:pt x="1240" y="1216"/>
                  </a:lnTo>
                  <a:lnTo>
                    <a:pt x="1236" y="1220"/>
                  </a:lnTo>
                  <a:lnTo>
                    <a:pt x="1228" y="1228"/>
                  </a:lnTo>
                  <a:lnTo>
                    <a:pt x="1220" y="1248"/>
                  </a:lnTo>
                  <a:lnTo>
                    <a:pt x="1212" y="1260"/>
                  </a:lnTo>
                  <a:lnTo>
                    <a:pt x="1196" y="1260"/>
                  </a:lnTo>
                  <a:lnTo>
                    <a:pt x="1180" y="1272"/>
                  </a:lnTo>
                  <a:lnTo>
                    <a:pt x="1180" y="1288"/>
                  </a:lnTo>
                  <a:lnTo>
                    <a:pt x="1172" y="1300"/>
                  </a:lnTo>
                  <a:lnTo>
                    <a:pt x="1160" y="1304"/>
                  </a:lnTo>
                  <a:lnTo>
                    <a:pt x="1144" y="1308"/>
                  </a:lnTo>
                  <a:lnTo>
                    <a:pt x="1140" y="1308"/>
                  </a:lnTo>
                  <a:lnTo>
                    <a:pt x="1124" y="1312"/>
                  </a:lnTo>
                  <a:lnTo>
                    <a:pt x="1112" y="1304"/>
                  </a:lnTo>
                  <a:lnTo>
                    <a:pt x="1100" y="1292"/>
                  </a:lnTo>
                  <a:lnTo>
                    <a:pt x="1088" y="1284"/>
                  </a:lnTo>
                  <a:lnTo>
                    <a:pt x="1080" y="1276"/>
                  </a:lnTo>
                  <a:lnTo>
                    <a:pt x="1072" y="1264"/>
                  </a:lnTo>
                  <a:lnTo>
                    <a:pt x="1056" y="1252"/>
                  </a:lnTo>
                  <a:lnTo>
                    <a:pt x="1048" y="1252"/>
                  </a:lnTo>
                  <a:lnTo>
                    <a:pt x="1028" y="1264"/>
                  </a:lnTo>
                  <a:lnTo>
                    <a:pt x="1016" y="1284"/>
                  </a:lnTo>
                  <a:lnTo>
                    <a:pt x="1004" y="1296"/>
                  </a:lnTo>
                  <a:lnTo>
                    <a:pt x="992" y="1296"/>
                  </a:lnTo>
                  <a:lnTo>
                    <a:pt x="972" y="1300"/>
                  </a:lnTo>
                  <a:lnTo>
                    <a:pt x="956" y="1300"/>
                  </a:lnTo>
                  <a:lnTo>
                    <a:pt x="948" y="1288"/>
                  </a:lnTo>
                  <a:lnTo>
                    <a:pt x="932" y="1272"/>
                  </a:lnTo>
                  <a:lnTo>
                    <a:pt x="928" y="1272"/>
                  </a:lnTo>
                  <a:lnTo>
                    <a:pt x="912" y="1272"/>
                  </a:lnTo>
                  <a:lnTo>
                    <a:pt x="900" y="1272"/>
                  </a:lnTo>
                  <a:lnTo>
                    <a:pt x="896" y="1256"/>
                  </a:lnTo>
                  <a:lnTo>
                    <a:pt x="888" y="1252"/>
                  </a:lnTo>
                  <a:lnTo>
                    <a:pt x="872" y="1240"/>
                  </a:lnTo>
                  <a:lnTo>
                    <a:pt x="856" y="1228"/>
                  </a:lnTo>
                  <a:lnTo>
                    <a:pt x="852" y="1220"/>
                  </a:lnTo>
                  <a:lnTo>
                    <a:pt x="836" y="1212"/>
                  </a:lnTo>
                  <a:lnTo>
                    <a:pt x="812" y="1204"/>
                  </a:lnTo>
                  <a:lnTo>
                    <a:pt x="796" y="1204"/>
                  </a:lnTo>
                  <a:lnTo>
                    <a:pt x="792" y="1204"/>
                  </a:lnTo>
                  <a:lnTo>
                    <a:pt x="784" y="1204"/>
                  </a:lnTo>
                  <a:lnTo>
                    <a:pt x="776" y="1204"/>
                  </a:lnTo>
                  <a:lnTo>
                    <a:pt x="768" y="1208"/>
                  </a:lnTo>
                  <a:lnTo>
                    <a:pt x="756" y="1208"/>
                  </a:lnTo>
                  <a:lnTo>
                    <a:pt x="744" y="1220"/>
                  </a:lnTo>
                  <a:lnTo>
                    <a:pt x="732" y="1240"/>
                  </a:lnTo>
                  <a:lnTo>
                    <a:pt x="740" y="1252"/>
                  </a:lnTo>
                  <a:lnTo>
                    <a:pt x="724" y="1268"/>
                  </a:lnTo>
                  <a:lnTo>
                    <a:pt x="708" y="1268"/>
                  </a:lnTo>
                  <a:lnTo>
                    <a:pt x="696" y="1276"/>
                  </a:lnTo>
                  <a:lnTo>
                    <a:pt x="692" y="1276"/>
                  </a:lnTo>
                  <a:lnTo>
                    <a:pt x="684" y="1276"/>
                  </a:lnTo>
                  <a:lnTo>
                    <a:pt x="668" y="1272"/>
                  </a:lnTo>
                  <a:lnTo>
                    <a:pt x="652" y="1268"/>
                  </a:lnTo>
                  <a:lnTo>
                    <a:pt x="636" y="1264"/>
                  </a:lnTo>
                  <a:lnTo>
                    <a:pt x="628" y="1256"/>
                  </a:lnTo>
                  <a:lnTo>
                    <a:pt x="624" y="1252"/>
                  </a:lnTo>
                  <a:lnTo>
                    <a:pt x="600" y="1244"/>
                  </a:lnTo>
                  <a:lnTo>
                    <a:pt x="588" y="1240"/>
                  </a:lnTo>
                  <a:lnTo>
                    <a:pt x="580" y="1236"/>
                  </a:lnTo>
                  <a:lnTo>
                    <a:pt x="580" y="1224"/>
                  </a:lnTo>
                  <a:lnTo>
                    <a:pt x="580" y="1212"/>
                  </a:lnTo>
                  <a:lnTo>
                    <a:pt x="568" y="1208"/>
                  </a:lnTo>
                  <a:lnTo>
                    <a:pt x="556" y="1204"/>
                  </a:lnTo>
                  <a:lnTo>
                    <a:pt x="544" y="1192"/>
                  </a:lnTo>
                  <a:lnTo>
                    <a:pt x="528" y="1176"/>
                  </a:lnTo>
                  <a:lnTo>
                    <a:pt x="512" y="1176"/>
                  </a:lnTo>
                  <a:lnTo>
                    <a:pt x="500" y="1172"/>
                  </a:lnTo>
                  <a:lnTo>
                    <a:pt x="488" y="1176"/>
                  </a:lnTo>
                  <a:lnTo>
                    <a:pt x="476" y="1176"/>
                  </a:lnTo>
                  <a:lnTo>
                    <a:pt x="456" y="1176"/>
                  </a:lnTo>
                  <a:lnTo>
                    <a:pt x="436" y="1160"/>
                  </a:lnTo>
                  <a:lnTo>
                    <a:pt x="432" y="1152"/>
                  </a:lnTo>
                  <a:lnTo>
                    <a:pt x="412" y="1148"/>
                  </a:lnTo>
                  <a:lnTo>
                    <a:pt x="396" y="1144"/>
                  </a:lnTo>
                  <a:lnTo>
                    <a:pt x="384" y="1140"/>
                  </a:lnTo>
                  <a:lnTo>
                    <a:pt x="364" y="1140"/>
                  </a:lnTo>
                  <a:lnTo>
                    <a:pt x="348" y="1148"/>
                  </a:lnTo>
                  <a:lnTo>
                    <a:pt x="336" y="1148"/>
                  </a:lnTo>
                  <a:lnTo>
                    <a:pt x="320" y="1152"/>
                  </a:lnTo>
                  <a:lnTo>
                    <a:pt x="320" y="1144"/>
                  </a:lnTo>
                  <a:lnTo>
                    <a:pt x="328" y="1128"/>
                  </a:lnTo>
                  <a:lnTo>
                    <a:pt x="340" y="1120"/>
                  </a:lnTo>
                  <a:lnTo>
                    <a:pt x="348" y="1112"/>
                  </a:lnTo>
                  <a:lnTo>
                    <a:pt x="352" y="1100"/>
                  </a:lnTo>
                  <a:lnTo>
                    <a:pt x="356" y="1096"/>
                  </a:lnTo>
                  <a:lnTo>
                    <a:pt x="364" y="1084"/>
                  </a:lnTo>
                  <a:lnTo>
                    <a:pt x="380" y="1064"/>
                  </a:lnTo>
                  <a:lnTo>
                    <a:pt x="376" y="1048"/>
                  </a:lnTo>
                  <a:lnTo>
                    <a:pt x="376" y="1036"/>
                  </a:lnTo>
                  <a:lnTo>
                    <a:pt x="380" y="1032"/>
                  </a:lnTo>
                  <a:lnTo>
                    <a:pt x="384" y="1020"/>
                  </a:lnTo>
                  <a:lnTo>
                    <a:pt x="384" y="1008"/>
                  </a:lnTo>
                  <a:lnTo>
                    <a:pt x="380" y="1004"/>
                  </a:lnTo>
                  <a:lnTo>
                    <a:pt x="376" y="996"/>
                  </a:lnTo>
                  <a:lnTo>
                    <a:pt x="380" y="972"/>
                  </a:lnTo>
                  <a:lnTo>
                    <a:pt x="368" y="960"/>
                  </a:lnTo>
                  <a:lnTo>
                    <a:pt x="356" y="948"/>
                  </a:lnTo>
                  <a:lnTo>
                    <a:pt x="352" y="936"/>
                  </a:lnTo>
                  <a:lnTo>
                    <a:pt x="344" y="920"/>
                  </a:lnTo>
                  <a:lnTo>
                    <a:pt x="352" y="916"/>
                  </a:lnTo>
                  <a:lnTo>
                    <a:pt x="368" y="900"/>
                  </a:lnTo>
                  <a:lnTo>
                    <a:pt x="368" y="888"/>
                  </a:lnTo>
                  <a:lnTo>
                    <a:pt x="392" y="868"/>
                  </a:lnTo>
                  <a:lnTo>
                    <a:pt x="404" y="852"/>
                  </a:lnTo>
                  <a:lnTo>
                    <a:pt x="404" y="828"/>
                  </a:lnTo>
                  <a:lnTo>
                    <a:pt x="396" y="816"/>
                  </a:lnTo>
                  <a:lnTo>
                    <a:pt x="392" y="804"/>
                  </a:lnTo>
                  <a:lnTo>
                    <a:pt x="376" y="788"/>
                  </a:lnTo>
                  <a:lnTo>
                    <a:pt x="372" y="772"/>
                  </a:lnTo>
                  <a:lnTo>
                    <a:pt x="360" y="752"/>
                  </a:lnTo>
                  <a:lnTo>
                    <a:pt x="340" y="748"/>
                  </a:lnTo>
                  <a:lnTo>
                    <a:pt x="320" y="748"/>
                  </a:lnTo>
                  <a:lnTo>
                    <a:pt x="320" y="768"/>
                  </a:lnTo>
                  <a:lnTo>
                    <a:pt x="304" y="776"/>
                  </a:lnTo>
                  <a:lnTo>
                    <a:pt x="288" y="788"/>
                  </a:lnTo>
                  <a:lnTo>
                    <a:pt x="280" y="800"/>
                  </a:lnTo>
                  <a:lnTo>
                    <a:pt x="280" y="816"/>
                  </a:lnTo>
                  <a:lnTo>
                    <a:pt x="256" y="848"/>
                  </a:lnTo>
                  <a:lnTo>
                    <a:pt x="240" y="848"/>
                  </a:lnTo>
                  <a:lnTo>
                    <a:pt x="220" y="856"/>
                  </a:lnTo>
                  <a:lnTo>
                    <a:pt x="212" y="860"/>
                  </a:lnTo>
                  <a:lnTo>
                    <a:pt x="196" y="868"/>
                  </a:lnTo>
                  <a:lnTo>
                    <a:pt x="184" y="844"/>
                  </a:lnTo>
                  <a:lnTo>
                    <a:pt x="176" y="828"/>
                  </a:lnTo>
                  <a:lnTo>
                    <a:pt x="172" y="804"/>
                  </a:lnTo>
                  <a:lnTo>
                    <a:pt x="168" y="788"/>
                  </a:lnTo>
                  <a:lnTo>
                    <a:pt x="140" y="792"/>
                  </a:lnTo>
                  <a:lnTo>
                    <a:pt x="136" y="788"/>
                  </a:lnTo>
                  <a:lnTo>
                    <a:pt x="100" y="760"/>
                  </a:lnTo>
                  <a:lnTo>
                    <a:pt x="92" y="752"/>
                  </a:lnTo>
                  <a:lnTo>
                    <a:pt x="80" y="744"/>
                  </a:lnTo>
                  <a:lnTo>
                    <a:pt x="64" y="732"/>
                  </a:lnTo>
                  <a:lnTo>
                    <a:pt x="56" y="720"/>
                  </a:lnTo>
                  <a:lnTo>
                    <a:pt x="44" y="708"/>
                  </a:lnTo>
                  <a:lnTo>
                    <a:pt x="36" y="688"/>
                  </a:lnTo>
                  <a:lnTo>
                    <a:pt x="32" y="668"/>
                  </a:lnTo>
                  <a:lnTo>
                    <a:pt x="24" y="640"/>
                  </a:lnTo>
                  <a:lnTo>
                    <a:pt x="20" y="628"/>
                  </a:lnTo>
                  <a:lnTo>
                    <a:pt x="16" y="624"/>
                  </a:lnTo>
                  <a:lnTo>
                    <a:pt x="12" y="620"/>
                  </a:lnTo>
                  <a:lnTo>
                    <a:pt x="16" y="612"/>
                  </a:lnTo>
                  <a:lnTo>
                    <a:pt x="20" y="596"/>
                  </a:lnTo>
                  <a:lnTo>
                    <a:pt x="28" y="580"/>
                  </a:lnTo>
                  <a:lnTo>
                    <a:pt x="24" y="568"/>
                  </a:lnTo>
                  <a:lnTo>
                    <a:pt x="20" y="560"/>
                  </a:lnTo>
                  <a:lnTo>
                    <a:pt x="8" y="540"/>
                  </a:lnTo>
                  <a:lnTo>
                    <a:pt x="0" y="524"/>
                  </a:lnTo>
                  <a:lnTo>
                    <a:pt x="4" y="504"/>
                  </a:lnTo>
                  <a:lnTo>
                    <a:pt x="12" y="488"/>
                  </a:lnTo>
                  <a:lnTo>
                    <a:pt x="16" y="472"/>
                  </a:lnTo>
                  <a:lnTo>
                    <a:pt x="20" y="452"/>
                  </a:lnTo>
                  <a:lnTo>
                    <a:pt x="36" y="456"/>
                  </a:lnTo>
                  <a:lnTo>
                    <a:pt x="48" y="476"/>
                  </a:lnTo>
                  <a:lnTo>
                    <a:pt x="60" y="484"/>
                  </a:lnTo>
                  <a:lnTo>
                    <a:pt x="76" y="484"/>
                  </a:lnTo>
                  <a:lnTo>
                    <a:pt x="100" y="480"/>
                  </a:lnTo>
                  <a:lnTo>
                    <a:pt x="112" y="476"/>
                  </a:lnTo>
                  <a:lnTo>
                    <a:pt x="136" y="468"/>
                  </a:lnTo>
                  <a:lnTo>
                    <a:pt x="156" y="460"/>
                  </a:lnTo>
                  <a:lnTo>
                    <a:pt x="180" y="452"/>
                  </a:lnTo>
                  <a:lnTo>
                    <a:pt x="196" y="448"/>
                  </a:lnTo>
                  <a:lnTo>
                    <a:pt x="204" y="444"/>
                  </a:lnTo>
                  <a:lnTo>
                    <a:pt x="228" y="424"/>
                  </a:lnTo>
                  <a:lnTo>
                    <a:pt x="240" y="416"/>
                  </a:lnTo>
                  <a:lnTo>
                    <a:pt x="252" y="404"/>
                  </a:lnTo>
                  <a:lnTo>
                    <a:pt x="268" y="392"/>
                  </a:lnTo>
                  <a:lnTo>
                    <a:pt x="276" y="380"/>
                  </a:lnTo>
                  <a:lnTo>
                    <a:pt x="292" y="368"/>
                  </a:lnTo>
                  <a:lnTo>
                    <a:pt x="300" y="364"/>
                  </a:lnTo>
                  <a:lnTo>
                    <a:pt x="312" y="352"/>
                  </a:lnTo>
                  <a:lnTo>
                    <a:pt x="328" y="336"/>
                  </a:lnTo>
                  <a:lnTo>
                    <a:pt x="344" y="324"/>
                  </a:lnTo>
                  <a:lnTo>
                    <a:pt x="352" y="316"/>
                  </a:lnTo>
                  <a:lnTo>
                    <a:pt x="364" y="304"/>
                  </a:lnTo>
                  <a:lnTo>
                    <a:pt x="380" y="292"/>
                  </a:lnTo>
                  <a:lnTo>
                    <a:pt x="388" y="280"/>
                  </a:lnTo>
                  <a:lnTo>
                    <a:pt x="400" y="272"/>
                  </a:lnTo>
                  <a:lnTo>
                    <a:pt x="400" y="268"/>
                  </a:lnTo>
                  <a:lnTo>
                    <a:pt x="416" y="256"/>
                  </a:lnTo>
                  <a:lnTo>
                    <a:pt x="428" y="248"/>
                  </a:lnTo>
                  <a:lnTo>
                    <a:pt x="436" y="240"/>
                  </a:lnTo>
                  <a:lnTo>
                    <a:pt x="436" y="224"/>
                  </a:lnTo>
                  <a:lnTo>
                    <a:pt x="436" y="208"/>
                  </a:lnTo>
                  <a:lnTo>
                    <a:pt x="432" y="184"/>
                  </a:lnTo>
                  <a:lnTo>
                    <a:pt x="432" y="164"/>
                  </a:lnTo>
                  <a:lnTo>
                    <a:pt x="428" y="148"/>
                  </a:lnTo>
                  <a:lnTo>
                    <a:pt x="444" y="132"/>
                  </a:lnTo>
                  <a:lnTo>
                    <a:pt x="448" y="132"/>
                  </a:lnTo>
                  <a:lnTo>
                    <a:pt x="472" y="120"/>
                  </a:lnTo>
                  <a:lnTo>
                    <a:pt x="488" y="112"/>
                  </a:lnTo>
                  <a:lnTo>
                    <a:pt x="496" y="88"/>
                  </a:lnTo>
                  <a:lnTo>
                    <a:pt x="500" y="68"/>
                  </a:lnTo>
                  <a:lnTo>
                    <a:pt x="504" y="52"/>
                  </a:lnTo>
                  <a:lnTo>
                    <a:pt x="508" y="32"/>
                  </a:lnTo>
                  <a:lnTo>
                    <a:pt x="516" y="16"/>
                  </a:lnTo>
                  <a:lnTo>
                    <a:pt x="508" y="36"/>
                  </a:lnTo>
                  <a:lnTo>
                    <a:pt x="512" y="56"/>
                  </a:lnTo>
                  <a:lnTo>
                    <a:pt x="540" y="80"/>
                  </a:lnTo>
                  <a:lnTo>
                    <a:pt x="556" y="68"/>
                  </a:lnTo>
                  <a:lnTo>
                    <a:pt x="572" y="52"/>
                  </a:lnTo>
                  <a:lnTo>
                    <a:pt x="588" y="36"/>
                  </a:lnTo>
                  <a:lnTo>
                    <a:pt x="604" y="16"/>
                  </a:lnTo>
                  <a:lnTo>
                    <a:pt x="616" y="4"/>
                  </a:lnTo>
                  <a:lnTo>
                    <a:pt x="636" y="0"/>
                  </a:lnTo>
                  <a:lnTo>
                    <a:pt x="656" y="12"/>
                  </a:lnTo>
                  <a:lnTo>
                    <a:pt x="672" y="28"/>
                  </a:lnTo>
                  <a:lnTo>
                    <a:pt x="672" y="52"/>
                  </a:lnTo>
                  <a:lnTo>
                    <a:pt x="668" y="72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MX" dirty="0"/>
            </a:p>
          </p:txBody>
        </p:sp>
        <p:sp>
          <p:nvSpPr>
            <p:cNvPr id="30" name="Freeform 2489">
              <a:extLst>
                <a:ext uri="{FF2B5EF4-FFF2-40B4-BE49-F238E27FC236}">
                  <a16:creationId xmlns:a16="http://schemas.microsoft.com/office/drawing/2014/main" id="{8EC1F2BE-1C38-CCE8-82D0-C5420DF2F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6332" y="2553140"/>
              <a:ext cx="714375" cy="914400"/>
            </a:xfrm>
            <a:custGeom>
              <a:avLst/>
              <a:gdLst>
                <a:gd name="T0" fmla="*/ 496 w 1560"/>
                <a:gd name="T1" fmla="*/ 44 h 2000"/>
                <a:gd name="T2" fmla="*/ 576 w 1560"/>
                <a:gd name="T3" fmla="*/ 136 h 2000"/>
                <a:gd name="T4" fmla="*/ 592 w 1560"/>
                <a:gd name="T5" fmla="*/ 244 h 2000"/>
                <a:gd name="T6" fmla="*/ 620 w 1560"/>
                <a:gd name="T7" fmla="*/ 348 h 2000"/>
                <a:gd name="T8" fmla="*/ 708 w 1560"/>
                <a:gd name="T9" fmla="*/ 392 h 2000"/>
                <a:gd name="T10" fmla="*/ 796 w 1560"/>
                <a:gd name="T11" fmla="*/ 404 h 2000"/>
                <a:gd name="T12" fmla="*/ 860 w 1560"/>
                <a:gd name="T13" fmla="*/ 516 h 2000"/>
                <a:gd name="T14" fmla="*/ 932 w 1560"/>
                <a:gd name="T15" fmla="*/ 592 h 2000"/>
                <a:gd name="T16" fmla="*/ 892 w 1560"/>
                <a:gd name="T17" fmla="*/ 684 h 2000"/>
                <a:gd name="T18" fmla="*/ 888 w 1560"/>
                <a:gd name="T19" fmla="*/ 788 h 2000"/>
                <a:gd name="T20" fmla="*/ 916 w 1560"/>
                <a:gd name="T21" fmla="*/ 892 h 2000"/>
                <a:gd name="T22" fmla="*/ 980 w 1560"/>
                <a:gd name="T23" fmla="*/ 980 h 2000"/>
                <a:gd name="T24" fmla="*/ 1064 w 1560"/>
                <a:gd name="T25" fmla="*/ 1084 h 2000"/>
                <a:gd name="T26" fmla="*/ 1120 w 1560"/>
                <a:gd name="T27" fmla="*/ 1208 h 2000"/>
                <a:gd name="T28" fmla="*/ 1224 w 1560"/>
                <a:gd name="T29" fmla="*/ 1184 h 2000"/>
                <a:gd name="T30" fmla="*/ 1316 w 1560"/>
                <a:gd name="T31" fmla="*/ 1268 h 2000"/>
                <a:gd name="T32" fmla="*/ 1364 w 1560"/>
                <a:gd name="T33" fmla="*/ 1376 h 2000"/>
                <a:gd name="T34" fmla="*/ 1352 w 1560"/>
                <a:gd name="T35" fmla="*/ 1456 h 2000"/>
                <a:gd name="T36" fmla="*/ 1404 w 1560"/>
                <a:gd name="T37" fmla="*/ 1536 h 2000"/>
                <a:gd name="T38" fmla="*/ 1432 w 1560"/>
                <a:gd name="T39" fmla="*/ 1628 h 2000"/>
                <a:gd name="T40" fmla="*/ 1464 w 1560"/>
                <a:gd name="T41" fmla="*/ 1732 h 2000"/>
                <a:gd name="T42" fmla="*/ 1548 w 1560"/>
                <a:gd name="T43" fmla="*/ 1740 h 2000"/>
                <a:gd name="T44" fmla="*/ 1524 w 1560"/>
                <a:gd name="T45" fmla="*/ 1836 h 2000"/>
                <a:gd name="T46" fmla="*/ 1528 w 1560"/>
                <a:gd name="T47" fmla="*/ 1948 h 2000"/>
                <a:gd name="T48" fmla="*/ 1484 w 1560"/>
                <a:gd name="T49" fmla="*/ 1988 h 2000"/>
                <a:gd name="T50" fmla="*/ 1400 w 1560"/>
                <a:gd name="T51" fmla="*/ 1972 h 2000"/>
                <a:gd name="T52" fmla="*/ 1372 w 1560"/>
                <a:gd name="T53" fmla="*/ 1920 h 2000"/>
                <a:gd name="T54" fmla="*/ 1332 w 1560"/>
                <a:gd name="T55" fmla="*/ 1880 h 2000"/>
                <a:gd name="T56" fmla="*/ 1268 w 1560"/>
                <a:gd name="T57" fmla="*/ 1816 h 2000"/>
                <a:gd name="T58" fmla="*/ 1220 w 1560"/>
                <a:gd name="T59" fmla="*/ 1760 h 2000"/>
                <a:gd name="T60" fmla="*/ 1152 w 1560"/>
                <a:gd name="T61" fmla="*/ 1700 h 2000"/>
                <a:gd name="T62" fmla="*/ 1108 w 1560"/>
                <a:gd name="T63" fmla="*/ 1608 h 2000"/>
                <a:gd name="T64" fmla="*/ 1060 w 1560"/>
                <a:gd name="T65" fmla="*/ 1552 h 2000"/>
                <a:gd name="T66" fmla="*/ 1004 w 1560"/>
                <a:gd name="T67" fmla="*/ 1492 h 2000"/>
                <a:gd name="T68" fmla="*/ 968 w 1560"/>
                <a:gd name="T69" fmla="*/ 1408 h 2000"/>
                <a:gd name="T70" fmla="*/ 912 w 1560"/>
                <a:gd name="T71" fmla="*/ 1348 h 2000"/>
                <a:gd name="T72" fmla="*/ 832 w 1560"/>
                <a:gd name="T73" fmla="*/ 1276 h 2000"/>
                <a:gd name="T74" fmla="*/ 728 w 1560"/>
                <a:gd name="T75" fmla="*/ 1192 h 2000"/>
                <a:gd name="T76" fmla="*/ 676 w 1560"/>
                <a:gd name="T77" fmla="*/ 1152 h 2000"/>
                <a:gd name="T78" fmla="*/ 580 w 1560"/>
                <a:gd name="T79" fmla="*/ 1072 h 2000"/>
                <a:gd name="T80" fmla="*/ 536 w 1560"/>
                <a:gd name="T81" fmla="*/ 1024 h 2000"/>
                <a:gd name="T82" fmla="*/ 488 w 1560"/>
                <a:gd name="T83" fmla="*/ 936 h 2000"/>
                <a:gd name="T84" fmla="*/ 444 w 1560"/>
                <a:gd name="T85" fmla="*/ 860 h 2000"/>
                <a:gd name="T86" fmla="*/ 412 w 1560"/>
                <a:gd name="T87" fmla="*/ 808 h 2000"/>
                <a:gd name="T88" fmla="*/ 324 w 1560"/>
                <a:gd name="T89" fmla="*/ 740 h 2000"/>
                <a:gd name="T90" fmla="*/ 244 w 1560"/>
                <a:gd name="T91" fmla="*/ 716 h 2000"/>
                <a:gd name="T92" fmla="*/ 196 w 1560"/>
                <a:gd name="T93" fmla="*/ 688 h 2000"/>
                <a:gd name="T94" fmla="*/ 128 w 1560"/>
                <a:gd name="T95" fmla="*/ 644 h 2000"/>
                <a:gd name="T96" fmla="*/ 56 w 1560"/>
                <a:gd name="T97" fmla="*/ 588 h 2000"/>
                <a:gd name="T98" fmla="*/ 4 w 1560"/>
                <a:gd name="T99" fmla="*/ 524 h 2000"/>
                <a:gd name="T100" fmla="*/ 0 w 1560"/>
                <a:gd name="T101" fmla="*/ 452 h 2000"/>
                <a:gd name="T102" fmla="*/ 20 w 1560"/>
                <a:gd name="T103" fmla="*/ 400 h 2000"/>
                <a:gd name="T104" fmla="*/ 56 w 1560"/>
                <a:gd name="T105" fmla="*/ 348 h 2000"/>
                <a:gd name="T106" fmla="*/ 136 w 1560"/>
                <a:gd name="T107" fmla="*/ 304 h 2000"/>
                <a:gd name="T108" fmla="*/ 204 w 1560"/>
                <a:gd name="T109" fmla="*/ 268 h 2000"/>
                <a:gd name="T110" fmla="*/ 256 w 1560"/>
                <a:gd name="T111" fmla="*/ 196 h 2000"/>
                <a:gd name="T112" fmla="*/ 332 w 1560"/>
                <a:gd name="T113" fmla="*/ 140 h 2000"/>
                <a:gd name="T114" fmla="*/ 380 w 1560"/>
                <a:gd name="T115" fmla="*/ 64 h 2000"/>
                <a:gd name="T116" fmla="*/ 420 w 1560"/>
                <a:gd name="T117" fmla="*/ 4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0" h="2000">
                  <a:moveTo>
                    <a:pt x="452" y="8"/>
                  </a:moveTo>
                  <a:lnTo>
                    <a:pt x="460" y="8"/>
                  </a:lnTo>
                  <a:lnTo>
                    <a:pt x="472" y="4"/>
                  </a:lnTo>
                  <a:lnTo>
                    <a:pt x="484" y="4"/>
                  </a:lnTo>
                  <a:lnTo>
                    <a:pt x="504" y="4"/>
                  </a:lnTo>
                  <a:lnTo>
                    <a:pt x="508" y="28"/>
                  </a:lnTo>
                  <a:lnTo>
                    <a:pt x="496" y="44"/>
                  </a:lnTo>
                  <a:lnTo>
                    <a:pt x="504" y="64"/>
                  </a:lnTo>
                  <a:lnTo>
                    <a:pt x="524" y="64"/>
                  </a:lnTo>
                  <a:lnTo>
                    <a:pt x="544" y="76"/>
                  </a:lnTo>
                  <a:lnTo>
                    <a:pt x="548" y="80"/>
                  </a:lnTo>
                  <a:lnTo>
                    <a:pt x="568" y="104"/>
                  </a:lnTo>
                  <a:lnTo>
                    <a:pt x="576" y="120"/>
                  </a:lnTo>
                  <a:lnTo>
                    <a:pt x="576" y="136"/>
                  </a:lnTo>
                  <a:lnTo>
                    <a:pt x="576" y="148"/>
                  </a:lnTo>
                  <a:lnTo>
                    <a:pt x="576" y="152"/>
                  </a:lnTo>
                  <a:lnTo>
                    <a:pt x="568" y="164"/>
                  </a:lnTo>
                  <a:lnTo>
                    <a:pt x="560" y="184"/>
                  </a:lnTo>
                  <a:lnTo>
                    <a:pt x="576" y="204"/>
                  </a:lnTo>
                  <a:lnTo>
                    <a:pt x="584" y="220"/>
                  </a:lnTo>
                  <a:lnTo>
                    <a:pt x="592" y="244"/>
                  </a:lnTo>
                  <a:lnTo>
                    <a:pt x="576" y="260"/>
                  </a:lnTo>
                  <a:lnTo>
                    <a:pt x="576" y="272"/>
                  </a:lnTo>
                  <a:lnTo>
                    <a:pt x="584" y="288"/>
                  </a:lnTo>
                  <a:lnTo>
                    <a:pt x="592" y="304"/>
                  </a:lnTo>
                  <a:lnTo>
                    <a:pt x="604" y="320"/>
                  </a:lnTo>
                  <a:lnTo>
                    <a:pt x="612" y="332"/>
                  </a:lnTo>
                  <a:lnTo>
                    <a:pt x="620" y="348"/>
                  </a:lnTo>
                  <a:lnTo>
                    <a:pt x="628" y="372"/>
                  </a:lnTo>
                  <a:lnTo>
                    <a:pt x="644" y="380"/>
                  </a:lnTo>
                  <a:lnTo>
                    <a:pt x="652" y="388"/>
                  </a:lnTo>
                  <a:lnTo>
                    <a:pt x="668" y="392"/>
                  </a:lnTo>
                  <a:lnTo>
                    <a:pt x="692" y="388"/>
                  </a:lnTo>
                  <a:lnTo>
                    <a:pt x="696" y="392"/>
                  </a:lnTo>
                  <a:lnTo>
                    <a:pt x="708" y="392"/>
                  </a:lnTo>
                  <a:lnTo>
                    <a:pt x="724" y="392"/>
                  </a:lnTo>
                  <a:lnTo>
                    <a:pt x="744" y="392"/>
                  </a:lnTo>
                  <a:lnTo>
                    <a:pt x="748" y="404"/>
                  </a:lnTo>
                  <a:lnTo>
                    <a:pt x="756" y="420"/>
                  </a:lnTo>
                  <a:lnTo>
                    <a:pt x="772" y="412"/>
                  </a:lnTo>
                  <a:lnTo>
                    <a:pt x="784" y="404"/>
                  </a:lnTo>
                  <a:lnTo>
                    <a:pt x="796" y="404"/>
                  </a:lnTo>
                  <a:lnTo>
                    <a:pt x="824" y="420"/>
                  </a:lnTo>
                  <a:lnTo>
                    <a:pt x="832" y="428"/>
                  </a:lnTo>
                  <a:lnTo>
                    <a:pt x="840" y="444"/>
                  </a:lnTo>
                  <a:lnTo>
                    <a:pt x="848" y="472"/>
                  </a:lnTo>
                  <a:lnTo>
                    <a:pt x="848" y="480"/>
                  </a:lnTo>
                  <a:lnTo>
                    <a:pt x="840" y="500"/>
                  </a:lnTo>
                  <a:lnTo>
                    <a:pt x="860" y="516"/>
                  </a:lnTo>
                  <a:lnTo>
                    <a:pt x="872" y="524"/>
                  </a:lnTo>
                  <a:lnTo>
                    <a:pt x="872" y="528"/>
                  </a:lnTo>
                  <a:lnTo>
                    <a:pt x="880" y="532"/>
                  </a:lnTo>
                  <a:lnTo>
                    <a:pt x="908" y="556"/>
                  </a:lnTo>
                  <a:lnTo>
                    <a:pt x="920" y="564"/>
                  </a:lnTo>
                  <a:lnTo>
                    <a:pt x="932" y="576"/>
                  </a:lnTo>
                  <a:lnTo>
                    <a:pt x="932" y="592"/>
                  </a:lnTo>
                  <a:lnTo>
                    <a:pt x="940" y="600"/>
                  </a:lnTo>
                  <a:lnTo>
                    <a:pt x="956" y="616"/>
                  </a:lnTo>
                  <a:lnTo>
                    <a:pt x="964" y="632"/>
                  </a:lnTo>
                  <a:lnTo>
                    <a:pt x="940" y="644"/>
                  </a:lnTo>
                  <a:lnTo>
                    <a:pt x="912" y="656"/>
                  </a:lnTo>
                  <a:lnTo>
                    <a:pt x="896" y="660"/>
                  </a:lnTo>
                  <a:lnTo>
                    <a:pt x="892" y="684"/>
                  </a:lnTo>
                  <a:lnTo>
                    <a:pt x="892" y="700"/>
                  </a:lnTo>
                  <a:lnTo>
                    <a:pt x="876" y="712"/>
                  </a:lnTo>
                  <a:lnTo>
                    <a:pt x="868" y="728"/>
                  </a:lnTo>
                  <a:lnTo>
                    <a:pt x="880" y="760"/>
                  </a:lnTo>
                  <a:lnTo>
                    <a:pt x="868" y="764"/>
                  </a:lnTo>
                  <a:lnTo>
                    <a:pt x="884" y="788"/>
                  </a:lnTo>
                  <a:lnTo>
                    <a:pt x="888" y="788"/>
                  </a:lnTo>
                  <a:lnTo>
                    <a:pt x="888" y="792"/>
                  </a:lnTo>
                  <a:lnTo>
                    <a:pt x="888" y="804"/>
                  </a:lnTo>
                  <a:lnTo>
                    <a:pt x="896" y="828"/>
                  </a:lnTo>
                  <a:lnTo>
                    <a:pt x="896" y="852"/>
                  </a:lnTo>
                  <a:lnTo>
                    <a:pt x="892" y="880"/>
                  </a:lnTo>
                  <a:lnTo>
                    <a:pt x="900" y="880"/>
                  </a:lnTo>
                  <a:lnTo>
                    <a:pt x="916" y="892"/>
                  </a:lnTo>
                  <a:lnTo>
                    <a:pt x="924" y="908"/>
                  </a:lnTo>
                  <a:lnTo>
                    <a:pt x="928" y="916"/>
                  </a:lnTo>
                  <a:lnTo>
                    <a:pt x="932" y="936"/>
                  </a:lnTo>
                  <a:lnTo>
                    <a:pt x="952" y="944"/>
                  </a:lnTo>
                  <a:lnTo>
                    <a:pt x="960" y="952"/>
                  </a:lnTo>
                  <a:lnTo>
                    <a:pt x="964" y="968"/>
                  </a:lnTo>
                  <a:lnTo>
                    <a:pt x="980" y="980"/>
                  </a:lnTo>
                  <a:lnTo>
                    <a:pt x="988" y="980"/>
                  </a:lnTo>
                  <a:lnTo>
                    <a:pt x="996" y="984"/>
                  </a:lnTo>
                  <a:lnTo>
                    <a:pt x="1020" y="1016"/>
                  </a:lnTo>
                  <a:lnTo>
                    <a:pt x="1028" y="1024"/>
                  </a:lnTo>
                  <a:lnTo>
                    <a:pt x="1048" y="1048"/>
                  </a:lnTo>
                  <a:lnTo>
                    <a:pt x="1056" y="1060"/>
                  </a:lnTo>
                  <a:lnTo>
                    <a:pt x="1064" y="1084"/>
                  </a:lnTo>
                  <a:lnTo>
                    <a:pt x="1072" y="1100"/>
                  </a:lnTo>
                  <a:lnTo>
                    <a:pt x="1084" y="1112"/>
                  </a:lnTo>
                  <a:lnTo>
                    <a:pt x="1096" y="1132"/>
                  </a:lnTo>
                  <a:lnTo>
                    <a:pt x="1108" y="1156"/>
                  </a:lnTo>
                  <a:lnTo>
                    <a:pt x="1096" y="1164"/>
                  </a:lnTo>
                  <a:lnTo>
                    <a:pt x="1100" y="1180"/>
                  </a:lnTo>
                  <a:lnTo>
                    <a:pt x="1120" y="1208"/>
                  </a:lnTo>
                  <a:lnTo>
                    <a:pt x="1128" y="1220"/>
                  </a:lnTo>
                  <a:lnTo>
                    <a:pt x="1152" y="1224"/>
                  </a:lnTo>
                  <a:lnTo>
                    <a:pt x="1168" y="1220"/>
                  </a:lnTo>
                  <a:lnTo>
                    <a:pt x="1176" y="1216"/>
                  </a:lnTo>
                  <a:lnTo>
                    <a:pt x="1192" y="1204"/>
                  </a:lnTo>
                  <a:lnTo>
                    <a:pt x="1200" y="1188"/>
                  </a:lnTo>
                  <a:lnTo>
                    <a:pt x="1224" y="1184"/>
                  </a:lnTo>
                  <a:lnTo>
                    <a:pt x="1252" y="1196"/>
                  </a:lnTo>
                  <a:lnTo>
                    <a:pt x="1272" y="1200"/>
                  </a:lnTo>
                  <a:lnTo>
                    <a:pt x="1284" y="1216"/>
                  </a:lnTo>
                  <a:lnTo>
                    <a:pt x="1292" y="1224"/>
                  </a:lnTo>
                  <a:lnTo>
                    <a:pt x="1300" y="1240"/>
                  </a:lnTo>
                  <a:lnTo>
                    <a:pt x="1304" y="1256"/>
                  </a:lnTo>
                  <a:lnTo>
                    <a:pt x="1316" y="1268"/>
                  </a:lnTo>
                  <a:lnTo>
                    <a:pt x="1320" y="1276"/>
                  </a:lnTo>
                  <a:lnTo>
                    <a:pt x="1328" y="1296"/>
                  </a:lnTo>
                  <a:lnTo>
                    <a:pt x="1328" y="1316"/>
                  </a:lnTo>
                  <a:lnTo>
                    <a:pt x="1332" y="1332"/>
                  </a:lnTo>
                  <a:lnTo>
                    <a:pt x="1352" y="1344"/>
                  </a:lnTo>
                  <a:lnTo>
                    <a:pt x="1364" y="1360"/>
                  </a:lnTo>
                  <a:lnTo>
                    <a:pt x="1364" y="1376"/>
                  </a:lnTo>
                  <a:lnTo>
                    <a:pt x="1380" y="1392"/>
                  </a:lnTo>
                  <a:lnTo>
                    <a:pt x="1372" y="1404"/>
                  </a:lnTo>
                  <a:lnTo>
                    <a:pt x="1344" y="1392"/>
                  </a:lnTo>
                  <a:lnTo>
                    <a:pt x="1340" y="1408"/>
                  </a:lnTo>
                  <a:lnTo>
                    <a:pt x="1344" y="1428"/>
                  </a:lnTo>
                  <a:lnTo>
                    <a:pt x="1352" y="1444"/>
                  </a:lnTo>
                  <a:lnTo>
                    <a:pt x="1352" y="1456"/>
                  </a:lnTo>
                  <a:lnTo>
                    <a:pt x="1356" y="1476"/>
                  </a:lnTo>
                  <a:lnTo>
                    <a:pt x="1352" y="1488"/>
                  </a:lnTo>
                  <a:lnTo>
                    <a:pt x="1356" y="1500"/>
                  </a:lnTo>
                  <a:lnTo>
                    <a:pt x="1360" y="1528"/>
                  </a:lnTo>
                  <a:lnTo>
                    <a:pt x="1376" y="1528"/>
                  </a:lnTo>
                  <a:lnTo>
                    <a:pt x="1380" y="1528"/>
                  </a:lnTo>
                  <a:lnTo>
                    <a:pt x="1404" y="1536"/>
                  </a:lnTo>
                  <a:lnTo>
                    <a:pt x="1412" y="1544"/>
                  </a:lnTo>
                  <a:lnTo>
                    <a:pt x="1416" y="1556"/>
                  </a:lnTo>
                  <a:lnTo>
                    <a:pt x="1420" y="1572"/>
                  </a:lnTo>
                  <a:lnTo>
                    <a:pt x="1428" y="1584"/>
                  </a:lnTo>
                  <a:lnTo>
                    <a:pt x="1432" y="1600"/>
                  </a:lnTo>
                  <a:lnTo>
                    <a:pt x="1432" y="1616"/>
                  </a:lnTo>
                  <a:lnTo>
                    <a:pt x="1432" y="1628"/>
                  </a:lnTo>
                  <a:lnTo>
                    <a:pt x="1440" y="1644"/>
                  </a:lnTo>
                  <a:lnTo>
                    <a:pt x="1444" y="1660"/>
                  </a:lnTo>
                  <a:lnTo>
                    <a:pt x="1460" y="1672"/>
                  </a:lnTo>
                  <a:lnTo>
                    <a:pt x="1464" y="1684"/>
                  </a:lnTo>
                  <a:lnTo>
                    <a:pt x="1464" y="1696"/>
                  </a:lnTo>
                  <a:lnTo>
                    <a:pt x="1464" y="1708"/>
                  </a:lnTo>
                  <a:lnTo>
                    <a:pt x="1464" y="1732"/>
                  </a:lnTo>
                  <a:lnTo>
                    <a:pt x="1472" y="1736"/>
                  </a:lnTo>
                  <a:lnTo>
                    <a:pt x="1476" y="1736"/>
                  </a:lnTo>
                  <a:lnTo>
                    <a:pt x="1488" y="1740"/>
                  </a:lnTo>
                  <a:lnTo>
                    <a:pt x="1508" y="1736"/>
                  </a:lnTo>
                  <a:lnTo>
                    <a:pt x="1516" y="1732"/>
                  </a:lnTo>
                  <a:lnTo>
                    <a:pt x="1536" y="1740"/>
                  </a:lnTo>
                  <a:lnTo>
                    <a:pt x="1548" y="1740"/>
                  </a:lnTo>
                  <a:lnTo>
                    <a:pt x="1560" y="1752"/>
                  </a:lnTo>
                  <a:lnTo>
                    <a:pt x="1552" y="1764"/>
                  </a:lnTo>
                  <a:lnTo>
                    <a:pt x="1544" y="1780"/>
                  </a:lnTo>
                  <a:lnTo>
                    <a:pt x="1532" y="1800"/>
                  </a:lnTo>
                  <a:lnTo>
                    <a:pt x="1520" y="1804"/>
                  </a:lnTo>
                  <a:lnTo>
                    <a:pt x="1516" y="1816"/>
                  </a:lnTo>
                  <a:lnTo>
                    <a:pt x="1524" y="1836"/>
                  </a:lnTo>
                  <a:lnTo>
                    <a:pt x="1520" y="1856"/>
                  </a:lnTo>
                  <a:lnTo>
                    <a:pt x="1516" y="1872"/>
                  </a:lnTo>
                  <a:lnTo>
                    <a:pt x="1504" y="1888"/>
                  </a:lnTo>
                  <a:lnTo>
                    <a:pt x="1508" y="1900"/>
                  </a:lnTo>
                  <a:lnTo>
                    <a:pt x="1508" y="1920"/>
                  </a:lnTo>
                  <a:lnTo>
                    <a:pt x="1528" y="1936"/>
                  </a:lnTo>
                  <a:lnTo>
                    <a:pt x="1528" y="1948"/>
                  </a:lnTo>
                  <a:lnTo>
                    <a:pt x="1528" y="1952"/>
                  </a:lnTo>
                  <a:lnTo>
                    <a:pt x="1532" y="1964"/>
                  </a:lnTo>
                  <a:lnTo>
                    <a:pt x="1536" y="1984"/>
                  </a:lnTo>
                  <a:lnTo>
                    <a:pt x="1536" y="1992"/>
                  </a:lnTo>
                  <a:lnTo>
                    <a:pt x="1512" y="1996"/>
                  </a:lnTo>
                  <a:lnTo>
                    <a:pt x="1496" y="1992"/>
                  </a:lnTo>
                  <a:lnTo>
                    <a:pt x="1484" y="1988"/>
                  </a:lnTo>
                  <a:lnTo>
                    <a:pt x="1472" y="1984"/>
                  </a:lnTo>
                  <a:lnTo>
                    <a:pt x="1452" y="1968"/>
                  </a:lnTo>
                  <a:lnTo>
                    <a:pt x="1436" y="1972"/>
                  </a:lnTo>
                  <a:lnTo>
                    <a:pt x="1436" y="1992"/>
                  </a:lnTo>
                  <a:lnTo>
                    <a:pt x="1416" y="2000"/>
                  </a:lnTo>
                  <a:lnTo>
                    <a:pt x="1404" y="1988"/>
                  </a:lnTo>
                  <a:lnTo>
                    <a:pt x="1400" y="1972"/>
                  </a:lnTo>
                  <a:lnTo>
                    <a:pt x="1396" y="1964"/>
                  </a:lnTo>
                  <a:lnTo>
                    <a:pt x="1392" y="1952"/>
                  </a:lnTo>
                  <a:lnTo>
                    <a:pt x="1392" y="1948"/>
                  </a:lnTo>
                  <a:lnTo>
                    <a:pt x="1388" y="1944"/>
                  </a:lnTo>
                  <a:lnTo>
                    <a:pt x="1384" y="1936"/>
                  </a:lnTo>
                  <a:lnTo>
                    <a:pt x="1376" y="1928"/>
                  </a:lnTo>
                  <a:lnTo>
                    <a:pt x="1372" y="1920"/>
                  </a:lnTo>
                  <a:lnTo>
                    <a:pt x="1368" y="1916"/>
                  </a:lnTo>
                  <a:lnTo>
                    <a:pt x="1364" y="1912"/>
                  </a:lnTo>
                  <a:lnTo>
                    <a:pt x="1352" y="1900"/>
                  </a:lnTo>
                  <a:lnTo>
                    <a:pt x="1348" y="1896"/>
                  </a:lnTo>
                  <a:lnTo>
                    <a:pt x="1340" y="1888"/>
                  </a:lnTo>
                  <a:lnTo>
                    <a:pt x="1340" y="1884"/>
                  </a:lnTo>
                  <a:lnTo>
                    <a:pt x="1332" y="1880"/>
                  </a:lnTo>
                  <a:lnTo>
                    <a:pt x="1328" y="1876"/>
                  </a:lnTo>
                  <a:lnTo>
                    <a:pt x="1324" y="1872"/>
                  </a:lnTo>
                  <a:lnTo>
                    <a:pt x="1316" y="1868"/>
                  </a:lnTo>
                  <a:lnTo>
                    <a:pt x="1312" y="1864"/>
                  </a:lnTo>
                  <a:lnTo>
                    <a:pt x="1288" y="1840"/>
                  </a:lnTo>
                  <a:lnTo>
                    <a:pt x="1272" y="1820"/>
                  </a:lnTo>
                  <a:lnTo>
                    <a:pt x="1268" y="1816"/>
                  </a:lnTo>
                  <a:lnTo>
                    <a:pt x="1264" y="1808"/>
                  </a:lnTo>
                  <a:lnTo>
                    <a:pt x="1260" y="1804"/>
                  </a:lnTo>
                  <a:lnTo>
                    <a:pt x="1248" y="1792"/>
                  </a:lnTo>
                  <a:lnTo>
                    <a:pt x="1244" y="1788"/>
                  </a:lnTo>
                  <a:lnTo>
                    <a:pt x="1232" y="1772"/>
                  </a:lnTo>
                  <a:lnTo>
                    <a:pt x="1228" y="1768"/>
                  </a:lnTo>
                  <a:lnTo>
                    <a:pt x="1220" y="1760"/>
                  </a:lnTo>
                  <a:lnTo>
                    <a:pt x="1216" y="1752"/>
                  </a:lnTo>
                  <a:lnTo>
                    <a:pt x="1212" y="1752"/>
                  </a:lnTo>
                  <a:lnTo>
                    <a:pt x="1184" y="1724"/>
                  </a:lnTo>
                  <a:lnTo>
                    <a:pt x="1180" y="1716"/>
                  </a:lnTo>
                  <a:lnTo>
                    <a:pt x="1172" y="1712"/>
                  </a:lnTo>
                  <a:lnTo>
                    <a:pt x="1160" y="1700"/>
                  </a:lnTo>
                  <a:lnTo>
                    <a:pt x="1152" y="1700"/>
                  </a:lnTo>
                  <a:lnTo>
                    <a:pt x="1144" y="1696"/>
                  </a:lnTo>
                  <a:lnTo>
                    <a:pt x="1132" y="1668"/>
                  </a:lnTo>
                  <a:lnTo>
                    <a:pt x="1132" y="1660"/>
                  </a:lnTo>
                  <a:lnTo>
                    <a:pt x="1128" y="1640"/>
                  </a:lnTo>
                  <a:lnTo>
                    <a:pt x="1120" y="1632"/>
                  </a:lnTo>
                  <a:lnTo>
                    <a:pt x="1112" y="1612"/>
                  </a:lnTo>
                  <a:lnTo>
                    <a:pt x="1108" y="1608"/>
                  </a:lnTo>
                  <a:lnTo>
                    <a:pt x="1104" y="1604"/>
                  </a:lnTo>
                  <a:lnTo>
                    <a:pt x="1100" y="1596"/>
                  </a:lnTo>
                  <a:lnTo>
                    <a:pt x="1092" y="1592"/>
                  </a:lnTo>
                  <a:lnTo>
                    <a:pt x="1088" y="1584"/>
                  </a:lnTo>
                  <a:lnTo>
                    <a:pt x="1080" y="1580"/>
                  </a:lnTo>
                  <a:lnTo>
                    <a:pt x="1068" y="1568"/>
                  </a:lnTo>
                  <a:lnTo>
                    <a:pt x="1060" y="1552"/>
                  </a:lnTo>
                  <a:lnTo>
                    <a:pt x="1048" y="1532"/>
                  </a:lnTo>
                  <a:lnTo>
                    <a:pt x="1044" y="1528"/>
                  </a:lnTo>
                  <a:lnTo>
                    <a:pt x="1036" y="1524"/>
                  </a:lnTo>
                  <a:lnTo>
                    <a:pt x="1028" y="1516"/>
                  </a:lnTo>
                  <a:lnTo>
                    <a:pt x="1024" y="1512"/>
                  </a:lnTo>
                  <a:lnTo>
                    <a:pt x="1016" y="1508"/>
                  </a:lnTo>
                  <a:lnTo>
                    <a:pt x="1004" y="1492"/>
                  </a:lnTo>
                  <a:lnTo>
                    <a:pt x="1004" y="1484"/>
                  </a:lnTo>
                  <a:lnTo>
                    <a:pt x="996" y="1464"/>
                  </a:lnTo>
                  <a:lnTo>
                    <a:pt x="996" y="1460"/>
                  </a:lnTo>
                  <a:lnTo>
                    <a:pt x="984" y="1440"/>
                  </a:lnTo>
                  <a:lnTo>
                    <a:pt x="980" y="1436"/>
                  </a:lnTo>
                  <a:lnTo>
                    <a:pt x="972" y="1416"/>
                  </a:lnTo>
                  <a:lnTo>
                    <a:pt x="968" y="1408"/>
                  </a:lnTo>
                  <a:lnTo>
                    <a:pt x="964" y="1404"/>
                  </a:lnTo>
                  <a:lnTo>
                    <a:pt x="956" y="1392"/>
                  </a:lnTo>
                  <a:lnTo>
                    <a:pt x="944" y="1380"/>
                  </a:lnTo>
                  <a:lnTo>
                    <a:pt x="928" y="1360"/>
                  </a:lnTo>
                  <a:lnTo>
                    <a:pt x="920" y="1356"/>
                  </a:lnTo>
                  <a:lnTo>
                    <a:pt x="920" y="1352"/>
                  </a:lnTo>
                  <a:lnTo>
                    <a:pt x="912" y="1348"/>
                  </a:lnTo>
                  <a:lnTo>
                    <a:pt x="908" y="1344"/>
                  </a:lnTo>
                  <a:lnTo>
                    <a:pt x="896" y="1332"/>
                  </a:lnTo>
                  <a:lnTo>
                    <a:pt x="884" y="1320"/>
                  </a:lnTo>
                  <a:lnTo>
                    <a:pt x="880" y="1316"/>
                  </a:lnTo>
                  <a:lnTo>
                    <a:pt x="848" y="1288"/>
                  </a:lnTo>
                  <a:lnTo>
                    <a:pt x="836" y="1276"/>
                  </a:lnTo>
                  <a:lnTo>
                    <a:pt x="832" y="1276"/>
                  </a:lnTo>
                  <a:lnTo>
                    <a:pt x="808" y="1256"/>
                  </a:lnTo>
                  <a:lnTo>
                    <a:pt x="800" y="1252"/>
                  </a:lnTo>
                  <a:lnTo>
                    <a:pt x="796" y="1248"/>
                  </a:lnTo>
                  <a:lnTo>
                    <a:pt x="788" y="1244"/>
                  </a:lnTo>
                  <a:lnTo>
                    <a:pt x="768" y="1224"/>
                  </a:lnTo>
                  <a:lnTo>
                    <a:pt x="744" y="1204"/>
                  </a:lnTo>
                  <a:lnTo>
                    <a:pt x="728" y="1192"/>
                  </a:lnTo>
                  <a:lnTo>
                    <a:pt x="716" y="1184"/>
                  </a:lnTo>
                  <a:lnTo>
                    <a:pt x="696" y="1164"/>
                  </a:lnTo>
                  <a:lnTo>
                    <a:pt x="692" y="1164"/>
                  </a:lnTo>
                  <a:lnTo>
                    <a:pt x="688" y="1160"/>
                  </a:lnTo>
                  <a:lnTo>
                    <a:pt x="680" y="1156"/>
                  </a:lnTo>
                  <a:lnTo>
                    <a:pt x="680" y="1152"/>
                  </a:lnTo>
                  <a:lnTo>
                    <a:pt x="676" y="1152"/>
                  </a:lnTo>
                  <a:lnTo>
                    <a:pt x="668" y="1148"/>
                  </a:lnTo>
                  <a:lnTo>
                    <a:pt x="660" y="1140"/>
                  </a:lnTo>
                  <a:lnTo>
                    <a:pt x="644" y="1128"/>
                  </a:lnTo>
                  <a:lnTo>
                    <a:pt x="636" y="1124"/>
                  </a:lnTo>
                  <a:lnTo>
                    <a:pt x="612" y="1104"/>
                  </a:lnTo>
                  <a:lnTo>
                    <a:pt x="612" y="1100"/>
                  </a:lnTo>
                  <a:lnTo>
                    <a:pt x="580" y="1072"/>
                  </a:lnTo>
                  <a:lnTo>
                    <a:pt x="568" y="1064"/>
                  </a:lnTo>
                  <a:lnTo>
                    <a:pt x="556" y="1052"/>
                  </a:lnTo>
                  <a:lnTo>
                    <a:pt x="548" y="1048"/>
                  </a:lnTo>
                  <a:lnTo>
                    <a:pt x="544" y="1040"/>
                  </a:lnTo>
                  <a:lnTo>
                    <a:pt x="540" y="1036"/>
                  </a:lnTo>
                  <a:lnTo>
                    <a:pt x="536" y="1028"/>
                  </a:lnTo>
                  <a:lnTo>
                    <a:pt x="536" y="1024"/>
                  </a:lnTo>
                  <a:lnTo>
                    <a:pt x="536" y="1012"/>
                  </a:lnTo>
                  <a:lnTo>
                    <a:pt x="532" y="1004"/>
                  </a:lnTo>
                  <a:lnTo>
                    <a:pt x="528" y="996"/>
                  </a:lnTo>
                  <a:lnTo>
                    <a:pt x="516" y="980"/>
                  </a:lnTo>
                  <a:lnTo>
                    <a:pt x="496" y="956"/>
                  </a:lnTo>
                  <a:lnTo>
                    <a:pt x="496" y="948"/>
                  </a:lnTo>
                  <a:lnTo>
                    <a:pt x="488" y="936"/>
                  </a:lnTo>
                  <a:lnTo>
                    <a:pt x="480" y="920"/>
                  </a:lnTo>
                  <a:lnTo>
                    <a:pt x="464" y="884"/>
                  </a:lnTo>
                  <a:lnTo>
                    <a:pt x="460" y="880"/>
                  </a:lnTo>
                  <a:lnTo>
                    <a:pt x="456" y="872"/>
                  </a:lnTo>
                  <a:lnTo>
                    <a:pt x="452" y="868"/>
                  </a:lnTo>
                  <a:lnTo>
                    <a:pt x="448" y="860"/>
                  </a:lnTo>
                  <a:lnTo>
                    <a:pt x="444" y="860"/>
                  </a:lnTo>
                  <a:lnTo>
                    <a:pt x="440" y="852"/>
                  </a:lnTo>
                  <a:lnTo>
                    <a:pt x="436" y="848"/>
                  </a:lnTo>
                  <a:lnTo>
                    <a:pt x="428" y="844"/>
                  </a:lnTo>
                  <a:lnTo>
                    <a:pt x="424" y="840"/>
                  </a:lnTo>
                  <a:lnTo>
                    <a:pt x="416" y="836"/>
                  </a:lnTo>
                  <a:lnTo>
                    <a:pt x="412" y="812"/>
                  </a:lnTo>
                  <a:lnTo>
                    <a:pt x="412" y="808"/>
                  </a:lnTo>
                  <a:lnTo>
                    <a:pt x="400" y="800"/>
                  </a:lnTo>
                  <a:lnTo>
                    <a:pt x="380" y="776"/>
                  </a:lnTo>
                  <a:lnTo>
                    <a:pt x="376" y="772"/>
                  </a:lnTo>
                  <a:lnTo>
                    <a:pt x="368" y="764"/>
                  </a:lnTo>
                  <a:lnTo>
                    <a:pt x="340" y="748"/>
                  </a:lnTo>
                  <a:lnTo>
                    <a:pt x="332" y="744"/>
                  </a:lnTo>
                  <a:lnTo>
                    <a:pt x="324" y="740"/>
                  </a:lnTo>
                  <a:lnTo>
                    <a:pt x="320" y="736"/>
                  </a:lnTo>
                  <a:lnTo>
                    <a:pt x="308" y="732"/>
                  </a:lnTo>
                  <a:lnTo>
                    <a:pt x="300" y="728"/>
                  </a:lnTo>
                  <a:lnTo>
                    <a:pt x="292" y="728"/>
                  </a:lnTo>
                  <a:lnTo>
                    <a:pt x="280" y="724"/>
                  </a:lnTo>
                  <a:lnTo>
                    <a:pt x="260" y="716"/>
                  </a:lnTo>
                  <a:lnTo>
                    <a:pt x="244" y="716"/>
                  </a:lnTo>
                  <a:lnTo>
                    <a:pt x="236" y="712"/>
                  </a:lnTo>
                  <a:lnTo>
                    <a:pt x="232" y="708"/>
                  </a:lnTo>
                  <a:lnTo>
                    <a:pt x="224" y="704"/>
                  </a:lnTo>
                  <a:lnTo>
                    <a:pt x="220" y="700"/>
                  </a:lnTo>
                  <a:lnTo>
                    <a:pt x="208" y="696"/>
                  </a:lnTo>
                  <a:lnTo>
                    <a:pt x="204" y="692"/>
                  </a:lnTo>
                  <a:lnTo>
                    <a:pt x="196" y="688"/>
                  </a:lnTo>
                  <a:lnTo>
                    <a:pt x="188" y="688"/>
                  </a:lnTo>
                  <a:lnTo>
                    <a:pt x="180" y="684"/>
                  </a:lnTo>
                  <a:lnTo>
                    <a:pt x="172" y="684"/>
                  </a:lnTo>
                  <a:lnTo>
                    <a:pt x="164" y="684"/>
                  </a:lnTo>
                  <a:lnTo>
                    <a:pt x="152" y="680"/>
                  </a:lnTo>
                  <a:lnTo>
                    <a:pt x="132" y="652"/>
                  </a:lnTo>
                  <a:lnTo>
                    <a:pt x="128" y="644"/>
                  </a:lnTo>
                  <a:lnTo>
                    <a:pt x="120" y="632"/>
                  </a:lnTo>
                  <a:lnTo>
                    <a:pt x="88" y="604"/>
                  </a:lnTo>
                  <a:lnTo>
                    <a:pt x="84" y="600"/>
                  </a:lnTo>
                  <a:lnTo>
                    <a:pt x="76" y="592"/>
                  </a:lnTo>
                  <a:lnTo>
                    <a:pt x="68" y="592"/>
                  </a:lnTo>
                  <a:lnTo>
                    <a:pt x="60" y="588"/>
                  </a:lnTo>
                  <a:lnTo>
                    <a:pt x="56" y="588"/>
                  </a:lnTo>
                  <a:lnTo>
                    <a:pt x="48" y="584"/>
                  </a:lnTo>
                  <a:lnTo>
                    <a:pt x="40" y="584"/>
                  </a:lnTo>
                  <a:lnTo>
                    <a:pt x="36" y="584"/>
                  </a:lnTo>
                  <a:lnTo>
                    <a:pt x="28" y="584"/>
                  </a:lnTo>
                  <a:lnTo>
                    <a:pt x="20" y="588"/>
                  </a:lnTo>
                  <a:lnTo>
                    <a:pt x="12" y="580"/>
                  </a:lnTo>
                  <a:lnTo>
                    <a:pt x="4" y="524"/>
                  </a:lnTo>
                  <a:lnTo>
                    <a:pt x="4" y="504"/>
                  </a:lnTo>
                  <a:lnTo>
                    <a:pt x="4" y="496"/>
                  </a:lnTo>
                  <a:lnTo>
                    <a:pt x="8" y="488"/>
                  </a:lnTo>
                  <a:lnTo>
                    <a:pt x="4" y="472"/>
                  </a:lnTo>
                  <a:lnTo>
                    <a:pt x="4" y="468"/>
                  </a:lnTo>
                  <a:lnTo>
                    <a:pt x="0" y="456"/>
                  </a:lnTo>
                  <a:lnTo>
                    <a:pt x="0" y="452"/>
                  </a:lnTo>
                  <a:lnTo>
                    <a:pt x="0" y="444"/>
                  </a:lnTo>
                  <a:lnTo>
                    <a:pt x="4" y="440"/>
                  </a:lnTo>
                  <a:lnTo>
                    <a:pt x="4" y="428"/>
                  </a:lnTo>
                  <a:lnTo>
                    <a:pt x="8" y="424"/>
                  </a:lnTo>
                  <a:lnTo>
                    <a:pt x="12" y="412"/>
                  </a:lnTo>
                  <a:lnTo>
                    <a:pt x="16" y="404"/>
                  </a:lnTo>
                  <a:lnTo>
                    <a:pt x="20" y="400"/>
                  </a:lnTo>
                  <a:lnTo>
                    <a:pt x="24" y="392"/>
                  </a:lnTo>
                  <a:lnTo>
                    <a:pt x="28" y="388"/>
                  </a:lnTo>
                  <a:lnTo>
                    <a:pt x="32" y="384"/>
                  </a:lnTo>
                  <a:lnTo>
                    <a:pt x="40" y="376"/>
                  </a:lnTo>
                  <a:lnTo>
                    <a:pt x="44" y="368"/>
                  </a:lnTo>
                  <a:lnTo>
                    <a:pt x="48" y="360"/>
                  </a:lnTo>
                  <a:lnTo>
                    <a:pt x="56" y="348"/>
                  </a:lnTo>
                  <a:lnTo>
                    <a:pt x="60" y="340"/>
                  </a:lnTo>
                  <a:lnTo>
                    <a:pt x="64" y="332"/>
                  </a:lnTo>
                  <a:lnTo>
                    <a:pt x="64" y="324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116" y="300"/>
                  </a:lnTo>
                  <a:lnTo>
                    <a:pt x="136" y="304"/>
                  </a:lnTo>
                  <a:lnTo>
                    <a:pt x="148" y="296"/>
                  </a:lnTo>
                  <a:lnTo>
                    <a:pt x="152" y="284"/>
                  </a:lnTo>
                  <a:lnTo>
                    <a:pt x="168" y="272"/>
                  </a:lnTo>
                  <a:lnTo>
                    <a:pt x="172" y="268"/>
                  </a:lnTo>
                  <a:lnTo>
                    <a:pt x="180" y="264"/>
                  </a:lnTo>
                  <a:lnTo>
                    <a:pt x="192" y="268"/>
                  </a:lnTo>
                  <a:lnTo>
                    <a:pt x="204" y="268"/>
                  </a:lnTo>
                  <a:lnTo>
                    <a:pt x="212" y="264"/>
                  </a:lnTo>
                  <a:lnTo>
                    <a:pt x="228" y="264"/>
                  </a:lnTo>
                  <a:lnTo>
                    <a:pt x="236" y="244"/>
                  </a:lnTo>
                  <a:lnTo>
                    <a:pt x="228" y="228"/>
                  </a:lnTo>
                  <a:lnTo>
                    <a:pt x="236" y="200"/>
                  </a:lnTo>
                  <a:lnTo>
                    <a:pt x="252" y="196"/>
                  </a:lnTo>
                  <a:lnTo>
                    <a:pt x="256" y="196"/>
                  </a:lnTo>
                  <a:lnTo>
                    <a:pt x="276" y="192"/>
                  </a:lnTo>
                  <a:lnTo>
                    <a:pt x="288" y="188"/>
                  </a:lnTo>
                  <a:lnTo>
                    <a:pt x="300" y="184"/>
                  </a:lnTo>
                  <a:lnTo>
                    <a:pt x="312" y="168"/>
                  </a:lnTo>
                  <a:lnTo>
                    <a:pt x="320" y="160"/>
                  </a:lnTo>
                  <a:lnTo>
                    <a:pt x="320" y="156"/>
                  </a:lnTo>
                  <a:lnTo>
                    <a:pt x="332" y="140"/>
                  </a:lnTo>
                  <a:lnTo>
                    <a:pt x="340" y="128"/>
                  </a:lnTo>
                  <a:lnTo>
                    <a:pt x="352" y="116"/>
                  </a:lnTo>
                  <a:lnTo>
                    <a:pt x="356" y="116"/>
                  </a:lnTo>
                  <a:lnTo>
                    <a:pt x="360" y="108"/>
                  </a:lnTo>
                  <a:lnTo>
                    <a:pt x="372" y="96"/>
                  </a:lnTo>
                  <a:lnTo>
                    <a:pt x="376" y="80"/>
                  </a:lnTo>
                  <a:lnTo>
                    <a:pt x="380" y="64"/>
                  </a:lnTo>
                  <a:lnTo>
                    <a:pt x="392" y="44"/>
                  </a:lnTo>
                  <a:lnTo>
                    <a:pt x="396" y="40"/>
                  </a:lnTo>
                  <a:lnTo>
                    <a:pt x="404" y="28"/>
                  </a:lnTo>
                  <a:lnTo>
                    <a:pt x="388" y="2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20" y="4"/>
                  </a:lnTo>
                  <a:lnTo>
                    <a:pt x="440" y="4"/>
                  </a:lnTo>
                  <a:lnTo>
                    <a:pt x="452" y="8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1" name="Freeform 2491">
              <a:extLst>
                <a:ext uri="{FF2B5EF4-FFF2-40B4-BE49-F238E27FC236}">
                  <a16:creationId xmlns:a16="http://schemas.microsoft.com/office/drawing/2014/main" id="{4D3FEE39-C282-1705-C195-580A2FF014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8747" y="4170168"/>
              <a:ext cx="611188" cy="277813"/>
            </a:xfrm>
            <a:custGeom>
              <a:avLst/>
              <a:gdLst>
                <a:gd name="T0" fmla="*/ 776 w 1336"/>
                <a:gd name="T1" fmla="*/ 76 h 608"/>
                <a:gd name="T2" fmla="*/ 804 w 1336"/>
                <a:gd name="T3" fmla="*/ 108 h 608"/>
                <a:gd name="T4" fmla="*/ 816 w 1336"/>
                <a:gd name="T5" fmla="*/ 192 h 608"/>
                <a:gd name="T6" fmla="*/ 876 w 1336"/>
                <a:gd name="T7" fmla="*/ 236 h 608"/>
                <a:gd name="T8" fmla="*/ 932 w 1336"/>
                <a:gd name="T9" fmla="*/ 260 h 608"/>
                <a:gd name="T10" fmla="*/ 1000 w 1336"/>
                <a:gd name="T11" fmla="*/ 288 h 608"/>
                <a:gd name="T12" fmla="*/ 1048 w 1336"/>
                <a:gd name="T13" fmla="*/ 268 h 608"/>
                <a:gd name="T14" fmla="*/ 1076 w 1336"/>
                <a:gd name="T15" fmla="*/ 188 h 608"/>
                <a:gd name="T16" fmla="*/ 1152 w 1336"/>
                <a:gd name="T17" fmla="*/ 220 h 608"/>
                <a:gd name="T18" fmla="*/ 1188 w 1336"/>
                <a:gd name="T19" fmla="*/ 236 h 608"/>
                <a:gd name="T20" fmla="*/ 1232 w 1336"/>
                <a:gd name="T21" fmla="*/ 252 h 608"/>
                <a:gd name="T22" fmla="*/ 1312 w 1336"/>
                <a:gd name="T23" fmla="*/ 256 h 608"/>
                <a:gd name="T24" fmla="*/ 1320 w 1336"/>
                <a:gd name="T25" fmla="*/ 376 h 608"/>
                <a:gd name="T26" fmla="*/ 1328 w 1336"/>
                <a:gd name="T27" fmla="*/ 488 h 608"/>
                <a:gd name="T28" fmla="*/ 1172 w 1336"/>
                <a:gd name="T29" fmla="*/ 572 h 608"/>
                <a:gd name="T30" fmla="*/ 1136 w 1336"/>
                <a:gd name="T31" fmla="*/ 520 h 608"/>
                <a:gd name="T32" fmla="*/ 1064 w 1336"/>
                <a:gd name="T33" fmla="*/ 504 h 608"/>
                <a:gd name="T34" fmla="*/ 1052 w 1336"/>
                <a:gd name="T35" fmla="*/ 460 h 608"/>
                <a:gd name="T36" fmla="*/ 1020 w 1336"/>
                <a:gd name="T37" fmla="*/ 396 h 608"/>
                <a:gd name="T38" fmla="*/ 984 w 1336"/>
                <a:gd name="T39" fmla="*/ 344 h 608"/>
                <a:gd name="T40" fmla="*/ 956 w 1336"/>
                <a:gd name="T41" fmla="*/ 312 h 608"/>
                <a:gd name="T42" fmla="*/ 904 w 1336"/>
                <a:gd name="T43" fmla="*/ 304 h 608"/>
                <a:gd name="T44" fmla="*/ 836 w 1336"/>
                <a:gd name="T45" fmla="*/ 356 h 608"/>
                <a:gd name="T46" fmla="*/ 796 w 1336"/>
                <a:gd name="T47" fmla="*/ 396 h 608"/>
                <a:gd name="T48" fmla="*/ 748 w 1336"/>
                <a:gd name="T49" fmla="*/ 448 h 608"/>
                <a:gd name="T50" fmla="*/ 688 w 1336"/>
                <a:gd name="T51" fmla="*/ 468 h 608"/>
                <a:gd name="T52" fmla="*/ 648 w 1336"/>
                <a:gd name="T53" fmla="*/ 516 h 608"/>
                <a:gd name="T54" fmla="*/ 600 w 1336"/>
                <a:gd name="T55" fmla="*/ 572 h 608"/>
                <a:gd name="T56" fmla="*/ 564 w 1336"/>
                <a:gd name="T57" fmla="*/ 528 h 608"/>
                <a:gd name="T58" fmla="*/ 496 w 1336"/>
                <a:gd name="T59" fmla="*/ 504 h 608"/>
                <a:gd name="T60" fmla="*/ 464 w 1336"/>
                <a:gd name="T61" fmla="*/ 432 h 608"/>
                <a:gd name="T62" fmla="*/ 460 w 1336"/>
                <a:gd name="T63" fmla="*/ 364 h 608"/>
                <a:gd name="T64" fmla="*/ 424 w 1336"/>
                <a:gd name="T65" fmla="*/ 352 h 608"/>
                <a:gd name="T66" fmla="*/ 364 w 1336"/>
                <a:gd name="T67" fmla="*/ 316 h 608"/>
                <a:gd name="T68" fmla="*/ 332 w 1336"/>
                <a:gd name="T69" fmla="*/ 364 h 608"/>
                <a:gd name="T70" fmla="*/ 324 w 1336"/>
                <a:gd name="T71" fmla="*/ 408 h 608"/>
                <a:gd name="T72" fmla="*/ 320 w 1336"/>
                <a:gd name="T73" fmla="*/ 468 h 608"/>
                <a:gd name="T74" fmla="*/ 276 w 1336"/>
                <a:gd name="T75" fmla="*/ 532 h 608"/>
                <a:gd name="T76" fmla="*/ 240 w 1336"/>
                <a:gd name="T77" fmla="*/ 608 h 608"/>
                <a:gd name="T78" fmla="*/ 220 w 1336"/>
                <a:gd name="T79" fmla="*/ 544 h 608"/>
                <a:gd name="T80" fmla="*/ 188 w 1336"/>
                <a:gd name="T81" fmla="*/ 480 h 608"/>
                <a:gd name="T82" fmla="*/ 140 w 1336"/>
                <a:gd name="T83" fmla="*/ 444 h 608"/>
                <a:gd name="T84" fmla="*/ 88 w 1336"/>
                <a:gd name="T85" fmla="*/ 420 h 608"/>
                <a:gd name="T86" fmla="*/ 36 w 1336"/>
                <a:gd name="T87" fmla="*/ 380 h 608"/>
                <a:gd name="T88" fmla="*/ 28 w 1336"/>
                <a:gd name="T89" fmla="*/ 316 h 608"/>
                <a:gd name="T90" fmla="*/ 12 w 1336"/>
                <a:gd name="T91" fmla="*/ 260 h 608"/>
                <a:gd name="T92" fmla="*/ 60 w 1336"/>
                <a:gd name="T93" fmla="*/ 204 h 608"/>
                <a:gd name="T94" fmla="*/ 200 w 1336"/>
                <a:gd name="T95" fmla="*/ 148 h 608"/>
                <a:gd name="T96" fmla="*/ 224 w 1336"/>
                <a:gd name="T97" fmla="*/ 136 h 608"/>
                <a:gd name="T98" fmla="*/ 260 w 1336"/>
                <a:gd name="T99" fmla="*/ 128 h 608"/>
                <a:gd name="T100" fmla="*/ 324 w 1336"/>
                <a:gd name="T101" fmla="*/ 112 h 608"/>
                <a:gd name="T102" fmla="*/ 428 w 1336"/>
                <a:gd name="T103" fmla="*/ 108 h 608"/>
                <a:gd name="T104" fmla="*/ 468 w 1336"/>
                <a:gd name="T105" fmla="*/ 108 h 608"/>
                <a:gd name="T106" fmla="*/ 512 w 1336"/>
                <a:gd name="T107" fmla="*/ 96 h 608"/>
                <a:gd name="T108" fmla="*/ 540 w 1336"/>
                <a:gd name="T109" fmla="*/ 80 h 608"/>
                <a:gd name="T110" fmla="*/ 564 w 1336"/>
                <a:gd name="T111" fmla="*/ 56 h 608"/>
                <a:gd name="T112" fmla="*/ 604 w 1336"/>
                <a:gd name="T113" fmla="*/ 20 h 608"/>
                <a:gd name="T114" fmla="*/ 648 w 1336"/>
                <a:gd name="T115" fmla="*/ 8 h 608"/>
                <a:gd name="T116" fmla="*/ 692 w 1336"/>
                <a:gd name="T117" fmla="*/ 2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36" h="608">
                  <a:moveTo>
                    <a:pt x="708" y="72"/>
                  </a:moveTo>
                  <a:lnTo>
                    <a:pt x="728" y="80"/>
                  </a:lnTo>
                  <a:lnTo>
                    <a:pt x="736" y="76"/>
                  </a:lnTo>
                  <a:lnTo>
                    <a:pt x="760" y="76"/>
                  </a:lnTo>
                  <a:lnTo>
                    <a:pt x="776" y="76"/>
                  </a:lnTo>
                  <a:lnTo>
                    <a:pt x="792" y="76"/>
                  </a:lnTo>
                  <a:lnTo>
                    <a:pt x="800" y="72"/>
                  </a:lnTo>
                  <a:lnTo>
                    <a:pt x="804" y="72"/>
                  </a:lnTo>
                  <a:lnTo>
                    <a:pt x="804" y="92"/>
                  </a:lnTo>
                  <a:lnTo>
                    <a:pt x="804" y="108"/>
                  </a:lnTo>
                  <a:lnTo>
                    <a:pt x="804" y="116"/>
                  </a:lnTo>
                  <a:lnTo>
                    <a:pt x="808" y="124"/>
                  </a:lnTo>
                  <a:lnTo>
                    <a:pt x="808" y="148"/>
                  </a:lnTo>
                  <a:lnTo>
                    <a:pt x="816" y="168"/>
                  </a:lnTo>
                  <a:lnTo>
                    <a:pt x="816" y="192"/>
                  </a:lnTo>
                  <a:lnTo>
                    <a:pt x="816" y="204"/>
                  </a:lnTo>
                  <a:lnTo>
                    <a:pt x="832" y="220"/>
                  </a:lnTo>
                  <a:lnTo>
                    <a:pt x="844" y="232"/>
                  </a:lnTo>
                  <a:lnTo>
                    <a:pt x="860" y="228"/>
                  </a:lnTo>
                  <a:lnTo>
                    <a:pt x="876" y="236"/>
                  </a:lnTo>
                  <a:lnTo>
                    <a:pt x="884" y="248"/>
                  </a:lnTo>
                  <a:lnTo>
                    <a:pt x="888" y="248"/>
                  </a:lnTo>
                  <a:lnTo>
                    <a:pt x="900" y="252"/>
                  </a:lnTo>
                  <a:lnTo>
                    <a:pt x="912" y="260"/>
                  </a:lnTo>
                  <a:lnTo>
                    <a:pt x="932" y="260"/>
                  </a:lnTo>
                  <a:lnTo>
                    <a:pt x="948" y="272"/>
                  </a:lnTo>
                  <a:lnTo>
                    <a:pt x="972" y="272"/>
                  </a:lnTo>
                  <a:lnTo>
                    <a:pt x="984" y="284"/>
                  </a:lnTo>
                  <a:lnTo>
                    <a:pt x="996" y="288"/>
                  </a:lnTo>
                  <a:lnTo>
                    <a:pt x="1000" y="288"/>
                  </a:lnTo>
                  <a:lnTo>
                    <a:pt x="1012" y="296"/>
                  </a:lnTo>
                  <a:lnTo>
                    <a:pt x="1028" y="304"/>
                  </a:lnTo>
                  <a:lnTo>
                    <a:pt x="1044" y="300"/>
                  </a:lnTo>
                  <a:lnTo>
                    <a:pt x="1048" y="280"/>
                  </a:lnTo>
                  <a:lnTo>
                    <a:pt x="1048" y="268"/>
                  </a:lnTo>
                  <a:lnTo>
                    <a:pt x="1048" y="244"/>
                  </a:lnTo>
                  <a:lnTo>
                    <a:pt x="1048" y="232"/>
                  </a:lnTo>
                  <a:lnTo>
                    <a:pt x="1048" y="216"/>
                  </a:lnTo>
                  <a:lnTo>
                    <a:pt x="1060" y="196"/>
                  </a:lnTo>
                  <a:lnTo>
                    <a:pt x="1076" y="188"/>
                  </a:lnTo>
                  <a:lnTo>
                    <a:pt x="1092" y="196"/>
                  </a:lnTo>
                  <a:lnTo>
                    <a:pt x="1100" y="200"/>
                  </a:lnTo>
                  <a:lnTo>
                    <a:pt x="1108" y="208"/>
                  </a:lnTo>
                  <a:lnTo>
                    <a:pt x="1128" y="216"/>
                  </a:lnTo>
                  <a:lnTo>
                    <a:pt x="1152" y="220"/>
                  </a:lnTo>
                  <a:lnTo>
                    <a:pt x="1164" y="220"/>
                  </a:lnTo>
                  <a:lnTo>
                    <a:pt x="1168" y="220"/>
                  </a:lnTo>
                  <a:lnTo>
                    <a:pt x="1168" y="224"/>
                  </a:lnTo>
                  <a:lnTo>
                    <a:pt x="1176" y="228"/>
                  </a:lnTo>
                  <a:lnTo>
                    <a:pt x="1188" y="236"/>
                  </a:lnTo>
                  <a:lnTo>
                    <a:pt x="1192" y="236"/>
                  </a:lnTo>
                  <a:lnTo>
                    <a:pt x="1196" y="240"/>
                  </a:lnTo>
                  <a:lnTo>
                    <a:pt x="1212" y="252"/>
                  </a:lnTo>
                  <a:lnTo>
                    <a:pt x="1224" y="252"/>
                  </a:lnTo>
                  <a:lnTo>
                    <a:pt x="1232" y="252"/>
                  </a:lnTo>
                  <a:lnTo>
                    <a:pt x="1244" y="256"/>
                  </a:lnTo>
                  <a:lnTo>
                    <a:pt x="1256" y="252"/>
                  </a:lnTo>
                  <a:lnTo>
                    <a:pt x="1280" y="256"/>
                  </a:lnTo>
                  <a:lnTo>
                    <a:pt x="1292" y="256"/>
                  </a:lnTo>
                  <a:lnTo>
                    <a:pt x="1312" y="256"/>
                  </a:lnTo>
                  <a:lnTo>
                    <a:pt x="1312" y="272"/>
                  </a:lnTo>
                  <a:lnTo>
                    <a:pt x="1312" y="292"/>
                  </a:lnTo>
                  <a:lnTo>
                    <a:pt x="1316" y="316"/>
                  </a:lnTo>
                  <a:lnTo>
                    <a:pt x="1316" y="344"/>
                  </a:lnTo>
                  <a:lnTo>
                    <a:pt x="1320" y="376"/>
                  </a:lnTo>
                  <a:lnTo>
                    <a:pt x="1320" y="388"/>
                  </a:lnTo>
                  <a:lnTo>
                    <a:pt x="1324" y="416"/>
                  </a:lnTo>
                  <a:lnTo>
                    <a:pt x="1328" y="472"/>
                  </a:lnTo>
                  <a:lnTo>
                    <a:pt x="1328" y="484"/>
                  </a:lnTo>
                  <a:lnTo>
                    <a:pt x="1328" y="488"/>
                  </a:lnTo>
                  <a:lnTo>
                    <a:pt x="1332" y="544"/>
                  </a:lnTo>
                  <a:lnTo>
                    <a:pt x="1336" y="556"/>
                  </a:lnTo>
                  <a:lnTo>
                    <a:pt x="1332" y="560"/>
                  </a:lnTo>
                  <a:lnTo>
                    <a:pt x="1192" y="572"/>
                  </a:lnTo>
                  <a:lnTo>
                    <a:pt x="1172" y="572"/>
                  </a:lnTo>
                  <a:lnTo>
                    <a:pt x="1144" y="576"/>
                  </a:lnTo>
                  <a:lnTo>
                    <a:pt x="1148" y="560"/>
                  </a:lnTo>
                  <a:lnTo>
                    <a:pt x="1160" y="552"/>
                  </a:lnTo>
                  <a:lnTo>
                    <a:pt x="1156" y="536"/>
                  </a:lnTo>
                  <a:lnTo>
                    <a:pt x="1136" y="520"/>
                  </a:lnTo>
                  <a:lnTo>
                    <a:pt x="1124" y="520"/>
                  </a:lnTo>
                  <a:lnTo>
                    <a:pt x="1108" y="516"/>
                  </a:lnTo>
                  <a:lnTo>
                    <a:pt x="1092" y="508"/>
                  </a:lnTo>
                  <a:lnTo>
                    <a:pt x="1080" y="512"/>
                  </a:lnTo>
                  <a:lnTo>
                    <a:pt x="1064" y="504"/>
                  </a:lnTo>
                  <a:lnTo>
                    <a:pt x="1052" y="504"/>
                  </a:lnTo>
                  <a:lnTo>
                    <a:pt x="1044" y="492"/>
                  </a:lnTo>
                  <a:lnTo>
                    <a:pt x="1036" y="488"/>
                  </a:lnTo>
                  <a:lnTo>
                    <a:pt x="1048" y="476"/>
                  </a:lnTo>
                  <a:lnTo>
                    <a:pt x="1052" y="460"/>
                  </a:lnTo>
                  <a:lnTo>
                    <a:pt x="1052" y="448"/>
                  </a:lnTo>
                  <a:lnTo>
                    <a:pt x="1048" y="432"/>
                  </a:lnTo>
                  <a:lnTo>
                    <a:pt x="1044" y="412"/>
                  </a:lnTo>
                  <a:lnTo>
                    <a:pt x="1028" y="396"/>
                  </a:lnTo>
                  <a:lnTo>
                    <a:pt x="1020" y="396"/>
                  </a:lnTo>
                  <a:lnTo>
                    <a:pt x="1004" y="388"/>
                  </a:lnTo>
                  <a:lnTo>
                    <a:pt x="980" y="380"/>
                  </a:lnTo>
                  <a:lnTo>
                    <a:pt x="972" y="380"/>
                  </a:lnTo>
                  <a:lnTo>
                    <a:pt x="984" y="364"/>
                  </a:lnTo>
                  <a:lnTo>
                    <a:pt x="984" y="344"/>
                  </a:lnTo>
                  <a:lnTo>
                    <a:pt x="984" y="328"/>
                  </a:lnTo>
                  <a:lnTo>
                    <a:pt x="972" y="316"/>
                  </a:lnTo>
                  <a:lnTo>
                    <a:pt x="972" y="308"/>
                  </a:lnTo>
                  <a:lnTo>
                    <a:pt x="968" y="304"/>
                  </a:lnTo>
                  <a:lnTo>
                    <a:pt x="956" y="312"/>
                  </a:lnTo>
                  <a:lnTo>
                    <a:pt x="948" y="312"/>
                  </a:lnTo>
                  <a:lnTo>
                    <a:pt x="936" y="312"/>
                  </a:lnTo>
                  <a:lnTo>
                    <a:pt x="924" y="312"/>
                  </a:lnTo>
                  <a:lnTo>
                    <a:pt x="912" y="308"/>
                  </a:lnTo>
                  <a:lnTo>
                    <a:pt x="904" y="304"/>
                  </a:lnTo>
                  <a:lnTo>
                    <a:pt x="884" y="312"/>
                  </a:lnTo>
                  <a:lnTo>
                    <a:pt x="872" y="320"/>
                  </a:lnTo>
                  <a:lnTo>
                    <a:pt x="860" y="332"/>
                  </a:lnTo>
                  <a:lnTo>
                    <a:pt x="852" y="344"/>
                  </a:lnTo>
                  <a:lnTo>
                    <a:pt x="836" y="356"/>
                  </a:lnTo>
                  <a:lnTo>
                    <a:pt x="836" y="368"/>
                  </a:lnTo>
                  <a:lnTo>
                    <a:pt x="832" y="376"/>
                  </a:lnTo>
                  <a:lnTo>
                    <a:pt x="820" y="368"/>
                  </a:lnTo>
                  <a:lnTo>
                    <a:pt x="808" y="376"/>
                  </a:lnTo>
                  <a:lnTo>
                    <a:pt x="796" y="396"/>
                  </a:lnTo>
                  <a:lnTo>
                    <a:pt x="772" y="404"/>
                  </a:lnTo>
                  <a:lnTo>
                    <a:pt x="752" y="416"/>
                  </a:lnTo>
                  <a:lnTo>
                    <a:pt x="752" y="424"/>
                  </a:lnTo>
                  <a:lnTo>
                    <a:pt x="752" y="428"/>
                  </a:lnTo>
                  <a:lnTo>
                    <a:pt x="748" y="448"/>
                  </a:lnTo>
                  <a:lnTo>
                    <a:pt x="736" y="460"/>
                  </a:lnTo>
                  <a:lnTo>
                    <a:pt x="720" y="464"/>
                  </a:lnTo>
                  <a:lnTo>
                    <a:pt x="704" y="464"/>
                  </a:lnTo>
                  <a:lnTo>
                    <a:pt x="700" y="464"/>
                  </a:lnTo>
                  <a:lnTo>
                    <a:pt x="688" y="468"/>
                  </a:lnTo>
                  <a:lnTo>
                    <a:pt x="688" y="472"/>
                  </a:lnTo>
                  <a:lnTo>
                    <a:pt x="676" y="480"/>
                  </a:lnTo>
                  <a:lnTo>
                    <a:pt x="668" y="480"/>
                  </a:lnTo>
                  <a:lnTo>
                    <a:pt x="656" y="496"/>
                  </a:lnTo>
                  <a:lnTo>
                    <a:pt x="648" y="516"/>
                  </a:lnTo>
                  <a:lnTo>
                    <a:pt x="632" y="528"/>
                  </a:lnTo>
                  <a:lnTo>
                    <a:pt x="624" y="544"/>
                  </a:lnTo>
                  <a:lnTo>
                    <a:pt x="616" y="560"/>
                  </a:lnTo>
                  <a:lnTo>
                    <a:pt x="604" y="572"/>
                  </a:lnTo>
                  <a:lnTo>
                    <a:pt x="600" y="572"/>
                  </a:lnTo>
                  <a:lnTo>
                    <a:pt x="596" y="572"/>
                  </a:lnTo>
                  <a:lnTo>
                    <a:pt x="592" y="568"/>
                  </a:lnTo>
                  <a:lnTo>
                    <a:pt x="588" y="560"/>
                  </a:lnTo>
                  <a:lnTo>
                    <a:pt x="572" y="544"/>
                  </a:lnTo>
                  <a:lnTo>
                    <a:pt x="564" y="528"/>
                  </a:lnTo>
                  <a:lnTo>
                    <a:pt x="556" y="516"/>
                  </a:lnTo>
                  <a:lnTo>
                    <a:pt x="544" y="508"/>
                  </a:lnTo>
                  <a:lnTo>
                    <a:pt x="524" y="508"/>
                  </a:lnTo>
                  <a:lnTo>
                    <a:pt x="520" y="508"/>
                  </a:lnTo>
                  <a:lnTo>
                    <a:pt x="496" y="504"/>
                  </a:lnTo>
                  <a:lnTo>
                    <a:pt x="484" y="488"/>
                  </a:lnTo>
                  <a:lnTo>
                    <a:pt x="476" y="472"/>
                  </a:lnTo>
                  <a:lnTo>
                    <a:pt x="464" y="460"/>
                  </a:lnTo>
                  <a:lnTo>
                    <a:pt x="464" y="444"/>
                  </a:lnTo>
                  <a:lnTo>
                    <a:pt x="464" y="432"/>
                  </a:lnTo>
                  <a:lnTo>
                    <a:pt x="460" y="420"/>
                  </a:lnTo>
                  <a:lnTo>
                    <a:pt x="460" y="404"/>
                  </a:lnTo>
                  <a:lnTo>
                    <a:pt x="464" y="396"/>
                  </a:lnTo>
                  <a:lnTo>
                    <a:pt x="472" y="380"/>
                  </a:lnTo>
                  <a:lnTo>
                    <a:pt x="460" y="364"/>
                  </a:lnTo>
                  <a:lnTo>
                    <a:pt x="444" y="364"/>
                  </a:lnTo>
                  <a:lnTo>
                    <a:pt x="432" y="376"/>
                  </a:lnTo>
                  <a:lnTo>
                    <a:pt x="428" y="368"/>
                  </a:lnTo>
                  <a:lnTo>
                    <a:pt x="428" y="352"/>
                  </a:lnTo>
                  <a:lnTo>
                    <a:pt x="424" y="352"/>
                  </a:lnTo>
                  <a:lnTo>
                    <a:pt x="416" y="332"/>
                  </a:lnTo>
                  <a:lnTo>
                    <a:pt x="396" y="320"/>
                  </a:lnTo>
                  <a:lnTo>
                    <a:pt x="384" y="320"/>
                  </a:lnTo>
                  <a:lnTo>
                    <a:pt x="372" y="316"/>
                  </a:lnTo>
                  <a:lnTo>
                    <a:pt x="364" y="316"/>
                  </a:lnTo>
                  <a:lnTo>
                    <a:pt x="356" y="312"/>
                  </a:lnTo>
                  <a:lnTo>
                    <a:pt x="352" y="320"/>
                  </a:lnTo>
                  <a:lnTo>
                    <a:pt x="352" y="324"/>
                  </a:lnTo>
                  <a:lnTo>
                    <a:pt x="336" y="340"/>
                  </a:lnTo>
                  <a:lnTo>
                    <a:pt x="332" y="364"/>
                  </a:lnTo>
                  <a:lnTo>
                    <a:pt x="332" y="380"/>
                  </a:lnTo>
                  <a:lnTo>
                    <a:pt x="336" y="384"/>
                  </a:lnTo>
                  <a:lnTo>
                    <a:pt x="336" y="396"/>
                  </a:lnTo>
                  <a:lnTo>
                    <a:pt x="332" y="400"/>
                  </a:lnTo>
                  <a:lnTo>
                    <a:pt x="324" y="408"/>
                  </a:lnTo>
                  <a:lnTo>
                    <a:pt x="328" y="424"/>
                  </a:lnTo>
                  <a:lnTo>
                    <a:pt x="336" y="444"/>
                  </a:lnTo>
                  <a:lnTo>
                    <a:pt x="332" y="448"/>
                  </a:lnTo>
                  <a:lnTo>
                    <a:pt x="320" y="464"/>
                  </a:lnTo>
                  <a:lnTo>
                    <a:pt x="320" y="468"/>
                  </a:lnTo>
                  <a:lnTo>
                    <a:pt x="312" y="480"/>
                  </a:lnTo>
                  <a:lnTo>
                    <a:pt x="300" y="492"/>
                  </a:lnTo>
                  <a:lnTo>
                    <a:pt x="288" y="500"/>
                  </a:lnTo>
                  <a:lnTo>
                    <a:pt x="280" y="512"/>
                  </a:lnTo>
                  <a:lnTo>
                    <a:pt x="276" y="532"/>
                  </a:lnTo>
                  <a:lnTo>
                    <a:pt x="276" y="552"/>
                  </a:lnTo>
                  <a:lnTo>
                    <a:pt x="264" y="564"/>
                  </a:lnTo>
                  <a:lnTo>
                    <a:pt x="260" y="576"/>
                  </a:lnTo>
                  <a:lnTo>
                    <a:pt x="248" y="592"/>
                  </a:lnTo>
                  <a:lnTo>
                    <a:pt x="240" y="608"/>
                  </a:lnTo>
                  <a:lnTo>
                    <a:pt x="224" y="600"/>
                  </a:lnTo>
                  <a:lnTo>
                    <a:pt x="216" y="592"/>
                  </a:lnTo>
                  <a:lnTo>
                    <a:pt x="204" y="576"/>
                  </a:lnTo>
                  <a:lnTo>
                    <a:pt x="212" y="564"/>
                  </a:lnTo>
                  <a:lnTo>
                    <a:pt x="220" y="544"/>
                  </a:lnTo>
                  <a:lnTo>
                    <a:pt x="224" y="536"/>
                  </a:lnTo>
                  <a:lnTo>
                    <a:pt x="224" y="512"/>
                  </a:lnTo>
                  <a:lnTo>
                    <a:pt x="212" y="504"/>
                  </a:lnTo>
                  <a:lnTo>
                    <a:pt x="196" y="488"/>
                  </a:lnTo>
                  <a:lnTo>
                    <a:pt x="188" y="480"/>
                  </a:lnTo>
                  <a:lnTo>
                    <a:pt x="176" y="472"/>
                  </a:lnTo>
                  <a:lnTo>
                    <a:pt x="168" y="460"/>
                  </a:lnTo>
                  <a:lnTo>
                    <a:pt x="164" y="452"/>
                  </a:lnTo>
                  <a:lnTo>
                    <a:pt x="156" y="448"/>
                  </a:lnTo>
                  <a:lnTo>
                    <a:pt x="140" y="444"/>
                  </a:lnTo>
                  <a:lnTo>
                    <a:pt x="128" y="440"/>
                  </a:lnTo>
                  <a:lnTo>
                    <a:pt x="124" y="436"/>
                  </a:lnTo>
                  <a:lnTo>
                    <a:pt x="116" y="428"/>
                  </a:lnTo>
                  <a:lnTo>
                    <a:pt x="100" y="424"/>
                  </a:lnTo>
                  <a:lnTo>
                    <a:pt x="88" y="420"/>
                  </a:lnTo>
                  <a:lnTo>
                    <a:pt x="80" y="408"/>
                  </a:lnTo>
                  <a:lnTo>
                    <a:pt x="76" y="396"/>
                  </a:lnTo>
                  <a:lnTo>
                    <a:pt x="56" y="388"/>
                  </a:lnTo>
                  <a:lnTo>
                    <a:pt x="48" y="384"/>
                  </a:lnTo>
                  <a:lnTo>
                    <a:pt x="36" y="380"/>
                  </a:lnTo>
                  <a:lnTo>
                    <a:pt x="28" y="368"/>
                  </a:lnTo>
                  <a:lnTo>
                    <a:pt x="24" y="356"/>
                  </a:lnTo>
                  <a:lnTo>
                    <a:pt x="24" y="344"/>
                  </a:lnTo>
                  <a:lnTo>
                    <a:pt x="20" y="336"/>
                  </a:lnTo>
                  <a:lnTo>
                    <a:pt x="28" y="316"/>
                  </a:lnTo>
                  <a:lnTo>
                    <a:pt x="24" y="304"/>
                  </a:lnTo>
                  <a:lnTo>
                    <a:pt x="20" y="292"/>
                  </a:lnTo>
                  <a:lnTo>
                    <a:pt x="16" y="272"/>
                  </a:lnTo>
                  <a:lnTo>
                    <a:pt x="16" y="268"/>
                  </a:lnTo>
                  <a:lnTo>
                    <a:pt x="12" y="260"/>
                  </a:lnTo>
                  <a:lnTo>
                    <a:pt x="4" y="248"/>
                  </a:lnTo>
                  <a:lnTo>
                    <a:pt x="0" y="236"/>
                  </a:lnTo>
                  <a:lnTo>
                    <a:pt x="0" y="232"/>
                  </a:lnTo>
                  <a:lnTo>
                    <a:pt x="16" y="224"/>
                  </a:lnTo>
                  <a:lnTo>
                    <a:pt x="60" y="204"/>
                  </a:lnTo>
                  <a:lnTo>
                    <a:pt x="104" y="188"/>
                  </a:lnTo>
                  <a:lnTo>
                    <a:pt x="148" y="172"/>
                  </a:lnTo>
                  <a:lnTo>
                    <a:pt x="172" y="160"/>
                  </a:lnTo>
                  <a:lnTo>
                    <a:pt x="196" y="148"/>
                  </a:lnTo>
                  <a:lnTo>
                    <a:pt x="200" y="148"/>
                  </a:lnTo>
                  <a:lnTo>
                    <a:pt x="204" y="144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20" y="140"/>
                  </a:lnTo>
                  <a:lnTo>
                    <a:pt x="224" y="136"/>
                  </a:lnTo>
                  <a:lnTo>
                    <a:pt x="236" y="136"/>
                  </a:lnTo>
                  <a:lnTo>
                    <a:pt x="240" y="132"/>
                  </a:lnTo>
                  <a:lnTo>
                    <a:pt x="244" y="132"/>
                  </a:lnTo>
                  <a:lnTo>
                    <a:pt x="248" y="128"/>
                  </a:lnTo>
                  <a:lnTo>
                    <a:pt x="260" y="128"/>
                  </a:lnTo>
                  <a:lnTo>
                    <a:pt x="268" y="124"/>
                  </a:lnTo>
                  <a:lnTo>
                    <a:pt x="280" y="120"/>
                  </a:lnTo>
                  <a:lnTo>
                    <a:pt x="288" y="120"/>
                  </a:lnTo>
                  <a:lnTo>
                    <a:pt x="300" y="116"/>
                  </a:lnTo>
                  <a:lnTo>
                    <a:pt x="324" y="112"/>
                  </a:lnTo>
                  <a:lnTo>
                    <a:pt x="336" y="112"/>
                  </a:lnTo>
                  <a:lnTo>
                    <a:pt x="340" y="112"/>
                  </a:lnTo>
                  <a:lnTo>
                    <a:pt x="388" y="108"/>
                  </a:lnTo>
                  <a:lnTo>
                    <a:pt x="420" y="104"/>
                  </a:lnTo>
                  <a:lnTo>
                    <a:pt x="428" y="108"/>
                  </a:lnTo>
                  <a:lnTo>
                    <a:pt x="436" y="108"/>
                  </a:lnTo>
                  <a:lnTo>
                    <a:pt x="444" y="108"/>
                  </a:lnTo>
                  <a:lnTo>
                    <a:pt x="448" y="108"/>
                  </a:lnTo>
                  <a:lnTo>
                    <a:pt x="456" y="108"/>
                  </a:lnTo>
                  <a:lnTo>
                    <a:pt x="468" y="108"/>
                  </a:lnTo>
                  <a:lnTo>
                    <a:pt x="480" y="104"/>
                  </a:lnTo>
                  <a:lnTo>
                    <a:pt x="488" y="104"/>
                  </a:lnTo>
                  <a:lnTo>
                    <a:pt x="496" y="100"/>
                  </a:lnTo>
                  <a:lnTo>
                    <a:pt x="500" y="100"/>
                  </a:lnTo>
                  <a:lnTo>
                    <a:pt x="512" y="96"/>
                  </a:lnTo>
                  <a:lnTo>
                    <a:pt x="516" y="96"/>
                  </a:lnTo>
                  <a:lnTo>
                    <a:pt x="524" y="92"/>
                  </a:lnTo>
                  <a:lnTo>
                    <a:pt x="528" y="88"/>
                  </a:lnTo>
                  <a:lnTo>
                    <a:pt x="536" y="84"/>
                  </a:lnTo>
                  <a:lnTo>
                    <a:pt x="540" y="80"/>
                  </a:lnTo>
                  <a:lnTo>
                    <a:pt x="548" y="76"/>
                  </a:lnTo>
                  <a:lnTo>
                    <a:pt x="552" y="72"/>
                  </a:lnTo>
                  <a:lnTo>
                    <a:pt x="556" y="68"/>
                  </a:lnTo>
                  <a:lnTo>
                    <a:pt x="560" y="60"/>
                  </a:lnTo>
                  <a:lnTo>
                    <a:pt x="564" y="56"/>
                  </a:lnTo>
                  <a:lnTo>
                    <a:pt x="568" y="52"/>
                  </a:lnTo>
                  <a:lnTo>
                    <a:pt x="572" y="44"/>
                  </a:lnTo>
                  <a:lnTo>
                    <a:pt x="576" y="36"/>
                  </a:lnTo>
                  <a:lnTo>
                    <a:pt x="600" y="20"/>
                  </a:lnTo>
                  <a:lnTo>
                    <a:pt x="604" y="20"/>
                  </a:lnTo>
                  <a:lnTo>
                    <a:pt x="612" y="20"/>
                  </a:lnTo>
                  <a:lnTo>
                    <a:pt x="624" y="16"/>
                  </a:lnTo>
                  <a:lnTo>
                    <a:pt x="628" y="16"/>
                  </a:lnTo>
                  <a:lnTo>
                    <a:pt x="636" y="12"/>
                  </a:lnTo>
                  <a:lnTo>
                    <a:pt x="648" y="8"/>
                  </a:lnTo>
                  <a:lnTo>
                    <a:pt x="652" y="8"/>
                  </a:lnTo>
                  <a:lnTo>
                    <a:pt x="660" y="4"/>
                  </a:lnTo>
                  <a:lnTo>
                    <a:pt x="676" y="0"/>
                  </a:lnTo>
                  <a:lnTo>
                    <a:pt x="684" y="20"/>
                  </a:lnTo>
                  <a:lnTo>
                    <a:pt x="692" y="28"/>
                  </a:lnTo>
                  <a:lnTo>
                    <a:pt x="696" y="44"/>
                  </a:lnTo>
                  <a:lnTo>
                    <a:pt x="700" y="60"/>
                  </a:lnTo>
                  <a:lnTo>
                    <a:pt x="708" y="72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2" name="Freeform 2493">
              <a:extLst>
                <a:ext uri="{FF2B5EF4-FFF2-40B4-BE49-F238E27FC236}">
                  <a16:creationId xmlns:a16="http://schemas.microsoft.com/office/drawing/2014/main" id="{A08BF6C3-9B18-F6ED-715F-4175596EC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20" y="4007925"/>
              <a:ext cx="201613" cy="119063"/>
            </a:xfrm>
            <a:custGeom>
              <a:avLst/>
              <a:gdLst>
                <a:gd name="T0" fmla="*/ 220 w 440"/>
                <a:gd name="T1" fmla="*/ 20 h 260"/>
                <a:gd name="T2" fmla="*/ 252 w 440"/>
                <a:gd name="T3" fmla="*/ 8 h 260"/>
                <a:gd name="T4" fmla="*/ 272 w 440"/>
                <a:gd name="T5" fmla="*/ 24 h 260"/>
                <a:gd name="T6" fmla="*/ 304 w 440"/>
                <a:gd name="T7" fmla="*/ 48 h 260"/>
                <a:gd name="T8" fmla="*/ 332 w 440"/>
                <a:gd name="T9" fmla="*/ 60 h 260"/>
                <a:gd name="T10" fmla="*/ 340 w 440"/>
                <a:gd name="T11" fmla="*/ 92 h 260"/>
                <a:gd name="T12" fmla="*/ 356 w 440"/>
                <a:gd name="T13" fmla="*/ 104 h 260"/>
                <a:gd name="T14" fmla="*/ 388 w 440"/>
                <a:gd name="T15" fmla="*/ 108 h 260"/>
                <a:gd name="T16" fmla="*/ 408 w 440"/>
                <a:gd name="T17" fmla="*/ 132 h 260"/>
                <a:gd name="T18" fmla="*/ 428 w 440"/>
                <a:gd name="T19" fmla="*/ 148 h 260"/>
                <a:gd name="T20" fmla="*/ 436 w 440"/>
                <a:gd name="T21" fmla="*/ 172 h 260"/>
                <a:gd name="T22" fmla="*/ 404 w 440"/>
                <a:gd name="T23" fmla="*/ 176 h 260"/>
                <a:gd name="T24" fmla="*/ 388 w 440"/>
                <a:gd name="T25" fmla="*/ 184 h 260"/>
                <a:gd name="T26" fmla="*/ 356 w 440"/>
                <a:gd name="T27" fmla="*/ 184 h 260"/>
                <a:gd name="T28" fmla="*/ 344 w 440"/>
                <a:gd name="T29" fmla="*/ 192 h 260"/>
                <a:gd name="T30" fmla="*/ 344 w 440"/>
                <a:gd name="T31" fmla="*/ 200 h 260"/>
                <a:gd name="T32" fmla="*/ 328 w 440"/>
                <a:gd name="T33" fmla="*/ 232 h 260"/>
                <a:gd name="T34" fmla="*/ 324 w 440"/>
                <a:gd name="T35" fmla="*/ 236 h 260"/>
                <a:gd name="T36" fmla="*/ 312 w 440"/>
                <a:gd name="T37" fmla="*/ 232 h 260"/>
                <a:gd name="T38" fmla="*/ 296 w 440"/>
                <a:gd name="T39" fmla="*/ 224 h 260"/>
                <a:gd name="T40" fmla="*/ 276 w 440"/>
                <a:gd name="T41" fmla="*/ 212 h 260"/>
                <a:gd name="T42" fmla="*/ 260 w 440"/>
                <a:gd name="T43" fmla="*/ 232 h 260"/>
                <a:gd name="T44" fmla="*/ 248 w 440"/>
                <a:gd name="T45" fmla="*/ 248 h 260"/>
                <a:gd name="T46" fmla="*/ 212 w 440"/>
                <a:gd name="T47" fmla="*/ 252 h 260"/>
                <a:gd name="T48" fmla="*/ 196 w 440"/>
                <a:gd name="T49" fmla="*/ 248 h 260"/>
                <a:gd name="T50" fmla="*/ 184 w 440"/>
                <a:gd name="T51" fmla="*/ 244 h 260"/>
                <a:gd name="T52" fmla="*/ 172 w 440"/>
                <a:gd name="T53" fmla="*/ 236 h 260"/>
                <a:gd name="T54" fmla="*/ 160 w 440"/>
                <a:gd name="T55" fmla="*/ 232 h 260"/>
                <a:gd name="T56" fmla="*/ 152 w 440"/>
                <a:gd name="T57" fmla="*/ 232 h 260"/>
                <a:gd name="T58" fmla="*/ 136 w 440"/>
                <a:gd name="T59" fmla="*/ 208 h 260"/>
                <a:gd name="T60" fmla="*/ 128 w 440"/>
                <a:gd name="T61" fmla="*/ 196 h 260"/>
                <a:gd name="T62" fmla="*/ 108 w 440"/>
                <a:gd name="T63" fmla="*/ 172 h 260"/>
                <a:gd name="T64" fmla="*/ 100 w 440"/>
                <a:gd name="T65" fmla="*/ 164 h 260"/>
                <a:gd name="T66" fmla="*/ 88 w 440"/>
                <a:gd name="T67" fmla="*/ 144 h 260"/>
                <a:gd name="T68" fmla="*/ 80 w 440"/>
                <a:gd name="T69" fmla="*/ 132 h 260"/>
                <a:gd name="T70" fmla="*/ 48 w 440"/>
                <a:gd name="T71" fmla="*/ 116 h 260"/>
                <a:gd name="T72" fmla="*/ 20 w 440"/>
                <a:gd name="T73" fmla="*/ 116 h 260"/>
                <a:gd name="T74" fmla="*/ 4 w 440"/>
                <a:gd name="T75" fmla="*/ 92 h 260"/>
                <a:gd name="T76" fmla="*/ 4 w 440"/>
                <a:gd name="T77" fmla="*/ 64 h 260"/>
                <a:gd name="T78" fmla="*/ 12 w 440"/>
                <a:gd name="T79" fmla="*/ 56 h 260"/>
                <a:gd name="T80" fmla="*/ 40 w 440"/>
                <a:gd name="T81" fmla="*/ 48 h 260"/>
                <a:gd name="T82" fmla="*/ 64 w 440"/>
                <a:gd name="T83" fmla="*/ 40 h 260"/>
                <a:gd name="T84" fmla="*/ 100 w 440"/>
                <a:gd name="T85" fmla="*/ 48 h 260"/>
                <a:gd name="T86" fmla="*/ 128 w 440"/>
                <a:gd name="T87" fmla="*/ 52 h 260"/>
                <a:gd name="T88" fmla="*/ 140 w 440"/>
                <a:gd name="T89" fmla="*/ 32 h 260"/>
                <a:gd name="T90" fmla="*/ 156 w 440"/>
                <a:gd name="T91" fmla="*/ 0 h 260"/>
                <a:gd name="T92" fmla="*/ 184 w 440"/>
                <a:gd name="T93" fmla="*/ 16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0" h="260">
                  <a:moveTo>
                    <a:pt x="208" y="20"/>
                  </a:moveTo>
                  <a:lnTo>
                    <a:pt x="220" y="20"/>
                  </a:lnTo>
                  <a:lnTo>
                    <a:pt x="232" y="16"/>
                  </a:lnTo>
                  <a:lnTo>
                    <a:pt x="252" y="8"/>
                  </a:lnTo>
                  <a:lnTo>
                    <a:pt x="268" y="8"/>
                  </a:lnTo>
                  <a:lnTo>
                    <a:pt x="272" y="24"/>
                  </a:lnTo>
                  <a:lnTo>
                    <a:pt x="284" y="36"/>
                  </a:lnTo>
                  <a:lnTo>
                    <a:pt x="304" y="48"/>
                  </a:lnTo>
                  <a:lnTo>
                    <a:pt x="312" y="56"/>
                  </a:lnTo>
                  <a:lnTo>
                    <a:pt x="332" y="60"/>
                  </a:lnTo>
                  <a:lnTo>
                    <a:pt x="340" y="72"/>
                  </a:lnTo>
                  <a:lnTo>
                    <a:pt x="340" y="92"/>
                  </a:lnTo>
                  <a:lnTo>
                    <a:pt x="344" y="112"/>
                  </a:lnTo>
                  <a:lnTo>
                    <a:pt x="356" y="104"/>
                  </a:lnTo>
                  <a:lnTo>
                    <a:pt x="372" y="92"/>
                  </a:lnTo>
                  <a:lnTo>
                    <a:pt x="388" y="108"/>
                  </a:lnTo>
                  <a:lnTo>
                    <a:pt x="400" y="120"/>
                  </a:lnTo>
                  <a:lnTo>
                    <a:pt x="408" y="132"/>
                  </a:lnTo>
                  <a:lnTo>
                    <a:pt x="412" y="136"/>
                  </a:lnTo>
                  <a:lnTo>
                    <a:pt x="428" y="148"/>
                  </a:lnTo>
                  <a:lnTo>
                    <a:pt x="440" y="160"/>
                  </a:lnTo>
                  <a:lnTo>
                    <a:pt x="436" y="172"/>
                  </a:lnTo>
                  <a:lnTo>
                    <a:pt x="420" y="180"/>
                  </a:lnTo>
                  <a:lnTo>
                    <a:pt x="404" y="176"/>
                  </a:lnTo>
                  <a:lnTo>
                    <a:pt x="392" y="180"/>
                  </a:lnTo>
                  <a:lnTo>
                    <a:pt x="388" y="184"/>
                  </a:lnTo>
                  <a:lnTo>
                    <a:pt x="364" y="176"/>
                  </a:lnTo>
                  <a:lnTo>
                    <a:pt x="356" y="184"/>
                  </a:lnTo>
                  <a:lnTo>
                    <a:pt x="348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4" y="200"/>
                  </a:lnTo>
                  <a:lnTo>
                    <a:pt x="336" y="220"/>
                  </a:lnTo>
                  <a:lnTo>
                    <a:pt x="328" y="232"/>
                  </a:lnTo>
                  <a:lnTo>
                    <a:pt x="328" y="236"/>
                  </a:lnTo>
                  <a:lnTo>
                    <a:pt x="324" y="236"/>
                  </a:lnTo>
                  <a:lnTo>
                    <a:pt x="316" y="236"/>
                  </a:lnTo>
                  <a:lnTo>
                    <a:pt x="312" y="232"/>
                  </a:lnTo>
                  <a:lnTo>
                    <a:pt x="300" y="228"/>
                  </a:lnTo>
                  <a:lnTo>
                    <a:pt x="296" y="224"/>
                  </a:lnTo>
                  <a:lnTo>
                    <a:pt x="288" y="220"/>
                  </a:lnTo>
                  <a:lnTo>
                    <a:pt x="276" y="212"/>
                  </a:lnTo>
                  <a:lnTo>
                    <a:pt x="272" y="220"/>
                  </a:lnTo>
                  <a:lnTo>
                    <a:pt x="260" y="232"/>
                  </a:lnTo>
                  <a:lnTo>
                    <a:pt x="248" y="240"/>
                  </a:lnTo>
                  <a:lnTo>
                    <a:pt x="248" y="248"/>
                  </a:lnTo>
                  <a:lnTo>
                    <a:pt x="232" y="260"/>
                  </a:lnTo>
                  <a:lnTo>
                    <a:pt x="212" y="252"/>
                  </a:lnTo>
                  <a:lnTo>
                    <a:pt x="200" y="252"/>
                  </a:lnTo>
                  <a:lnTo>
                    <a:pt x="196" y="248"/>
                  </a:lnTo>
                  <a:lnTo>
                    <a:pt x="192" y="244"/>
                  </a:lnTo>
                  <a:lnTo>
                    <a:pt x="184" y="244"/>
                  </a:lnTo>
                  <a:lnTo>
                    <a:pt x="172" y="240"/>
                  </a:lnTo>
                  <a:lnTo>
                    <a:pt x="172" y="236"/>
                  </a:lnTo>
                  <a:lnTo>
                    <a:pt x="164" y="232"/>
                  </a:lnTo>
                  <a:lnTo>
                    <a:pt x="160" y="232"/>
                  </a:lnTo>
                  <a:lnTo>
                    <a:pt x="156" y="240"/>
                  </a:lnTo>
                  <a:lnTo>
                    <a:pt x="152" y="232"/>
                  </a:lnTo>
                  <a:lnTo>
                    <a:pt x="140" y="216"/>
                  </a:lnTo>
                  <a:lnTo>
                    <a:pt x="136" y="208"/>
                  </a:lnTo>
                  <a:lnTo>
                    <a:pt x="136" y="204"/>
                  </a:lnTo>
                  <a:lnTo>
                    <a:pt x="128" y="196"/>
                  </a:lnTo>
                  <a:lnTo>
                    <a:pt x="120" y="176"/>
                  </a:lnTo>
                  <a:lnTo>
                    <a:pt x="108" y="172"/>
                  </a:lnTo>
                  <a:lnTo>
                    <a:pt x="104" y="172"/>
                  </a:lnTo>
                  <a:lnTo>
                    <a:pt x="100" y="164"/>
                  </a:lnTo>
                  <a:lnTo>
                    <a:pt x="88" y="148"/>
                  </a:lnTo>
                  <a:lnTo>
                    <a:pt x="88" y="144"/>
                  </a:lnTo>
                  <a:lnTo>
                    <a:pt x="84" y="140"/>
                  </a:lnTo>
                  <a:lnTo>
                    <a:pt x="80" y="132"/>
                  </a:lnTo>
                  <a:lnTo>
                    <a:pt x="64" y="116"/>
                  </a:lnTo>
                  <a:lnTo>
                    <a:pt x="48" y="116"/>
                  </a:lnTo>
                  <a:lnTo>
                    <a:pt x="28" y="116"/>
                  </a:lnTo>
                  <a:lnTo>
                    <a:pt x="20" y="116"/>
                  </a:lnTo>
                  <a:lnTo>
                    <a:pt x="12" y="104"/>
                  </a:lnTo>
                  <a:lnTo>
                    <a:pt x="4" y="92"/>
                  </a:lnTo>
                  <a:lnTo>
                    <a:pt x="0" y="68"/>
                  </a:lnTo>
                  <a:lnTo>
                    <a:pt x="4" y="64"/>
                  </a:lnTo>
                  <a:lnTo>
                    <a:pt x="4" y="56"/>
                  </a:lnTo>
                  <a:lnTo>
                    <a:pt x="12" y="56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0"/>
                  </a:lnTo>
                  <a:lnTo>
                    <a:pt x="84" y="52"/>
                  </a:lnTo>
                  <a:lnTo>
                    <a:pt x="100" y="48"/>
                  </a:lnTo>
                  <a:lnTo>
                    <a:pt x="116" y="48"/>
                  </a:lnTo>
                  <a:lnTo>
                    <a:pt x="128" y="52"/>
                  </a:lnTo>
                  <a:lnTo>
                    <a:pt x="136" y="40"/>
                  </a:lnTo>
                  <a:lnTo>
                    <a:pt x="140" y="32"/>
                  </a:lnTo>
                  <a:lnTo>
                    <a:pt x="152" y="20"/>
                  </a:lnTo>
                  <a:lnTo>
                    <a:pt x="156" y="0"/>
                  </a:lnTo>
                  <a:lnTo>
                    <a:pt x="180" y="0"/>
                  </a:lnTo>
                  <a:lnTo>
                    <a:pt x="184" y="16"/>
                  </a:lnTo>
                  <a:lnTo>
                    <a:pt x="208" y="20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3" name="Freeform 2479">
              <a:extLst>
                <a:ext uri="{FF2B5EF4-FFF2-40B4-BE49-F238E27FC236}">
                  <a16:creationId xmlns:a16="http://schemas.microsoft.com/office/drawing/2014/main" id="{9DF48DA3-453C-A959-DE3F-9427F15D6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89" y="3907208"/>
              <a:ext cx="379413" cy="377825"/>
            </a:xfrm>
            <a:custGeom>
              <a:avLst/>
              <a:gdLst>
                <a:gd name="T0" fmla="*/ 380 w 828"/>
                <a:gd name="T1" fmla="*/ 48 h 828"/>
                <a:gd name="T2" fmla="*/ 440 w 828"/>
                <a:gd name="T3" fmla="*/ 44 h 828"/>
                <a:gd name="T4" fmla="*/ 456 w 828"/>
                <a:gd name="T5" fmla="*/ 68 h 828"/>
                <a:gd name="T6" fmla="*/ 464 w 828"/>
                <a:gd name="T7" fmla="*/ 144 h 828"/>
                <a:gd name="T8" fmla="*/ 500 w 828"/>
                <a:gd name="T9" fmla="*/ 216 h 828"/>
                <a:gd name="T10" fmla="*/ 544 w 828"/>
                <a:gd name="T11" fmla="*/ 184 h 828"/>
                <a:gd name="T12" fmla="*/ 572 w 828"/>
                <a:gd name="T13" fmla="*/ 136 h 828"/>
                <a:gd name="T14" fmla="*/ 640 w 828"/>
                <a:gd name="T15" fmla="*/ 112 h 828"/>
                <a:gd name="T16" fmla="*/ 672 w 828"/>
                <a:gd name="T17" fmla="*/ 140 h 828"/>
                <a:gd name="T18" fmla="*/ 656 w 828"/>
                <a:gd name="T19" fmla="*/ 176 h 828"/>
                <a:gd name="T20" fmla="*/ 692 w 828"/>
                <a:gd name="T21" fmla="*/ 184 h 828"/>
                <a:gd name="T22" fmla="*/ 736 w 828"/>
                <a:gd name="T23" fmla="*/ 172 h 828"/>
                <a:gd name="T24" fmla="*/ 796 w 828"/>
                <a:gd name="T25" fmla="*/ 184 h 828"/>
                <a:gd name="T26" fmla="*/ 824 w 828"/>
                <a:gd name="T27" fmla="*/ 224 h 828"/>
                <a:gd name="T28" fmla="*/ 800 w 828"/>
                <a:gd name="T29" fmla="*/ 268 h 828"/>
                <a:gd name="T30" fmla="*/ 792 w 828"/>
                <a:gd name="T31" fmla="*/ 320 h 828"/>
                <a:gd name="T32" fmla="*/ 808 w 828"/>
                <a:gd name="T33" fmla="*/ 392 h 828"/>
                <a:gd name="T34" fmla="*/ 820 w 828"/>
                <a:gd name="T35" fmla="*/ 432 h 828"/>
                <a:gd name="T36" fmla="*/ 816 w 828"/>
                <a:gd name="T37" fmla="*/ 488 h 828"/>
                <a:gd name="T38" fmla="*/ 804 w 828"/>
                <a:gd name="T39" fmla="*/ 544 h 828"/>
                <a:gd name="T40" fmla="*/ 768 w 828"/>
                <a:gd name="T41" fmla="*/ 572 h 828"/>
                <a:gd name="T42" fmla="*/ 724 w 828"/>
                <a:gd name="T43" fmla="*/ 548 h 828"/>
                <a:gd name="T44" fmla="*/ 676 w 828"/>
                <a:gd name="T45" fmla="*/ 516 h 828"/>
                <a:gd name="T46" fmla="*/ 684 w 828"/>
                <a:gd name="T47" fmla="*/ 468 h 828"/>
                <a:gd name="T48" fmla="*/ 680 w 828"/>
                <a:gd name="T49" fmla="*/ 412 h 828"/>
                <a:gd name="T50" fmla="*/ 664 w 828"/>
                <a:gd name="T51" fmla="*/ 384 h 828"/>
                <a:gd name="T52" fmla="*/ 644 w 828"/>
                <a:gd name="T53" fmla="*/ 352 h 828"/>
                <a:gd name="T54" fmla="*/ 616 w 828"/>
                <a:gd name="T55" fmla="*/ 304 h 828"/>
                <a:gd name="T56" fmla="*/ 608 w 828"/>
                <a:gd name="T57" fmla="*/ 296 h 828"/>
                <a:gd name="T58" fmla="*/ 576 w 828"/>
                <a:gd name="T59" fmla="*/ 336 h 828"/>
                <a:gd name="T60" fmla="*/ 568 w 828"/>
                <a:gd name="T61" fmla="*/ 372 h 828"/>
                <a:gd name="T62" fmla="*/ 528 w 828"/>
                <a:gd name="T63" fmla="*/ 408 h 828"/>
                <a:gd name="T64" fmla="*/ 536 w 828"/>
                <a:gd name="T65" fmla="*/ 456 h 828"/>
                <a:gd name="T66" fmla="*/ 536 w 828"/>
                <a:gd name="T67" fmla="*/ 508 h 828"/>
                <a:gd name="T68" fmla="*/ 528 w 828"/>
                <a:gd name="T69" fmla="*/ 584 h 828"/>
                <a:gd name="T70" fmla="*/ 492 w 828"/>
                <a:gd name="T71" fmla="*/ 628 h 828"/>
                <a:gd name="T72" fmla="*/ 452 w 828"/>
                <a:gd name="T73" fmla="*/ 680 h 828"/>
                <a:gd name="T74" fmla="*/ 392 w 828"/>
                <a:gd name="T75" fmla="*/ 656 h 828"/>
                <a:gd name="T76" fmla="*/ 356 w 828"/>
                <a:gd name="T77" fmla="*/ 684 h 828"/>
                <a:gd name="T78" fmla="*/ 296 w 828"/>
                <a:gd name="T79" fmla="*/ 728 h 828"/>
                <a:gd name="T80" fmla="*/ 264 w 828"/>
                <a:gd name="T81" fmla="*/ 744 h 828"/>
                <a:gd name="T82" fmla="*/ 224 w 828"/>
                <a:gd name="T83" fmla="*/ 752 h 828"/>
                <a:gd name="T84" fmla="*/ 180 w 828"/>
                <a:gd name="T85" fmla="*/ 792 h 828"/>
                <a:gd name="T86" fmla="*/ 120 w 828"/>
                <a:gd name="T87" fmla="*/ 824 h 828"/>
                <a:gd name="T88" fmla="*/ 72 w 828"/>
                <a:gd name="T89" fmla="*/ 752 h 828"/>
                <a:gd name="T90" fmla="*/ 68 w 828"/>
                <a:gd name="T91" fmla="*/ 688 h 828"/>
                <a:gd name="T92" fmla="*/ 52 w 828"/>
                <a:gd name="T93" fmla="*/ 636 h 828"/>
                <a:gd name="T94" fmla="*/ 16 w 828"/>
                <a:gd name="T95" fmla="*/ 596 h 828"/>
                <a:gd name="T96" fmla="*/ 68 w 828"/>
                <a:gd name="T97" fmla="*/ 536 h 828"/>
                <a:gd name="T98" fmla="*/ 104 w 828"/>
                <a:gd name="T99" fmla="*/ 492 h 828"/>
                <a:gd name="T100" fmla="*/ 120 w 828"/>
                <a:gd name="T101" fmla="*/ 420 h 828"/>
                <a:gd name="T102" fmla="*/ 156 w 828"/>
                <a:gd name="T103" fmla="*/ 380 h 828"/>
                <a:gd name="T104" fmla="*/ 156 w 828"/>
                <a:gd name="T105" fmla="*/ 316 h 828"/>
                <a:gd name="T106" fmla="*/ 144 w 828"/>
                <a:gd name="T107" fmla="*/ 252 h 828"/>
                <a:gd name="T108" fmla="*/ 188 w 828"/>
                <a:gd name="T109" fmla="*/ 236 h 828"/>
                <a:gd name="T110" fmla="*/ 204 w 828"/>
                <a:gd name="T111" fmla="*/ 172 h 828"/>
                <a:gd name="T112" fmla="*/ 204 w 828"/>
                <a:gd name="T113" fmla="*/ 112 h 828"/>
                <a:gd name="T114" fmla="*/ 280 w 828"/>
                <a:gd name="T115" fmla="*/ 92 h 828"/>
                <a:gd name="T116" fmla="*/ 256 w 828"/>
                <a:gd name="T117" fmla="*/ 16 h 828"/>
                <a:gd name="T118" fmla="*/ 320 w 828"/>
                <a:gd name="T119" fmla="*/ 4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8" h="828">
                  <a:moveTo>
                    <a:pt x="332" y="16"/>
                  </a:moveTo>
                  <a:lnTo>
                    <a:pt x="344" y="32"/>
                  </a:lnTo>
                  <a:lnTo>
                    <a:pt x="356" y="44"/>
                  </a:lnTo>
                  <a:lnTo>
                    <a:pt x="372" y="44"/>
                  </a:lnTo>
                  <a:lnTo>
                    <a:pt x="380" y="48"/>
                  </a:lnTo>
                  <a:lnTo>
                    <a:pt x="392" y="48"/>
                  </a:lnTo>
                  <a:lnTo>
                    <a:pt x="404" y="52"/>
                  </a:lnTo>
                  <a:lnTo>
                    <a:pt x="420" y="48"/>
                  </a:lnTo>
                  <a:lnTo>
                    <a:pt x="436" y="48"/>
                  </a:lnTo>
                  <a:lnTo>
                    <a:pt x="440" y="44"/>
                  </a:lnTo>
                  <a:lnTo>
                    <a:pt x="448" y="44"/>
                  </a:lnTo>
                  <a:lnTo>
                    <a:pt x="452" y="48"/>
                  </a:lnTo>
                  <a:lnTo>
                    <a:pt x="452" y="56"/>
                  </a:lnTo>
                  <a:lnTo>
                    <a:pt x="452" y="60"/>
                  </a:lnTo>
                  <a:lnTo>
                    <a:pt x="456" y="68"/>
                  </a:lnTo>
                  <a:lnTo>
                    <a:pt x="460" y="72"/>
                  </a:lnTo>
                  <a:lnTo>
                    <a:pt x="472" y="92"/>
                  </a:lnTo>
                  <a:lnTo>
                    <a:pt x="476" y="112"/>
                  </a:lnTo>
                  <a:lnTo>
                    <a:pt x="476" y="124"/>
                  </a:lnTo>
                  <a:lnTo>
                    <a:pt x="464" y="144"/>
                  </a:lnTo>
                  <a:lnTo>
                    <a:pt x="464" y="164"/>
                  </a:lnTo>
                  <a:lnTo>
                    <a:pt x="484" y="172"/>
                  </a:lnTo>
                  <a:lnTo>
                    <a:pt x="496" y="180"/>
                  </a:lnTo>
                  <a:lnTo>
                    <a:pt x="500" y="200"/>
                  </a:lnTo>
                  <a:lnTo>
                    <a:pt x="500" y="216"/>
                  </a:lnTo>
                  <a:lnTo>
                    <a:pt x="508" y="212"/>
                  </a:lnTo>
                  <a:lnTo>
                    <a:pt x="516" y="212"/>
                  </a:lnTo>
                  <a:lnTo>
                    <a:pt x="520" y="212"/>
                  </a:lnTo>
                  <a:lnTo>
                    <a:pt x="536" y="196"/>
                  </a:lnTo>
                  <a:lnTo>
                    <a:pt x="544" y="184"/>
                  </a:lnTo>
                  <a:lnTo>
                    <a:pt x="564" y="172"/>
                  </a:lnTo>
                  <a:lnTo>
                    <a:pt x="564" y="168"/>
                  </a:lnTo>
                  <a:lnTo>
                    <a:pt x="572" y="164"/>
                  </a:lnTo>
                  <a:lnTo>
                    <a:pt x="572" y="148"/>
                  </a:lnTo>
                  <a:lnTo>
                    <a:pt x="572" y="136"/>
                  </a:lnTo>
                  <a:lnTo>
                    <a:pt x="584" y="120"/>
                  </a:lnTo>
                  <a:lnTo>
                    <a:pt x="600" y="104"/>
                  </a:lnTo>
                  <a:lnTo>
                    <a:pt x="612" y="104"/>
                  </a:lnTo>
                  <a:lnTo>
                    <a:pt x="628" y="108"/>
                  </a:lnTo>
                  <a:lnTo>
                    <a:pt x="640" y="112"/>
                  </a:lnTo>
                  <a:lnTo>
                    <a:pt x="656" y="100"/>
                  </a:lnTo>
                  <a:lnTo>
                    <a:pt x="676" y="96"/>
                  </a:lnTo>
                  <a:lnTo>
                    <a:pt x="680" y="112"/>
                  </a:lnTo>
                  <a:lnTo>
                    <a:pt x="672" y="128"/>
                  </a:lnTo>
                  <a:lnTo>
                    <a:pt x="672" y="140"/>
                  </a:lnTo>
                  <a:lnTo>
                    <a:pt x="676" y="148"/>
                  </a:lnTo>
                  <a:lnTo>
                    <a:pt x="680" y="156"/>
                  </a:lnTo>
                  <a:lnTo>
                    <a:pt x="676" y="156"/>
                  </a:lnTo>
                  <a:lnTo>
                    <a:pt x="664" y="164"/>
                  </a:lnTo>
                  <a:lnTo>
                    <a:pt x="656" y="176"/>
                  </a:lnTo>
                  <a:lnTo>
                    <a:pt x="664" y="192"/>
                  </a:lnTo>
                  <a:lnTo>
                    <a:pt x="672" y="196"/>
                  </a:lnTo>
                  <a:lnTo>
                    <a:pt x="676" y="200"/>
                  </a:lnTo>
                  <a:lnTo>
                    <a:pt x="684" y="200"/>
                  </a:lnTo>
                  <a:lnTo>
                    <a:pt x="692" y="184"/>
                  </a:lnTo>
                  <a:lnTo>
                    <a:pt x="696" y="168"/>
                  </a:lnTo>
                  <a:lnTo>
                    <a:pt x="700" y="164"/>
                  </a:lnTo>
                  <a:lnTo>
                    <a:pt x="712" y="160"/>
                  </a:lnTo>
                  <a:lnTo>
                    <a:pt x="724" y="160"/>
                  </a:lnTo>
                  <a:lnTo>
                    <a:pt x="736" y="172"/>
                  </a:lnTo>
                  <a:lnTo>
                    <a:pt x="748" y="168"/>
                  </a:lnTo>
                  <a:lnTo>
                    <a:pt x="760" y="164"/>
                  </a:lnTo>
                  <a:lnTo>
                    <a:pt x="772" y="172"/>
                  </a:lnTo>
                  <a:lnTo>
                    <a:pt x="788" y="180"/>
                  </a:lnTo>
                  <a:lnTo>
                    <a:pt x="796" y="184"/>
                  </a:lnTo>
                  <a:lnTo>
                    <a:pt x="800" y="184"/>
                  </a:lnTo>
                  <a:lnTo>
                    <a:pt x="808" y="192"/>
                  </a:lnTo>
                  <a:lnTo>
                    <a:pt x="820" y="204"/>
                  </a:lnTo>
                  <a:lnTo>
                    <a:pt x="828" y="212"/>
                  </a:lnTo>
                  <a:lnTo>
                    <a:pt x="824" y="224"/>
                  </a:lnTo>
                  <a:lnTo>
                    <a:pt x="824" y="232"/>
                  </a:lnTo>
                  <a:lnTo>
                    <a:pt x="820" y="232"/>
                  </a:lnTo>
                  <a:lnTo>
                    <a:pt x="816" y="240"/>
                  </a:lnTo>
                  <a:lnTo>
                    <a:pt x="800" y="260"/>
                  </a:lnTo>
                  <a:lnTo>
                    <a:pt x="800" y="268"/>
                  </a:lnTo>
                  <a:lnTo>
                    <a:pt x="800" y="284"/>
                  </a:lnTo>
                  <a:lnTo>
                    <a:pt x="792" y="284"/>
                  </a:lnTo>
                  <a:lnTo>
                    <a:pt x="792" y="292"/>
                  </a:lnTo>
                  <a:lnTo>
                    <a:pt x="788" y="296"/>
                  </a:lnTo>
                  <a:lnTo>
                    <a:pt x="792" y="320"/>
                  </a:lnTo>
                  <a:lnTo>
                    <a:pt x="800" y="332"/>
                  </a:lnTo>
                  <a:lnTo>
                    <a:pt x="808" y="344"/>
                  </a:lnTo>
                  <a:lnTo>
                    <a:pt x="808" y="356"/>
                  </a:lnTo>
                  <a:lnTo>
                    <a:pt x="804" y="372"/>
                  </a:lnTo>
                  <a:lnTo>
                    <a:pt x="808" y="392"/>
                  </a:lnTo>
                  <a:lnTo>
                    <a:pt x="804" y="400"/>
                  </a:lnTo>
                  <a:lnTo>
                    <a:pt x="804" y="404"/>
                  </a:lnTo>
                  <a:lnTo>
                    <a:pt x="812" y="420"/>
                  </a:lnTo>
                  <a:lnTo>
                    <a:pt x="816" y="432"/>
                  </a:lnTo>
                  <a:lnTo>
                    <a:pt x="820" y="432"/>
                  </a:lnTo>
                  <a:lnTo>
                    <a:pt x="812" y="448"/>
                  </a:lnTo>
                  <a:lnTo>
                    <a:pt x="816" y="472"/>
                  </a:lnTo>
                  <a:lnTo>
                    <a:pt x="816" y="476"/>
                  </a:lnTo>
                  <a:lnTo>
                    <a:pt x="816" y="480"/>
                  </a:lnTo>
                  <a:lnTo>
                    <a:pt x="816" y="488"/>
                  </a:lnTo>
                  <a:lnTo>
                    <a:pt x="816" y="492"/>
                  </a:lnTo>
                  <a:lnTo>
                    <a:pt x="816" y="512"/>
                  </a:lnTo>
                  <a:lnTo>
                    <a:pt x="820" y="536"/>
                  </a:lnTo>
                  <a:lnTo>
                    <a:pt x="820" y="540"/>
                  </a:lnTo>
                  <a:lnTo>
                    <a:pt x="804" y="544"/>
                  </a:lnTo>
                  <a:lnTo>
                    <a:pt x="804" y="548"/>
                  </a:lnTo>
                  <a:lnTo>
                    <a:pt x="796" y="560"/>
                  </a:lnTo>
                  <a:lnTo>
                    <a:pt x="780" y="572"/>
                  </a:lnTo>
                  <a:lnTo>
                    <a:pt x="776" y="572"/>
                  </a:lnTo>
                  <a:lnTo>
                    <a:pt x="768" y="572"/>
                  </a:lnTo>
                  <a:lnTo>
                    <a:pt x="756" y="576"/>
                  </a:lnTo>
                  <a:lnTo>
                    <a:pt x="752" y="572"/>
                  </a:lnTo>
                  <a:lnTo>
                    <a:pt x="740" y="568"/>
                  </a:lnTo>
                  <a:lnTo>
                    <a:pt x="736" y="568"/>
                  </a:lnTo>
                  <a:lnTo>
                    <a:pt x="724" y="548"/>
                  </a:lnTo>
                  <a:lnTo>
                    <a:pt x="720" y="536"/>
                  </a:lnTo>
                  <a:lnTo>
                    <a:pt x="716" y="536"/>
                  </a:lnTo>
                  <a:lnTo>
                    <a:pt x="708" y="532"/>
                  </a:lnTo>
                  <a:lnTo>
                    <a:pt x="696" y="520"/>
                  </a:lnTo>
                  <a:lnTo>
                    <a:pt x="676" y="516"/>
                  </a:lnTo>
                  <a:lnTo>
                    <a:pt x="684" y="504"/>
                  </a:lnTo>
                  <a:lnTo>
                    <a:pt x="684" y="492"/>
                  </a:lnTo>
                  <a:lnTo>
                    <a:pt x="684" y="488"/>
                  </a:lnTo>
                  <a:lnTo>
                    <a:pt x="684" y="472"/>
                  </a:lnTo>
                  <a:lnTo>
                    <a:pt x="684" y="468"/>
                  </a:lnTo>
                  <a:lnTo>
                    <a:pt x="680" y="456"/>
                  </a:lnTo>
                  <a:lnTo>
                    <a:pt x="688" y="452"/>
                  </a:lnTo>
                  <a:lnTo>
                    <a:pt x="676" y="436"/>
                  </a:lnTo>
                  <a:lnTo>
                    <a:pt x="676" y="420"/>
                  </a:lnTo>
                  <a:lnTo>
                    <a:pt x="680" y="412"/>
                  </a:lnTo>
                  <a:lnTo>
                    <a:pt x="680" y="408"/>
                  </a:lnTo>
                  <a:lnTo>
                    <a:pt x="676" y="404"/>
                  </a:lnTo>
                  <a:lnTo>
                    <a:pt x="672" y="400"/>
                  </a:lnTo>
                  <a:lnTo>
                    <a:pt x="668" y="388"/>
                  </a:lnTo>
                  <a:lnTo>
                    <a:pt x="664" y="384"/>
                  </a:lnTo>
                  <a:lnTo>
                    <a:pt x="652" y="380"/>
                  </a:lnTo>
                  <a:lnTo>
                    <a:pt x="640" y="376"/>
                  </a:lnTo>
                  <a:lnTo>
                    <a:pt x="640" y="364"/>
                  </a:lnTo>
                  <a:lnTo>
                    <a:pt x="644" y="356"/>
                  </a:lnTo>
                  <a:lnTo>
                    <a:pt x="644" y="352"/>
                  </a:lnTo>
                  <a:lnTo>
                    <a:pt x="636" y="332"/>
                  </a:lnTo>
                  <a:lnTo>
                    <a:pt x="628" y="328"/>
                  </a:lnTo>
                  <a:lnTo>
                    <a:pt x="624" y="328"/>
                  </a:lnTo>
                  <a:lnTo>
                    <a:pt x="612" y="320"/>
                  </a:lnTo>
                  <a:lnTo>
                    <a:pt x="616" y="304"/>
                  </a:lnTo>
                  <a:lnTo>
                    <a:pt x="616" y="300"/>
                  </a:lnTo>
                  <a:lnTo>
                    <a:pt x="616" y="296"/>
                  </a:lnTo>
                  <a:lnTo>
                    <a:pt x="616" y="292"/>
                  </a:lnTo>
                  <a:lnTo>
                    <a:pt x="612" y="292"/>
                  </a:lnTo>
                  <a:lnTo>
                    <a:pt x="608" y="296"/>
                  </a:lnTo>
                  <a:lnTo>
                    <a:pt x="604" y="300"/>
                  </a:lnTo>
                  <a:lnTo>
                    <a:pt x="600" y="312"/>
                  </a:lnTo>
                  <a:lnTo>
                    <a:pt x="600" y="332"/>
                  </a:lnTo>
                  <a:lnTo>
                    <a:pt x="580" y="332"/>
                  </a:lnTo>
                  <a:lnTo>
                    <a:pt x="576" y="336"/>
                  </a:lnTo>
                  <a:lnTo>
                    <a:pt x="576" y="344"/>
                  </a:lnTo>
                  <a:lnTo>
                    <a:pt x="580" y="344"/>
                  </a:lnTo>
                  <a:lnTo>
                    <a:pt x="572" y="356"/>
                  </a:lnTo>
                  <a:lnTo>
                    <a:pt x="572" y="360"/>
                  </a:lnTo>
                  <a:lnTo>
                    <a:pt x="568" y="372"/>
                  </a:lnTo>
                  <a:lnTo>
                    <a:pt x="564" y="372"/>
                  </a:lnTo>
                  <a:lnTo>
                    <a:pt x="560" y="376"/>
                  </a:lnTo>
                  <a:lnTo>
                    <a:pt x="548" y="388"/>
                  </a:lnTo>
                  <a:lnTo>
                    <a:pt x="532" y="392"/>
                  </a:lnTo>
                  <a:lnTo>
                    <a:pt x="528" y="408"/>
                  </a:lnTo>
                  <a:lnTo>
                    <a:pt x="520" y="420"/>
                  </a:lnTo>
                  <a:lnTo>
                    <a:pt x="524" y="440"/>
                  </a:lnTo>
                  <a:lnTo>
                    <a:pt x="532" y="452"/>
                  </a:lnTo>
                  <a:lnTo>
                    <a:pt x="536" y="452"/>
                  </a:lnTo>
                  <a:lnTo>
                    <a:pt x="536" y="456"/>
                  </a:lnTo>
                  <a:lnTo>
                    <a:pt x="540" y="460"/>
                  </a:lnTo>
                  <a:lnTo>
                    <a:pt x="544" y="480"/>
                  </a:lnTo>
                  <a:lnTo>
                    <a:pt x="552" y="492"/>
                  </a:lnTo>
                  <a:lnTo>
                    <a:pt x="544" y="496"/>
                  </a:lnTo>
                  <a:lnTo>
                    <a:pt x="536" y="508"/>
                  </a:lnTo>
                  <a:lnTo>
                    <a:pt x="536" y="528"/>
                  </a:lnTo>
                  <a:lnTo>
                    <a:pt x="540" y="540"/>
                  </a:lnTo>
                  <a:lnTo>
                    <a:pt x="540" y="556"/>
                  </a:lnTo>
                  <a:lnTo>
                    <a:pt x="536" y="576"/>
                  </a:lnTo>
                  <a:lnTo>
                    <a:pt x="528" y="584"/>
                  </a:lnTo>
                  <a:lnTo>
                    <a:pt x="516" y="596"/>
                  </a:lnTo>
                  <a:lnTo>
                    <a:pt x="496" y="604"/>
                  </a:lnTo>
                  <a:lnTo>
                    <a:pt x="492" y="604"/>
                  </a:lnTo>
                  <a:lnTo>
                    <a:pt x="492" y="616"/>
                  </a:lnTo>
                  <a:lnTo>
                    <a:pt x="492" y="628"/>
                  </a:lnTo>
                  <a:lnTo>
                    <a:pt x="484" y="648"/>
                  </a:lnTo>
                  <a:lnTo>
                    <a:pt x="476" y="660"/>
                  </a:lnTo>
                  <a:lnTo>
                    <a:pt x="472" y="668"/>
                  </a:lnTo>
                  <a:lnTo>
                    <a:pt x="464" y="676"/>
                  </a:lnTo>
                  <a:lnTo>
                    <a:pt x="452" y="680"/>
                  </a:lnTo>
                  <a:lnTo>
                    <a:pt x="436" y="680"/>
                  </a:lnTo>
                  <a:lnTo>
                    <a:pt x="428" y="672"/>
                  </a:lnTo>
                  <a:lnTo>
                    <a:pt x="416" y="668"/>
                  </a:lnTo>
                  <a:lnTo>
                    <a:pt x="400" y="664"/>
                  </a:lnTo>
                  <a:lnTo>
                    <a:pt x="392" y="656"/>
                  </a:lnTo>
                  <a:lnTo>
                    <a:pt x="380" y="648"/>
                  </a:lnTo>
                  <a:lnTo>
                    <a:pt x="376" y="656"/>
                  </a:lnTo>
                  <a:lnTo>
                    <a:pt x="364" y="668"/>
                  </a:lnTo>
                  <a:lnTo>
                    <a:pt x="360" y="672"/>
                  </a:lnTo>
                  <a:lnTo>
                    <a:pt x="356" y="684"/>
                  </a:lnTo>
                  <a:lnTo>
                    <a:pt x="348" y="700"/>
                  </a:lnTo>
                  <a:lnTo>
                    <a:pt x="344" y="712"/>
                  </a:lnTo>
                  <a:lnTo>
                    <a:pt x="324" y="716"/>
                  </a:lnTo>
                  <a:lnTo>
                    <a:pt x="312" y="720"/>
                  </a:lnTo>
                  <a:lnTo>
                    <a:pt x="296" y="728"/>
                  </a:lnTo>
                  <a:lnTo>
                    <a:pt x="284" y="732"/>
                  </a:lnTo>
                  <a:lnTo>
                    <a:pt x="280" y="732"/>
                  </a:lnTo>
                  <a:lnTo>
                    <a:pt x="280" y="736"/>
                  </a:lnTo>
                  <a:lnTo>
                    <a:pt x="272" y="748"/>
                  </a:lnTo>
                  <a:lnTo>
                    <a:pt x="264" y="744"/>
                  </a:lnTo>
                  <a:lnTo>
                    <a:pt x="252" y="732"/>
                  </a:lnTo>
                  <a:lnTo>
                    <a:pt x="248" y="728"/>
                  </a:lnTo>
                  <a:lnTo>
                    <a:pt x="228" y="732"/>
                  </a:lnTo>
                  <a:lnTo>
                    <a:pt x="228" y="740"/>
                  </a:lnTo>
                  <a:lnTo>
                    <a:pt x="224" y="752"/>
                  </a:lnTo>
                  <a:lnTo>
                    <a:pt x="216" y="760"/>
                  </a:lnTo>
                  <a:lnTo>
                    <a:pt x="208" y="768"/>
                  </a:lnTo>
                  <a:lnTo>
                    <a:pt x="196" y="776"/>
                  </a:lnTo>
                  <a:lnTo>
                    <a:pt x="192" y="780"/>
                  </a:lnTo>
                  <a:lnTo>
                    <a:pt x="180" y="792"/>
                  </a:lnTo>
                  <a:lnTo>
                    <a:pt x="164" y="804"/>
                  </a:lnTo>
                  <a:lnTo>
                    <a:pt x="160" y="808"/>
                  </a:lnTo>
                  <a:lnTo>
                    <a:pt x="148" y="816"/>
                  </a:lnTo>
                  <a:lnTo>
                    <a:pt x="136" y="828"/>
                  </a:lnTo>
                  <a:lnTo>
                    <a:pt x="120" y="824"/>
                  </a:lnTo>
                  <a:lnTo>
                    <a:pt x="112" y="812"/>
                  </a:lnTo>
                  <a:lnTo>
                    <a:pt x="100" y="796"/>
                  </a:lnTo>
                  <a:lnTo>
                    <a:pt x="108" y="776"/>
                  </a:lnTo>
                  <a:lnTo>
                    <a:pt x="88" y="764"/>
                  </a:lnTo>
                  <a:lnTo>
                    <a:pt x="72" y="752"/>
                  </a:lnTo>
                  <a:lnTo>
                    <a:pt x="80" y="732"/>
                  </a:lnTo>
                  <a:lnTo>
                    <a:pt x="76" y="732"/>
                  </a:lnTo>
                  <a:lnTo>
                    <a:pt x="60" y="724"/>
                  </a:lnTo>
                  <a:lnTo>
                    <a:pt x="60" y="700"/>
                  </a:lnTo>
                  <a:lnTo>
                    <a:pt x="68" y="688"/>
                  </a:lnTo>
                  <a:lnTo>
                    <a:pt x="72" y="676"/>
                  </a:lnTo>
                  <a:lnTo>
                    <a:pt x="80" y="660"/>
                  </a:lnTo>
                  <a:lnTo>
                    <a:pt x="68" y="652"/>
                  </a:lnTo>
                  <a:lnTo>
                    <a:pt x="56" y="648"/>
                  </a:lnTo>
                  <a:lnTo>
                    <a:pt x="52" y="636"/>
                  </a:lnTo>
                  <a:lnTo>
                    <a:pt x="48" y="632"/>
                  </a:lnTo>
                  <a:lnTo>
                    <a:pt x="32" y="628"/>
                  </a:lnTo>
                  <a:lnTo>
                    <a:pt x="12" y="616"/>
                  </a:lnTo>
                  <a:lnTo>
                    <a:pt x="0" y="608"/>
                  </a:lnTo>
                  <a:lnTo>
                    <a:pt x="16" y="596"/>
                  </a:lnTo>
                  <a:lnTo>
                    <a:pt x="28" y="580"/>
                  </a:lnTo>
                  <a:lnTo>
                    <a:pt x="32" y="568"/>
                  </a:lnTo>
                  <a:lnTo>
                    <a:pt x="36" y="556"/>
                  </a:lnTo>
                  <a:lnTo>
                    <a:pt x="56" y="544"/>
                  </a:lnTo>
                  <a:lnTo>
                    <a:pt x="68" y="536"/>
                  </a:lnTo>
                  <a:lnTo>
                    <a:pt x="76" y="532"/>
                  </a:lnTo>
                  <a:lnTo>
                    <a:pt x="84" y="524"/>
                  </a:lnTo>
                  <a:lnTo>
                    <a:pt x="88" y="512"/>
                  </a:lnTo>
                  <a:lnTo>
                    <a:pt x="88" y="508"/>
                  </a:lnTo>
                  <a:lnTo>
                    <a:pt x="104" y="492"/>
                  </a:lnTo>
                  <a:lnTo>
                    <a:pt x="108" y="468"/>
                  </a:lnTo>
                  <a:lnTo>
                    <a:pt x="112" y="460"/>
                  </a:lnTo>
                  <a:lnTo>
                    <a:pt x="120" y="448"/>
                  </a:lnTo>
                  <a:lnTo>
                    <a:pt x="120" y="432"/>
                  </a:lnTo>
                  <a:lnTo>
                    <a:pt x="120" y="420"/>
                  </a:lnTo>
                  <a:lnTo>
                    <a:pt x="124" y="420"/>
                  </a:lnTo>
                  <a:lnTo>
                    <a:pt x="128" y="416"/>
                  </a:lnTo>
                  <a:lnTo>
                    <a:pt x="128" y="392"/>
                  </a:lnTo>
                  <a:lnTo>
                    <a:pt x="140" y="384"/>
                  </a:lnTo>
                  <a:lnTo>
                    <a:pt x="156" y="380"/>
                  </a:lnTo>
                  <a:lnTo>
                    <a:pt x="164" y="376"/>
                  </a:lnTo>
                  <a:lnTo>
                    <a:pt x="172" y="364"/>
                  </a:lnTo>
                  <a:lnTo>
                    <a:pt x="180" y="344"/>
                  </a:lnTo>
                  <a:lnTo>
                    <a:pt x="168" y="332"/>
                  </a:lnTo>
                  <a:lnTo>
                    <a:pt x="156" y="316"/>
                  </a:lnTo>
                  <a:lnTo>
                    <a:pt x="148" y="296"/>
                  </a:lnTo>
                  <a:lnTo>
                    <a:pt x="148" y="288"/>
                  </a:lnTo>
                  <a:lnTo>
                    <a:pt x="140" y="268"/>
                  </a:lnTo>
                  <a:lnTo>
                    <a:pt x="144" y="256"/>
                  </a:lnTo>
                  <a:lnTo>
                    <a:pt x="144" y="252"/>
                  </a:lnTo>
                  <a:lnTo>
                    <a:pt x="152" y="252"/>
                  </a:lnTo>
                  <a:lnTo>
                    <a:pt x="156" y="248"/>
                  </a:lnTo>
                  <a:lnTo>
                    <a:pt x="172" y="248"/>
                  </a:lnTo>
                  <a:lnTo>
                    <a:pt x="188" y="240"/>
                  </a:lnTo>
                  <a:lnTo>
                    <a:pt x="188" y="236"/>
                  </a:lnTo>
                  <a:lnTo>
                    <a:pt x="192" y="228"/>
                  </a:lnTo>
                  <a:lnTo>
                    <a:pt x="192" y="208"/>
                  </a:lnTo>
                  <a:lnTo>
                    <a:pt x="196" y="188"/>
                  </a:lnTo>
                  <a:lnTo>
                    <a:pt x="212" y="184"/>
                  </a:lnTo>
                  <a:lnTo>
                    <a:pt x="204" y="172"/>
                  </a:lnTo>
                  <a:lnTo>
                    <a:pt x="196" y="160"/>
                  </a:lnTo>
                  <a:lnTo>
                    <a:pt x="196" y="144"/>
                  </a:lnTo>
                  <a:lnTo>
                    <a:pt x="192" y="120"/>
                  </a:lnTo>
                  <a:lnTo>
                    <a:pt x="192" y="104"/>
                  </a:lnTo>
                  <a:lnTo>
                    <a:pt x="204" y="112"/>
                  </a:lnTo>
                  <a:lnTo>
                    <a:pt x="216" y="108"/>
                  </a:lnTo>
                  <a:lnTo>
                    <a:pt x="232" y="100"/>
                  </a:lnTo>
                  <a:lnTo>
                    <a:pt x="256" y="92"/>
                  </a:lnTo>
                  <a:lnTo>
                    <a:pt x="276" y="92"/>
                  </a:lnTo>
                  <a:lnTo>
                    <a:pt x="280" y="92"/>
                  </a:lnTo>
                  <a:lnTo>
                    <a:pt x="276" y="84"/>
                  </a:lnTo>
                  <a:lnTo>
                    <a:pt x="272" y="68"/>
                  </a:lnTo>
                  <a:lnTo>
                    <a:pt x="272" y="40"/>
                  </a:lnTo>
                  <a:lnTo>
                    <a:pt x="260" y="32"/>
                  </a:lnTo>
                  <a:lnTo>
                    <a:pt x="256" y="16"/>
                  </a:lnTo>
                  <a:lnTo>
                    <a:pt x="272" y="20"/>
                  </a:lnTo>
                  <a:lnTo>
                    <a:pt x="280" y="20"/>
                  </a:lnTo>
                  <a:lnTo>
                    <a:pt x="288" y="0"/>
                  </a:lnTo>
                  <a:lnTo>
                    <a:pt x="304" y="4"/>
                  </a:lnTo>
                  <a:lnTo>
                    <a:pt x="320" y="4"/>
                  </a:lnTo>
                  <a:lnTo>
                    <a:pt x="332" y="1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s-MX" sz="700" dirty="0"/>
            </a:p>
          </p:txBody>
        </p:sp>
        <p:sp>
          <p:nvSpPr>
            <p:cNvPr id="34" name="Freeform 2496">
              <a:extLst>
                <a:ext uri="{FF2B5EF4-FFF2-40B4-BE49-F238E27FC236}">
                  <a16:creationId xmlns:a16="http://schemas.microsoft.com/office/drawing/2014/main" id="{47592B36-DACF-1C51-704C-A22B85DD1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3429" y="2948800"/>
              <a:ext cx="661988" cy="809625"/>
            </a:xfrm>
            <a:custGeom>
              <a:avLst/>
              <a:gdLst>
                <a:gd name="T0" fmla="*/ 1104 w 1448"/>
                <a:gd name="T1" fmla="*/ 140 h 1768"/>
                <a:gd name="T2" fmla="*/ 1252 w 1448"/>
                <a:gd name="T3" fmla="*/ 152 h 1768"/>
                <a:gd name="T4" fmla="*/ 1388 w 1448"/>
                <a:gd name="T5" fmla="*/ 236 h 1768"/>
                <a:gd name="T6" fmla="*/ 1372 w 1448"/>
                <a:gd name="T7" fmla="*/ 364 h 1768"/>
                <a:gd name="T8" fmla="*/ 1280 w 1448"/>
                <a:gd name="T9" fmla="*/ 416 h 1768"/>
                <a:gd name="T10" fmla="*/ 1232 w 1448"/>
                <a:gd name="T11" fmla="*/ 552 h 1768"/>
                <a:gd name="T12" fmla="*/ 1124 w 1448"/>
                <a:gd name="T13" fmla="*/ 652 h 1768"/>
                <a:gd name="T14" fmla="*/ 968 w 1448"/>
                <a:gd name="T15" fmla="*/ 752 h 1768"/>
                <a:gd name="T16" fmla="*/ 836 w 1448"/>
                <a:gd name="T17" fmla="*/ 788 h 1768"/>
                <a:gd name="T18" fmla="*/ 852 w 1448"/>
                <a:gd name="T19" fmla="*/ 912 h 1768"/>
                <a:gd name="T20" fmla="*/ 968 w 1448"/>
                <a:gd name="T21" fmla="*/ 1072 h 1768"/>
                <a:gd name="T22" fmla="*/ 1088 w 1448"/>
                <a:gd name="T23" fmla="*/ 1132 h 1768"/>
                <a:gd name="T24" fmla="*/ 1208 w 1448"/>
                <a:gd name="T25" fmla="*/ 1072 h 1768"/>
                <a:gd name="T26" fmla="*/ 1184 w 1448"/>
                <a:gd name="T27" fmla="*/ 1220 h 1768"/>
                <a:gd name="T28" fmla="*/ 1208 w 1448"/>
                <a:gd name="T29" fmla="*/ 1332 h 1768"/>
                <a:gd name="T30" fmla="*/ 1144 w 1448"/>
                <a:gd name="T31" fmla="*/ 1444 h 1768"/>
                <a:gd name="T32" fmla="*/ 1036 w 1448"/>
                <a:gd name="T33" fmla="*/ 1348 h 1768"/>
                <a:gd name="T34" fmla="*/ 936 w 1448"/>
                <a:gd name="T35" fmla="*/ 1244 h 1768"/>
                <a:gd name="T36" fmla="*/ 832 w 1448"/>
                <a:gd name="T37" fmla="*/ 1172 h 1768"/>
                <a:gd name="T38" fmla="*/ 760 w 1448"/>
                <a:gd name="T39" fmla="*/ 1216 h 1768"/>
                <a:gd name="T40" fmla="*/ 668 w 1448"/>
                <a:gd name="T41" fmla="*/ 1308 h 1768"/>
                <a:gd name="T42" fmla="*/ 604 w 1448"/>
                <a:gd name="T43" fmla="*/ 1392 h 1768"/>
                <a:gd name="T44" fmla="*/ 632 w 1448"/>
                <a:gd name="T45" fmla="*/ 1512 h 1768"/>
                <a:gd name="T46" fmla="*/ 688 w 1448"/>
                <a:gd name="T47" fmla="*/ 1624 h 1768"/>
                <a:gd name="T48" fmla="*/ 604 w 1448"/>
                <a:gd name="T49" fmla="*/ 1664 h 1768"/>
                <a:gd name="T50" fmla="*/ 520 w 1448"/>
                <a:gd name="T51" fmla="*/ 1676 h 1768"/>
                <a:gd name="T52" fmla="*/ 488 w 1448"/>
                <a:gd name="T53" fmla="*/ 1764 h 1768"/>
                <a:gd name="T54" fmla="*/ 376 w 1448"/>
                <a:gd name="T55" fmla="*/ 1740 h 1768"/>
                <a:gd name="T56" fmla="*/ 288 w 1448"/>
                <a:gd name="T57" fmla="*/ 1700 h 1768"/>
                <a:gd name="T58" fmla="*/ 332 w 1448"/>
                <a:gd name="T59" fmla="*/ 1616 h 1768"/>
                <a:gd name="T60" fmla="*/ 272 w 1448"/>
                <a:gd name="T61" fmla="*/ 1544 h 1768"/>
                <a:gd name="T62" fmla="*/ 332 w 1448"/>
                <a:gd name="T63" fmla="*/ 1456 h 1768"/>
                <a:gd name="T64" fmla="*/ 384 w 1448"/>
                <a:gd name="T65" fmla="*/ 1396 h 1768"/>
                <a:gd name="T66" fmla="*/ 472 w 1448"/>
                <a:gd name="T67" fmla="*/ 1356 h 1768"/>
                <a:gd name="T68" fmla="*/ 520 w 1448"/>
                <a:gd name="T69" fmla="*/ 1252 h 1768"/>
                <a:gd name="T70" fmla="*/ 420 w 1448"/>
                <a:gd name="T71" fmla="*/ 1184 h 1768"/>
                <a:gd name="T72" fmla="*/ 372 w 1448"/>
                <a:gd name="T73" fmla="*/ 1288 h 1768"/>
                <a:gd name="T74" fmla="*/ 272 w 1448"/>
                <a:gd name="T75" fmla="*/ 1288 h 1768"/>
                <a:gd name="T76" fmla="*/ 312 w 1448"/>
                <a:gd name="T77" fmla="*/ 1148 h 1768"/>
                <a:gd name="T78" fmla="*/ 232 w 1448"/>
                <a:gd name="T79" fmla="*/ 1120 h 1768"/>
                <a:gd name="T80" fmla="*/ 180 w 1448"/>
                <a:gd name="T81" fmla="*/ 1244 h 1768"/>
                <a:gd name="T82" fmla="*/ 204 w 1448"/>
                <a:gd name="T83" fmla="*/ 1100 h 1768"/>
                <a:gd name="T84" fmla="*/ 152 w 1448"/>
                <a:gd name="T85" fmla="*/ 1028 h 1768"/>
                <a:gd name="T86" fmla="*/ 168 w 1448"/>
                <a:gd name="T87" fmla="*/ 1144 h 1768"/>
                <a:gd name="T88" fmla="*/ 96 w 1448"/>
                <a:gd name="T89" fmla="*/ 1128 h 1768"/>
                <a:gd name="T90" fmla="*/ 8 w 1448"/>
                <a:gd name="T91" fmla="*/ 1164 h 1768"/>
                <a:gd name="T92" fmla="*/ 40 w 1448"/>
                <a:gd name="T93" fmla="*/ 1028 h 1768"/>
                <a:gd name="T94" fmla="*/ 76 w 1448"/>
                <a:gd name="T95" fmla="*/ 900 h 1768"/>
                <a:gd name="T96" fmla="*/ 108 w 1448"/>
                <a:gd name="T97" fmla="*/ 756 h 1768"/>
                <a:gd name="T98" fmla="*/ 212 w 1448"/>
                <a:gd name="T99" fmla="*/ 644 h 1768"/>
                <a:gd name="T100" fmla="*/ 212 w 1448"/>
                <a:gd name="T101" fmla="*/ 488 h 1768"/>
                <a:gd name="T102" fmla="*/ 328 w 1448"/>
                <a:gd name="T103" fmla="*/ 388 h 1768"/>
                <a:gd name="T104" fmla="*/ 396 w 1448"/>
                <a:gd name="T105" fmla="*/ 300 h 1768"/>
                <a:gd name="T106" fmla="*/ 516 w 1448"/>
                <a:gd name="T107" fmla="*/ 296 h 1768"/>
                <a:gd name="T108" fmla="*/ 624 w 1448"/>
                <a:gd name="T109" fmla="*/ 320 h 1768"/>
                <a:gd name="T110" fmla="*/ 756 w 1448"/>
                <a:gd name="T111" fmla="*/ 260 h 1768"/>
                <a:gd name="T112" fmla="*/ 684 w 1448"/>
                <a:gd name="T113" fmla="*/ 64 h 1768"/>
                <a:gd name="T114" fmla="*/ 792 w 1448"/>
                <a:gd name="T115" fmla="*/ 4 h 1768"/>
                <a:gd name="T116" fmla="*/ 980 w 1448"/>
                <a:gd name="T117" fmla="*/ 4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48" h="1768">
                  <a:moveTo>
                    <a:pt x="1008" y="48"/>
                  </a:moveTo>
                  <a:lnTo>
                    <a:pt x="1016" y="72"/>
                  </a:lnTo>
                  <a:lnTo>
                    <a:pt x="1024" y="84"/>
                  </a:lnTo>
                  <a:lnTo>
                    <a:pt x="1028" y="96"/>
                  </a:lnTo>
                  <a:lnTo>
                    <a:pt x="1036" y="108"/>
                  </a:lnTo>
                  <a:lnTo>
                    <a:pt x="1056" y="116"/>
                  </a:lnTo>
                  <a:lnTo>
                    <a:pt x="1072" y="124"/>
                  </a:lnTo>
                  <a:lnTo>
                    <a:pt x="1084" y="116"/>
                  </a:lnTo>
                  <a:lnTo>
                    <a:pt x="1104" y="124"/>
                  </a:lnTo>
                  <a:lnTo>
                    <a:pt x="1104" y="140"/>
                  </a:lnTo>
                  <a:lnTo>
                    <a:pt x="1104" y="160"/>
                  </a:lnTo>
                  <a:lnTo>
                    <a:pt x="1108" y="160"/>
                  </a:lnTo>
                  <a:lnTo>
                    <a:pt x="1128" y="164"/>
                  </a:lnTo>
                  <a:lnTo>
                    <a:pt x="1152" y="168"/>
                  </a:lnTo>
                  <a:lnTo>
                    <a:pt x="1168" y="164"/>
                  </a:lnTo>
                  <a:lnTo>
                    <a:pt x="1180" y="152"/>
                  </a:lnTo>
                  <a:lnTo>
                    <a:pt x="1188" y="144"/>
                  </a:lnTo>
                  <a:lnTo>
                    <a:pt x="1204" y="136"/>
                  </a:lnTo>
                  <a:lnTo>
                    <a:pt x="1220" y="140"/>
                  </a:lnTo>
                  <a:lnTo>
                    <a:pt x="1252" y="152"/>
                  </a:lnTo>
                  <a:lnTo>
                    <a:pt x="1264" y="156"/>
                  </a:lnTo>
                  <a:lnTo>
                    <a:pt x="1272" y="168"/>
                  </a:lnTo>
                  <a:lnTo>
                    <a:pt x="1280" y="192"/>
                  </a:lnTo>
                  <a:lnTo>
                    <a:pt x="1284" y="204"/>
                  </a:lnTo>
                  <a:lnTo>
                    <a:pt x="1292" y="216"/>
                  </a:lnTo>
                  <a:lnTo>
                    <a:pt x="1312" y="232"/>
                  </a:lnTo>
                  <a:lnTo>
                    <a:pt x="1320" y="236"/>
                  </a:lnTo>
                  <a:lnTo>
                    <a:pt x="1360" y="252"/>
                  </a:lnTo>
                  <a:lnTo>
                    <a:pt x="1372" y="244"/>
                  </a:lnTo>
                  <a:lnTo>
                    <a:pt x="1388" y="236"/>
                  </a:lnTo>
                  <a:lnTo>
                    <a:pt x="1408" y="248"/>
                  </a:lnTo>
                  <a:lnTo>
                    <a:pt x="1424" y="244"/>
                  </a:lnTo>
                  <a:lnTo>
                    <a:pt x="1432" y="260"/>
                  </a:lnTo>
                  <a:lnTo>
                    <a:pt x="1436" y="272"/>
                  </a:lnTo>
                  <a:lnTo>
                    <a:pt x="1448" y="288"/>
                  </a:lnTo>
                  <a:lnTo>
                    <a:pt x="1436" y="300"/>
                  </a:lnTo>
                  <a:lnTo>
                    <a:pt x="1420" y="320"/>
                  </a:lnTo>
                  <a:lnTo>
                    <a:pt x="1404" y="336"/>
                  </a:lnTo>
                  <a:lnTo>
                    <a:pt x="1388" y="352"/>
                  </a:lnTo>
                  <a:lnTo>
                    <a:pt x="1372" y="364"/>
                  </a:lnTo>
                  <a:lnTo>
                    <a:pt x="1344" y="340"/>
                  </a:lnTo>
                  <a:lnTo>
                    <a:pt x="1340" y="320"/>
                  </a:lnTo>
                  <a:lnTo>
                    <a:pt x="1348" y="300"/>
                  </a:lnTo>
                  <a:lnTo>
                    <a:pt x="1340" y="316"/>
                  </a:lnTo>
                  <a:lnTo>
                    <a:pt x="1336" y="336"/>
                  </a:lnTo>
                  <a:lnTo>
                    <a:pt x="1332" y="352"/>
                  </a:lnTo>
                  <a:lnTo>
                    <a:pt x="1328" y="372"/>
                  </a:lnTo>
                  <a:lnTo>
                    <a:pt x="1320" y="396"/>
                  </a:lnTo>
                  <a:lnTo>
                    <a:pt x="1304" y="404"/>
                  </a:lnTo>
                  <a:lnTo>
                    <a:pt x="1280" y="416"/>
                  </a:lnTo>
                  <a:lnTo>
                    <a:pt x="1276" y="416"/>
                  </a:lnTo>
                  <a:lnTo>
                    <a:pt x="1260" y="432"/>
                  </a:lnTo>
                  <a:lnTo>
                    <a:pt x="1264" y="448"/>
                  </a:lnTo>
                  <a:lnTo>
                    <a:pt x="1264" y="468"/>
                  </a:lnTo>
                  <a:lnTo>
                    <a:pt x="1268" y="492"/>
                  </a:lnTo>
                  <a:lnTo>
                    <a:pt x="1268" y="508"/>
                  </a:lnTo>
                  <a:lnTo>
                    <a:pt x="1268" y="524"/>
                  </a:lnTo>
                  <a:lnTo>
                    <a:pt x="1260" y="532"/>
                  </a:lnTo>
                  <a:lnTo>
                    <a:pt x="1248" y="540"/>
                  </a:lnTo>
                  <a:lnTo>
                    <a:pt x="1232" y="552"/>
                  </a:lnTo>
                  <a:lnTo>
                    <a:pt x="1232" y="556"/>
                  </a:lnTo>
                  <a:lnTo>
                    <a:pt x="1220" y="564"/>
                  </a:lnTo>
                  <a:lnTo>
                    <a:pt x="1212" y="576"/>
                  </a:lnTo>
                  <a:lnTo>
                    <a:pt x="1196" y="588"/>
                  </a:lnTo>
                  <a:lnTo>
                    <a:pt x="1184" y="600"/>
                  </a:lnTo>
                  <a:lnTo>
                    <a:pt x="1176" y="608"/>
                  </a:lnTo>
                  <a:lnTo>
                    <a:pt x="1160" y="620"/>
                  </a:lnTo>
                  <a:lnTo>
                    <a:pt x="1144" y="636"/>
                  </a:lnTo>
                  <a:lnTo>
                    <a:pt x="1132" y="648"/>
                  </a:lnTo>
                  <a:lnTo>
                    <a:pt x="1124" y="652"/>
                  </a:lnTo>
                  <a:lnTo>
                    <a:pt x="1108" y="664"/>
                  </a:lnTo>
                  <a:lnTo>
                    <a:pt x="1100" y="676"/>
                  </a:lnTo>
                  <a:lnTo>
                    <a:pt x="1084" y="688"/>
                  </a:lnTo>
                  <a:lnTo>
                    <a:pt x="1072" y="700"/>
                  </a:lnTo>
                  <a:lnTo>
                    <a:pt x="1060" y="708"/>
                  </a:lnTo>
                  <a:lnTo>
                    <a:pt x="1036" y="728"/>
                  </a:lnTo>
                  <a:lnTo>
                    <a:pt x="1028" y="732"/>
                  </a:lnTo>
                  <a:lnTo>
                    <a:pt x="1012" y="736"/>
                  </a:lnTo>
                  <a:lnTo>
                    <a:pt x="988" y="744"/>
                  </a:lnTo>
                  <a:lnTo>
                    <a:pt x="968" y="752"/>
                  </a:lnTo>
                  <a:lnTo>
                    <a:pt x="944" y="760"/>
                  </a:lnTo>
                  <a:lnTo>
                    <a:pt x="932" y="764"/>
                  </a:lnTo>
                  <a:lnTo>
                    <a:pt x="908" y="768"/>
                  </a:lnTo>
                  <a:lnTo>
                    <a:pt x="892" y="768"/>
                  </a:lnTo>
                  <a:lnTo>
                    <a:pt x="880" y="760"/>
                  </a:lnTo>
                  <a:lnTo>
                    <a:pt x="868" y="740"/>
                  </a:lnTo>
                  <a:lnTo>
                    <a:pt x="852" y="736"/>
                  </a:lnTo>
                  <a:lnTo>
                    <a:pt x="848" y="756"/>
                  </a:lnTo>
                  <a:lnTo>
                    <a:pt x="844" y="772"/>
                  </a:lnTo>
                  <a:lnTo>
                    <a:pt x="836" y="788"/>
                  </a:lnTo>
                  <a:lnTo>
                    <a:pt x="832" y="808"/>
                  </a:lnTo>
                  <a:lnTo>
                    <a:pt x="840" y="824"/>
                  </a:lnTo>
                  <a:lnTo>
                    <a:pt x="852" y="844"/>
                  </a:lnTo>
                  <a:lnTo>
                    <a:pt x="856" y="852"/>
                  </a:lnTo>
                  <a:lnTo>
                    <a:pt x="860" y="864"/>
                  </a:lnTo>
                  <a:lnTo>
                    <a:pt x="852" y="880"/>
                  </a:lnTo>
                  <a:lnTo>
                    <a:pt x="848" y="896"/>
                  </a:lnTo>
                  <a:lnTo>
                    <a:pt x="844" y="904"/>
                  </a:lnTo>
                  <a:lnTo>
                    <a:pt x="848" y="908"/>
                  </a:lnTo>
                  <a:lnTo>
                    <a:pt x="852" y="912"/>
                  </a:lnTo>
                  <a:lnTo>
                    <a:pt x="856" y="924"/>
                  </a:lnTo>
                  <a:lnTo>
                    <a:pt x="864" y="952"/>
                  </a:lnTo>
                  <a:lnTo>
                    <a:pt x="868" y="972"/>
                  </a:lnTo>
                  <a:lnTo>
                    <a:pt x="876" y="992"/>
                  </a:lnTo>
                  <a:lnTo>
                    <a:pt x="888" y="1004"/>
                  </a:lnTo>
                  <a:lnTo>
                    <a:pt x="896" y="1016"/>
                  </a:lnTo>
                  <a:lnTo>
                    <a:pt x="912" y="1028"/>
                  </a:lnTo>
                  <a:lnTo>
                    <a:pt x="924" y="1036"/>
                  </a:lnTo>
                  <a:lnTo>
                    <a:pt x="932" y="1044"/>
                  </a:lnTo>
                  <a:lnTo>
                    <a:pt x="968" y="1072"/>
                  </a:lnTo>
                  <a:lnTo>
                    <a:pt x="972" y="1076"/>
                  </a:lnTo>
                  <a:lnTo>
                    <a:pt x="1000" y="1072"/>
                  </a:lnTo>
                  <a:lnTo>
                    <a:pt x="1004" y="1088"/>
                  </a:lnTo>
                  <a:lnTo>
                    <a:pt x="1008" y="1112"/>
                  </a:lnTo>
                  <a:lnTo>
                    <a:pt x="1016" y="1128"/>
                  </a:lnTo>
                  <a:lnTo>
                    <a:pt x="1028" y="1152"/>
                  </a:lnTo>
                  <a:lnTo>
                    <a:pt x="1044" y="1144"/>
                  </a:lnTo>
                  <a:lnTo>
                    <a:pt x="1052" y="1140"/>
                  </a:lnTo>
                  <a:lnTo>
                    <a:pt x="1072" y="1132"/>
                  </a:lnTo>
                  <a:lnTo>
                    <a:pt x="1088" y="1132"/>
                  </a:lnTo>
                  <a:lnTo>
                    <a:pt x="1112" y="1100"/>
                  </a:lnTo>
                  <a:lnTo>
                    <a:pt x="1112" y="1084"/>
                  </a:lnTo>
                  <a:lnTo>
                    <a:pt x="1120" y="1072"/>
                  </a:lnTo>
                  <a:lnTo>
                    <a:pt x="1136" y="1060"/>
                  </a:lnTo>
                  <a:lnTo>
                    <a:pt x="1152" y="1052"/>
                  </a:lnTo>
                  <a:lnTo>
                    <a:pt x="1152" y="1032"/>
                  </a:lnTo>
                  <a:lnTo>
                    <a:pt x="1172" y="1032"/>
                  </a:lnTo>
                  <a:lnTo>
                    <a:pt x="1192" y="1036"/>
                  </a:lnTo>
                  <a:lnTo>
                    <a:pt x="1204" y="1056"/>
                  </a:lnTo>
                  <a:lnTo>
                    <a:pt x="1208" y="1072"/>
                  </a:lnTo>
                  <a:lnTo>
                    <a:pt x="1224" y="1088"/>
                  </a:lnTo>
                  <a:lnTo>
                    <a:pt x="1228" y="1100"/>
                  </a:lnTo>
                  <a:lnTo>
                    <a:pt x="1236" y="1112"/>
                  </a:lnTo>
                  <a:lnTo>
                    <a:pt x="1236" y="1136"/>
                  </a:lnTo>
                  <a:lnTo>
                    <a:pt x="1224" y="1152"/>
                  </a:lnTo>
                  <a:lnTo>
                    <a:pt x="1200" y="1172"/>
                  </a:lnTo>
                  <a:lnTo>
                    <a:pt x="1200" y="1184"/>
                  </a:lnTo>
                  <a:lnTo>
                    <a:pt x="1184" y="1200"/>
                  </a:lnTo>
                  <a:lnTo>
                    <a:pt x="1176" y="1204"/>
                  </a:lnTo>
                  <a:lnTo>
                    <a:pt x="1184" y="1220"/>
                  </a:lnTo>
                  <a:lnTo>
                    <a:pt x="1188" y="1232"/>
                  </a:lnTo>
                  <a:lnTo>
                    <a:pt x="1200" y="1244"/>
                  </a:lnTo>
                  <a:lnTo>
                    <a:pt x="1212" y="1256"/>
                  </a:lnTo>
                  <a:lnTo>
                    <a:pt x="1208" y="1280"/>
                  </a:lnTo>
                  <a:lnTo>
                    <a:pt x="1212" y="1288"/>
                  </a:lnTo>
                  <a:lnTo>
                    <a:pt x="1216" y="1292"/>
                  </a:lnTo>
                  <a:lnTo>
                    <a:pt x="1216" y="1304"/>
                  </a:lnTo>
                  <a:lnTo>
                    <a:pt x="1212" y="1316"/>
                  </a:lnTo>
                  <a:lnTo>
                    <a:pt x="1208" y="1320"/>
                  </a:lnTo>
                  <a:lnTo>
                    <a:pt x="1208" y="1332"/>
                  </a:lnTo>
                  <a:lnTo>
                    <a:pt x="1212" y="1348"/>
                  </a:lnTo>
                  <a:lnTo>
                    <a:pt x="1196" y="1368"/>
                  </a:lnTo>
                  <a:lnTo>
                    <a:pt x="1188" y="1380"/>
                  </a:lnTo>
                  <a:lnTo>
                    <a:pt x="1184" y="1384"/>
                  </a:lnTo>
                  <a:lnTo>
                    <a:pt x="1180" y="1396"/>
                  </a:lnTo>
                  <a:lnTo>
                    <a:pt x="1172" y="1404"/>
                  </a:lnTo>
                  <a:lnTo>
                    <a:pt x="1160" y="1412"/>
                  </a:lnTo>
                  <a:lnTo>
                    <a:pt x="1152" y="1428"/>
                  </a:lnTo>
                  <a:lnTo>
                    <a:pt x="1152" y="1436"/>
                  </a:lnTo>
                  <a:lnTo>
                    <a:pt x="1144" y="1444"/>
                  </a:lnTo>
                  <a:lnTo>
                    <a:pt x="1128" y="1428"/>
                  </a:lnTo>
                  <a:lnTo>
                    <a:pt x="1124" y="1416"/>
                  </a:lnTo>
                  <a:lnTo>
                    <a:pt x="1124" y="1400"/>
                  </a:lnTo>
                  <a:lnTo>
                    <a:pt x="1100" y="1392"/>
                  </a:lnTo>
                  <a:lnTo>
                    <a:pt x="1084" y="1384"/>
                  </a:lnTo>
                  <a:lnTo>
                    <a:pt x="1076" y="1372"/>
                  </a:lnTo>
                  <a:lnTo>
                    <a:pt x="1068" y="1368"/>
                  </a:lnTo>
                  <a:lnTo>
                    <a:pt x="1064" y="1364"/>
                  </a:lnTo>
                  <a:lnTo>
                    <a:pt x="1044" y="1352"/>
                  </a:lnTo>
                  <a:lnTo>
                    <a:pt x="1036" y="1348"/>
                  </a:lnTo>
                  <a:lnTo>
                    <a:pt x="1028" y="1344"/>
                  </a:lnTo>
                  <a:lnTo>
                    <a:pt x="1004" y="1344"/>
                  </a:lnTo>
                  <a:lnTo>
                    <a:pt x="988" y="1328"/>
                  </a:lnTo>
                  <a:lnTo>
                    <a:pt x="980" y="1320"/>
                  </a:lnTo>
                  <a:lnTo>
                    <a:pt x="964" y="1308"/>
                  </a:lnTo>
                  <a:lnTo>
                    <a:pt x="944" y="1304"/>
                  </a:lnTo>
                  <a:lnTo>
                    <a:pt x="940" y="1288"/>
                  </a:lnTo>
                  <a:lnTo>
                    <a:pt x="948" y="1272"/>
                  </a:lnTo>
                  <a:lnTo>
                    <a:pt x="948" y="1260"/>
                  </a:lnTo>
                  <a:lnTo>
                    <a:pt x="936" y="1244"/>
                  </a:lnTo>
                  <a:lnTo>
                    <a:pt x="928" y="1228"/>
                  </a:lnTo>
                  <a:lnTo>
                    <a:pt x="908" y="1232"/>
                  </a:lnTo>
                  <a:lnTo>
                    <a:pt x="896" y="1232"/>
                  </a:lnTo>
                  <a:lnTo>
                    <a:pt x="888" y="1220"/>
                  </a:lnTo>
                  <a:lnTo>
                    <a:pt x="884" y="1204"/>
                  </a:lnTo>
                  <a:lnTo>
                    <a:pt x="872" y="1200"/>
                  </a:lnTo>
                  <a:lnTo>
                    <a:pt x="864" y="1200"/>
                  </a:lnTo>
                  <a:lnTo>
                    <a:pt x="844" y="1192"/>
                  </a:lnTo>
                  <a:lnTo>
                    <a:pt x="840" y="1184"/>
                  </a:lnTo>
                  <a:lnTo>
                    <a:pt x="832" y="1172"/>
                  </a:lnTo>
                  <a:lnTo>
                    <a:pt x="828" y="1156"/>
                  </a:lnTo>
                  <a:lnTo>
                    <a:pt x="824" y="1164"/>
                  </a:lnTo>
                  <a:lnTo>
                    <a:pt x="820" y="1180"/>
                  </a:lnTo>
                  <a:lnTo>
                    <a:pt x="808" y="1188"/>
                  </a:lnTo>
                  <a:lnTo>
                    <a:pt x="796" y="1200"/>
                  </a:lnTo>
                  <a:lnTo>
                    <a:pt x="780" y="1200"/>
                  </a:lnTo>
                  <a:lnTo>
                    <a:pt x="760" y="1208"/>
                  </a:lnTo>
                  <a:lnTo>
                    <a:pt x="756" y="1208"/>
                  </a:lnTo>
                  <a:lnTo>
                    <a:pt x="760" y="1212"/>
                  </a:lnTo>
                  <a:lnTo>
                    <a:pt x="760" y="1216"/>
                  </a:lnTo>
                  <a:lnTo>
                    <a:pt x="744" y="1224"/>
                  </a:lnTo>
                  <a:lnTo>
                    <a:pt x="724" y="1228"/>
                  </a:lnTo>
                  <a:lnTo>
                    <a:pt x="700" y="1228"/>
                  </a:lnTo>
                  <a:lnTo>
                    <a:pt x="688" y="1228"/>
                  </a:lnTo>
                  <a:lnTo>
                    <a:pt x="676" y="1240"/>
                  </a:lnTo>
                  <a:lnTo>
                    <a:pt x="688" y="1256"/>
                  </a:lnTo>
                  <a:lnTo>
                    <a:pt x="684" y="1272"/>
                  </a:lnTo>
                  <a:lnTo>
                    <a:pt x="672" y="1292"/>
                  </a:lnTo>
                  <a:lnTo>
                    <a:pt x="672" y="1300"/>
                  </a:lnTo>
                  <a:lnTo>
                    <a:pt x="668" y="1308"/>
                  </a:lnTo>
                  <a:lnTo>
                    <a:pt x="664" y="1312"/>
                  </a:lnTo>
                  <a:lnTo>
                    <a:pt x="652" y="1316"/>
                  </a:lnTo>
                  <a:lnTo>
                    <a:pt x="640" y="1332"/>
                  </a:lnTo>
                  <a:lnTo>
                    <a:pt x="632" y="1340"/>
                  </a:lnTo>
                  <a:lnTo>
                    <a:pt x="624" y="1356"/>
                  </a:lnTo>
                  <a:lnTo>
                    <a:pt x="620" y="1356"/>
                  </a:lnTo>
                  <a:lnTo>
                    <a:pt x="616" y="1368"/>
                  </a:lnTo>
                  <a:lnTo>
                    <a:pt x="616" y="1372"/>
                  </a:lnTo>
                  <a:lnTo>
                    <a:pt x="608" y="1384"/>
                  </a:lnTo>
                  <a:lnTo>
                    <a:pt x="604" y="1392"/>
                  </a:lnTo>
                  <a:lnTo>
                    <a:pt x="604" y="1396"/>
                  </a:lnTo>
                  <a:lnTo>
                    <a:pt x="596" y="1416"/>
                  </a:lnTo>
                  <a:lnTo>
                    <a:pt x="604" y="1436"/>
                  </a:lnTo>
                  <a:lnTo>
                    <a:pt x="612" y="1448"/>
                  </a:lnTo>
                  <a:lnTo>
                    <a:pt x="632" y="1464"/>
                  </a:lnTo>
                  <a:lnTo>
                    <a:pt x="644" y="1476"/>
                  </a:lnTo>
                  <a:lnTo>
                    <a:pt x="632" y="1492"/>
                  </a:lnTo>
                  <a:lnTo>
                    <a:pt x="620" y="1496"/>
                  </a:lnTo>
                  <a:lnTo>
                    <a:pt x="624" y="1500"/>
                  </a:lnTo>
                  <a:lnTo>
                    <a:pt x="632" y="1512"/>
                  </a:lnTo>
                  <a:lnTo>
                    <a:pt x="640" y="1528"/>
                  </a:lnTo>
                  <a:lnTo>
                    <a:pt x="640" y="1532"/>
                  </a:lnTo>
                  <a:lnTo>
                    <a:pt x="656" y="1540"/>
                  </a:lnTo>
                  <a:lnTo>
                    <a:pt x="668" y="1544"/>
                  </a:lnTo>
                  <a:lnTo>
                    <a:pt x="680" y="1556"/>
                  </a:lnTo>
                  <a:lnTo>
                    <a:pt x="692" y="1568"/>
                  </a:lnTo>
                  <a:lnTo>
                    <a:pt x="688" y="1580"/>
                  </a:lnTo>
                  <a:lnTo>
                    <a:pt x="684" y="1596"/>
                  </a:lnTo>
                  <a:lnTo>
                    <a:pt x="680" y="1608"/>
                  </a:lnTo>
                  <a:lnTo>
                    <a:pt x="688" y="1624"/>
                  </a:lnTo>
                  <a:lnTo>
                    <a:pt x="672" y="1640"/>
                  </a:lnTo>
                  <a:lnTo>
                    <a:pt x="668" y="1640"/>
                  </a:lnTo>
                  <a:lnTo>
                    <a:pt x="664" y="1632"/>
                  </a:lnTo>
                  <a:lnTo>
                    <a:pt x="652" y="1620"/>
                  </a:lnTo>
                  <a:lnTo>
                    <a:pt x="648" y="1636"/>
                  </a:lnTo>
                  <a:lnTo>
                    <a:pt x="648" y="1640"/>
                  </a:lnTo>
                  <a:lnTo>
                    <a:pt x="640" y="1644"/>
                  </a:lnTo>
                  <a:lnTo>
                    <a:pt x="620" y="1652"/>
                  </a:lnTo>
                  <a:lnTo>
                    <a:pt x="616" y="1656"/>
                  </a:lnTo>
                  <a:lnTo>
                    <a:pt x="604" y="1664"/>
                  </a:lnTo>
                  <a:lnTo>
                    <a:pt x="600" y="1672"/>
                  </a:lnTo>
                  <a:lnTo>
                    <a:pt x="596" y="1680"/>
                  </a:lnTo>
                  <a:lnTo>
                    <a:pt x="592" y="1680"/>
                  </a:lnTo>
                  <a:lnTo>
                    <a:pt x="584" y="1688"/>
                  </a:lnTo>
                  <a:lnTo>
                    <a:pt x="560" y="1692"/>
                  </a:lnTo>
                  <a:lnTo>
                    <a:pt x="548" y="1680"/>
                  </a:lnTo>
                  <a:lnTo>
                    <a:pt x="536" y="1680"/>
                  </a:lnTo>
                  <a:lnTo>
                    <a:pt x="524" y="1676"/>
                  </a:lnTo>
                  <a:lnTo>
                    <a:pt x="520" y="1672"/>
                  </a:lnTo>
                  <a:lnTo>
                    <a:pt x="520" y="1676"/>
                  </a:lnTo>
                  <a:lnTo>
                    <a:pt x="512" y="1692"/>
                  </a:lnTo>
                  <a:lnTo>
                    <a:pt x="508" y="1704"/>
                  </a:lnTo>
                  <a:lnTo>
                    <a:pt x="504" y="1728"/>
                  </a:lnTo>
                  <a:lnTo>
                    <a:pt x="508" y="1732"/>
                  </a:lnTo>
                  <a:lnTo>
                    <a:pt x="516" y="1744"/>
                  </a:lnTo>
                  <a:lnTo>
                    <a:pt x="512" y="1752"/>
                  </a:lnTo>
                  <a:lnTo>
                    <a:pt x="508" y="1756"/>
                  </a:lnTo>
                  <a:lnTo>
                    <a:pt x="504" y="1760"/>
                  </a:lnTo>
                  <a:lnTo>
                    <a:pt x="496" y="1760"/>
                  </a:lnTo>
                  <a:lnTo>
                    <a:pt x="488" y="1764"/>
                  </a:lnTo>
                  <a:lnTo>
                    <a:pt x="476" y="1756"/>
                  </a:lnTo>
                  <a:lnTo>
                    <a:pt x="460" y="1752"/>
                  </a:lnTo>
                  <a:lnTo>
                    <a:pt x="448" y="1752"/>
                  </a:lnTo>
                  <a:lnTo>
                    <a:pt x="444" y="1752"/>
                  </a:lnTo>
                  <a:lnTo>
                    <a:pt x="436" y="1752"/>
                  </a:lnTo>
                  <a:lnTo>
                    <a:pt x="424" y="1760"/>
                  </a:lnTo>
                  <a:lnTo>
                    <a:pt x="412" y="1764"/>
                  </a:lnTo>
                  <a:lnTo>
                    <a:pt x="400" y="1768"/>
                  </a:lnTo>
                  <a:lnTo>
                    <a:pt x="384" y="1756"/>
                  </a:lnTo>
                  <a:lnTo>
                    <a:pt x="376" y="1740"/>
                  </a:lnTo>
                  <a:lnTo>
                    <a:pt x="364" y="1724"/>
                  </a:lnTo>
                  <a:lnTo>
                    <a:pt x="356" y="1724"/>
                  </a:lnTo>
                  <a:lnTo>
                    <a:pt x="348" y="1724"/>
                  </a:lnTo>
                  <a:lnTo>
                    <a:pt x="336" y="1728"/>
                  </a:lnTo>
                  <a:lnTo>
                    <a:pt x="324" y="1728"/>
                  </a:lnTo>
                  <a:lnTo>
                    <a:pt x="304" y="1732"/>
                  </a:lnTo>
                  <a:lnTo>
                    <a:pt x="296" y="1724"/>
                  </a:lnTo>
                  <a:lnTo>
                    <a:pt x="292" y="1716"/>
                  </a:lnTo>
                  <a:lnTo>
                    <a:pt x="288" y="1712"/>
                  </a:lnTo>
                  <a:lnTo>
                    <a:pt x="288" y="1700"/>
                  </a:lnTo>
                  <a:lnTo>
                    <a:pt x="284" y="1696"/>
                  </a:lnTo>
                  <a:lnTo>
                    <a:pt x="280" y="1688"/>
                  </a:lnTo>
                  <a:lnTo>
                    <a:pt x="280" y="1672"/>
                  </a:lnTo>
                  <a:lnTo>
                    <a:pt x="272" y="1660"/>
                  </a:lnTo>
                  <a:lnTo>
                    <a:pt x="268" y="1644"/>
                  </a:lnTo>
                  <a:lnTo>
                    <a:pt x="284" y="1636"/>
                  </a:lnTo>
                  <a:lnTo>
                    <a:pt x="304" y="1640"/>
                  </a:lnTo>
                  <a:lnTo>
                    <a:pt x="316" y="1636"/>
                  </a:lnTo>
                  <a:lnTo>
                    <a:pt x="328" y="1632"/>
                  </a:lnTo>
                  <a:lnTo>
                    <a:pt x="332" y="1616"/>
                  </a:lnTo>
                  <a:lnTo>
                    <a:pt x="324" y="1600"/>
                  </a:lnTo>
                  <a:lnTo>
                    <a:pt x="304" y="1604"/>
                  </a:lnTo>
                  <a:lnTo>
                    <a:pt x="288" y="1604"/>
                  </a:lnTo>
                  <a:lnTo>
                    <a:pt x="276" y="1596"/>
                  </a:lnTo>
                  <a:lnTo>
                    <a:pt x="268" y="1584"/>
                  </a:lnTo>
                  <a:lnTo>
                    <a:pt x="264" y="1568"/>
                  </a:lnTo>
                  <a:lnTo>
                    <a:pt x="264" y="1548"/>
                  </a:lnTo>
                  <a:lnTo>
                    <a:pt x="264" y="1544"/>
                  </a:lnTo>
                  <a:lnTo>
                    <a:pt x="268" y="1544"/>
                  </a:lnTo>
                  <a:lnTo>
                    <a:pt x="272" y="1544"/>
                  </a:lnTo>
                  <a:lnTo>
                    <a:pt x="288" y="1540"/>
                  </a:lnTo>
                  <a:lnTo>
                    <a:pt x="300" y="1540"/>
                  </a:lnTo>
                  <a:lnTo>
                    <a:pt x="316" y="1536"/>
                  </a:lnTo>
                  <a:lnTo>
                    <a:pt x="316" y="1532"/>
                  </a:lnTo>
                  <a:lnTo>
                    <a:pt x="320" y="1524"/>
                  </a:lnTo>
                  <a:lnTo>
                    <a:pt x="320" y="1516"/>
                  </a:lnTo>
                  <a:lnTo>
                    <a:pt x="320" y="1504"/>
                  </a:lnTo>
                  <a:lnTo>
                    <a:pt x="328" y="1488"/>
                  </a:lnTo>
                  <a:lnTo>
                    <a:pt x="332" y="1476"/>
                  </a:lnTo>
                  <a:lnTo>
                    <a:pt x="332" y="1456"/>
                  </a:lnTo>
                  <a:lnTo>
                    <a:pt x="320" y="1448"/>
                  </a:lnTo>
                  <a:lnTo>
                    <a:pt x="316" y="1444"/>
                  </a:lnTo>
                  <a:lnTo>
                    <a:pt x="312" y="1436"/>
                  </a:lnTo>
                  <a:lnTo>
                    <a:pt x="332" y="1428"/>
                  </a:lnTo>
                  <a:lnTo>
                    <a:pt x="352" y="1428"/>
                  </a:lnTo>
                  <a:lnTo>
                    <a:pt x="360" y="1416"/>
                  </a:lnTo>
                  <a:lnTo>
                    <a:pt x="368" y="1408"/>
                  </a:lnTo>
                  <a:lnTo>
                    <a:pt x="372" y="1396"/>
                  </a:lnTo>
                  <a:lnTo>
                    <a:pt x="376" y="1396"/>
                  </a:lnTo>
                  <a:lnTo>
                    <a:pt x="384" y="1396"/>
                  </a:lnTo>
                  <a:lnTo>
                    <a:pt x="396" y="1392"/>
                  </a:lnTo>
                  <a:lnTo>
                    <a:pt x="404" y="1380"/>
                  </a:lnTo>
                  <a:lnTo>
                    <a:pt x="408" y="1380"/>
                  </a:lnTo>
                  <a:lnTo>
                    <a:pt x="412" y="1372"/>
                  </a:lnTo>
                  <a:lnTo>
                    <a:pt x="416" y="1372"/>
                  </a:lnTo>
                  <a:lnTo>
                    <a:pt x="436" y="1364"/>
                  </a:lnTo>
                  <a:lnTo>
                    <a:pt x="444" y="1364"/>
                  </a:lnTo>
                  <a:lnTo>
                    <a:pt x="452" y="1368"/>
                  </a:lnTo>
                  <a:lnTo>
                    <a:pt x="464" y="1360"/>
                  </a:lnTo>
                  <a:lnTo>
                    <a:pt x="472" y="1356"/>
                  </a:lnTo>
                  <a:lnTo>
                    <a:pt x="492" y="1352"/>
                  </a:lnTo>
                  <a:lnTo>
                    <a:pt x="500" y="1336"/>
                  </a:lnTo>
                  <a:lnTo>
                    <a:pt x="500" y="1332"/>
                  </a:lnTo>
                  <a:lnTo>
                    <a:pt x="492" y="1324"/>
                  </a:lnTo>
                  <a:lnTo>
                    <a:pt x="492" y="1312"/>
                  </a:lnTo>
                  <a:lnTo>
                    <a:pt x="492" y="1308"/>
                  </a:lnTo>
                  <a:lnTo>
                    <a:pt x="508" y="1292"/>
                  </a:lnTo>
                  <a:lnTo>
                    <a:pt x="504" y="1276"/>
                  </a:lnTo>
                  <a:lnTo>
                    <a:pt x="512" y="1264"/>
                  </a:lnTo>
                  <a:lnTo>
                    <a:pt x="520" y="1252"/>
                  </a:lnTo>
                  <a:lnTo>
                    <a:pt x="520" y="1248"/>
                  </a:lnTo>
                  <a:lnTo>
                    <a:pt x="512" y="1240"/>
                  </a:lnTo>
                  <a:lnTo>
                    <a:pt x="504" y="1228"/>
                  </a:lnTo>
                  <a:lnTo>
                    <a:pt x="488" y="1224"/>
                  </a:lnTo>
                  <a:lnTo>
                    <a:pt x="480" y="1224"/>
                  </a:lnTo>
                  <a:lnTo>
                    <a:pt x="464" y="1208"/>
                  </a:lnTo>
                  <a:lnTo>
                    <a:pt x="468" y="1188"/>
                  </a:lnTo>
                  <a:lnTo>
                    <a:pt x="448" y="1180"/>
                  </a:lnTo>
                  <a:lnTo>
                    <a:pt x="436" y="1176"/>
                  </a:lnTo>
                  <a:lnTo>
                    <a:pt x="420" y="1184"/>
                  </a:lnTo>
                  <a:lnTo>
                    <a:pt x="412" y="1188"/>
                  </a:lnTo>
                  <a:lnTo>
                    <a:pt x="396" y="1200"/>
                  </a:lnTo>
                  <a:lnTo>
                    <a:pt x="404" y="1212"/>
                  </a:lnTo>
                  <a:lnTo>
                    <a:pt x="412" y="1224"/>
                  </a:lnTo>
                  <a:lnTo>
                    <a:pt x="420" y="1236"/>
                  </a:lnTo>
                  <a:lnTo>
                    <a:pt x="424" y="1244"/>
                  </a:lnTo>
                  <a:lnTo>
                    <a:pt x="412" y="1248"/>
                  </a:lnTo>
                  <a:lnTo>
                    <a:pt x="396" y="1252"/>
                  </a:lnTo>
                  <a:lnTo>
                    <a:pt x="376" y="1268"/>
                  </a:lnTo>
                  <a:lnTo>
                    <a:pt x="372" y="1288"/>
                  </a:lnTo>
                  <a:lnTo>
                    <a:pt x="364" y="1304"/>
                  </a:lnTo>
                  <a:lnTo>
                    <a:pt x="360" y="1304"/>
                  </a:lnTo>
                  <a:lnTo>
                    <a:pt x="340" y="1304"/>
                  </a:lnTo>
                  <a:lnTo>
                    <a:pt x="328" y="1300"/>
                  </a:lnTo>
                  <a:lnTo>
                    <a:pt x="312" y="1296"/>
                  </a:lnTo>
                  <a:lnTo>
                    <a:pt x="300" y="1308"/>
                  </a:lnTo>
                  <a:lnTo>
                    <a:pt x="280" y="1308"/>
                  </a:lnTo>
                  <a:lnTo>
                    <a:pt x="268" y="1296"/>
                  </a:lnTo>
                  <a:lnTo>
                    <a:pt x="264" y="1296"/>
                  </a:lnTo>
                  <a:lnTo>
                    <a:pt x="272" y="1288"/>
                  </a:lnTo>
                  <a:lnTo>
                    <a:pt x="276" y="1280"/>
                  </a:lnTo>
                  <a:lnTo>
                    <a:pt x="280" y="1272"/>
                  </a:lnTo>
                  <a:lnTo>
                    <a:pt x="288" y="1256"/>
                  </a:lnTo>
                  <a:lnTo>
                    <a:pt x="292" y="1244"/>
                  </a:lnTo>
                  <a:lnTo>
                    <a:pt x="292" y="1228"/>
                  </a:lnTo>
                  <a:lnTo>
                    <a:pt x="284" y="1212"/>
                  </a:lnTo>
                  <a:lnTo>
                    <a:pt x="304" y="1192"/>
                  </a:lnTo>
                  <a:lnTo>
                    <a:pt x="308" y="1176"/>
                  </a:lnTo>
                  <a:lnTo>
                    <a:pt x="316" y="1160"/>
                  </a:lnTo>
                  <a:lnTo>
                    <a:pt x="312" y="1148"/>
                  </a:lnTo>
                  <a:lnTo>
                    <a:pt x="308" y="1136"/>
                  </a:lnTo>
                  <a:lnTo>
                    <a:pt x="300" y="1120"/>
                  </a:lnTo>
                  <a:lnTo>
                    <a:pt x="300" y="1112"/>
                  </a:lnTo>
                  <a:lnTo>
                    <a:pt x="300" y="1108"/>
                  </a:lnTo>
                  <a:lnTo>
                    <a:pt x="296" y="1108"/>
                  </a:lnTo>
                  <a:lnTo>
                    <a:pt x="288" y="1112"/>
                  </a:lnTo>
                  <a:lnTo>
                    <a:pt x="276" y="1112"/>
                  </a:lnTo>
                  <a:lnTo>
                    <a:pt x="264" y="1108"/>
                  </a:lnTo>
                  <a:lnTo>
                    <a:pt x="244" y="1108"/>
                  </a:lnTo>
                  <a:lnTo>
                    <a:pt x="232" y="1120"/>
                  </a:lnTo>
                  <a:lnTo>
                    <a:pt x="228" y="1132"/>
                  </a:lnTo>
                  <a:lnTo>
                    <a:pt x="224" y="1152"/>
                  </a:lnTo>
                  <a:lnTo>
                    <a:pt x="220" y="1156"/>
                  </a:lnTo>
                  <a:lnTo>
                    <a:pt x="220" y="1164"/>
                  </a:lnTo>
                  <a:lnTo>
                    <a:pt x="216" y="1180"/>
                  </a:lnTo>
                  <a:lnTo>
                    <a:pt x="212" y="1196"/>
                  </a:lnTo>
                  <a:lnTo>
                    <a:pt x="204" y="1212"/>
                  </a:lnTo>
                  <a:lnTo>
                    <a:pt x="204" y="1236"/>
                  </a:lnTo>
                  <a:lnTo>
                    <a:pt x="204" y="1248"/>
                  </a:lnTo>
                  <a:lnTo>
                    <a:pt x="180" y="1244"/>
                  </a:lnTo>
                  <a:lnTo>
                    <a:pt x="176" y="1224"/>
                  </a:lnTo>
                  <a:lnTo>
                    <a:pt x="172" y="1216"/>
                  </a:lnTo>
                  <a:lnTo>
                    <a:pt x="172" y="1208"/>
                  </a:lnTo>
                  <a:lnTo>
                    <a:pt x="176" y="1196"/>
                  </a:lnTo>
                  <a:lnTo>
                    <a:pt x="184" y="1184"/>
                  </a:lnTo>
                  <a:lnTo>
                    <a:pt x="192" y="1164"/>
                  </a:lnTo>
                  <a:lnTo>
                    <a:pt x="196" y="1144"/>
                  </a:lnTo>
                  <a:lnTo>
                    <a:pt x="196" y="1132"/>
                  </a:lnTo>
                  <a:lnTo>
                    <a:pt x="196" y="1116"/>
                  </a:lnTo>
                  <a:lnTo>
                    <a:pt x="204" y="1100"/>
                  </a:lnTo>
                  <a:lnTo>
                    <a:pt x="224" y="1088"/>
                  </a:lnTo>
                  <a:lnTo>
                    <a:pt x="236" y="1076"/>
                  </a:lnTo>
                  <a:lnTo>
                    <a:pt x="240" y="1060"/>
                  </a:lnTo>
                  <a:lnTo>
                    <a:pt x="244" y="1048"/>
                  </a:lnTo>
                  <a:lnTo>
                    <a:pt x="228" y="1036"/>
                  </a:lnTo>
                  <a:lnTo>
                    <a:pt x="216" y="1036"/>
                  </a:lnTo>
                  <a:lnTo>
                    <a:pt x="200" y="1032"/>
                  </a:lnTo>
                  <a:lnTo>
                    <a:pt x="184" y="1028"/>
                  </a:lnTo>
                  <a:lnTo>
                    <a:pt x="164" y="1028"/>
                  </a:lnTo>
                  <a:lnTo>
                    <a:pt x="152" y="1028"/>
                  </a:lnTo>
                  <a:lnTo>
                    <a:pt x="132" y="1028"/>
                  </a:lnTo>
                  <a:lnTo>
                    <a:pt x="120" y="1040"/>
                  </a:lnTo>
                  <a:lnTo>
                    <a:pt x="124" y="1056"/>
                  </a:lnTo>
                  <a:lnTo>
                    <a:pt x="132" y="1068"/>
                  </a:lnTo>
                  <a:lnTo>
                    <a:pt x="140" y="1092"/>
                  </a:lnTo>
                  <a:lnTo>
                    <a:pt x="144" y="1108"/>
                  </a:lnTo>
                  <a:lnTo>
                    <a:pt x="148" y="1124"/>
                  </a:lnTo>
                  <a:lnTo>
                    <a:pt x="156" y="1128"/>
                  </a:lnTo>
                  <a:lnTo>
                    <a:pt x="160" y="1132"/>
                  </a:lnTo>
                  <a:lnTo>
                    <a:pt x="168" y="1144"/>
                  </a:lnTo>
                  <a:lnTo>
                    <a:pt x="156" y="1164"/>
                  </a:lnTo>
                  <a:lnTo>
                    <a:pt x="144" y="1172"/>
                  </a:lnTo>
                  <a:lnTo>
                    <a:pt x="136" y="1184"/>
                  </a:lnTo>
                  <a:lnTo>
                    <a:pt x="132" y="1192"/>
                  </a:lnTo>
                  <a:lnTo>
                    <a:pt x="124" y="1188"/>
                  </a:lnTo>
                  <a:lnTo>
                    <a:pt x="120" y="1188"/>
                  </a:lnTo>
                  <a:lnTo>
                    <a:pt x="112" y="1164"/>
                  </a:lnTo>
                  <a:lnTo>
                    <a:pt x="120" y="1152"/>
                  </a:lnTo>
                  <a:lnTo>
                    <a:pt x="112" y="1128"/>
                  </a:lnTo>
                  <a:lnTo>
                    <a:pt x="96" y="1128"/>
                  </a:lnTo>
                  <a:lnTo>
                    <a:pt x="80" y="1128"/>
                  </a:lnTo>
                  <a:lnTo>
                    <a:pt x="60" y="1140"/>
                  </a:lnTo>
                  <a:lnTo>
                    <a:pt x="68" y="1156"/>
                  </a:lnTo>
                  <a:lnTo>
                    <a:pt x="60" y="1168"/>
                  </a:lnTo>
                  <a:lnTo>
                    <a:pt x="44" y="1172"/>
                  </a:lnTo>
                  <a:lnTo>
                    <a:pt x="40" y="1192"/>
                  </a:lnTo>
                  <a:lnTo>
                    <a:pt x="24" y="1200"/>
                  </a:lnTo>
                  <a:lnTo>
                    <a:pt x="12" y="1184"/>
                  </a:lnTo>
                  <a:lnTo>
                    <a:pt x="0" y="1172"/>
                  </a:lnTo>
                  <a:lnTo>
                    <a:pt x="8" y="1164"/>
                  </a:lnTo>
                  <a:lnTo>
                    <a:pt x="20" y="1152"/>
                  </a:lnTo>
                  <a:lnTo>
                    <a:pt x="20" y="1136"/>
                  </a:lnTo>
                  <a:lnTo>
                    <a:pt x="12" y="1116"/>
                  </a:lnTo>
                  <a:lnTo>
                    <a:pt x="20" y="1108"/>
                  </a:lnTo>
                  <a:lnTo>
                    <a:pt x="32" y="1100"/>
                  </a:lnTo>
                  <a:lnTo>
                    <a:pt x="32" y="1084"/>
                  </a:lnTo>
                  <a:lnTo>
                    <a:pt x="32" y="1068"/>
                  </a:lnTo>
                  <a:lnTo>
                    <a:pt x="28" y="1060"/>
                  </a:lnTo>
                  <a:lnTo>
                    <a:pt x="36" y="1040"/>
                  </a:lnTo>
                  <a:lnTo>
                    <a:pt x="40" y="1028"/>
                  </a:lnTo>
                  <a:lnTo>
                    <a:pt x="52" y="1016"/>
                  </a:lnTo>
                  <a:lnTo>
                    <a:pt x="68" y="1020"/>
                  </a:lnTo>
                  <a:lnTo>
                    <a:pt x="84" y="1016"/>
                  </a:lnTo>
                  <a:lnTo>
                    <a:pt x="104" y="1004"/>
                  </a:lnTo>
                  <a:lnTo>
                    <a:pt x="100" y="984"/>
                  </a:lnTo>
                  <a:lnTo>
                    <a:pt x="100" y="972"/>
                  </a:lnTo>
                  <a:lnTo>
                    <a:pt x="88" y="952"/>
                  </a:lnTo>
                  <a:lnTo>
                    <a:pt x="80" y="940"/>
                  </a:lnTo>
                  <a:lnTo>
                    <a:pt x="80" y="928"/>
                  </a:lnTo>
                  <a:lnTo>
                    <a:pt x="76" y="900"/>
                  </a:lnTo>
                  <a:lnTo>
                    <a:pt x="76" y="888"/>
                  </a:lnTo>
                  <a:lnTo>
                    <a:pt x="76" y="872"/>
                  </a:lnTo>
                  <a:lnTo>
                    <a:pt x="76" y="860"/>
                  </a:lnTo>
                  <a:lnTo>
                    <a:pt x="84" y="852"/>
                  </a:lnTo>
                  <a:lnTo>
                    <a:pt x="96" y="836"/>
                  </a:lnTo>
                  <a:lnTo>
                    <a:pt x="96" y="812"/>
                  </a:lnTo>
                  <a:lnTo>
                    <a:pt x="100" y="796"/>
                  </a:lnTo>
                  <a:lnTo>
                    <a:pt x="100" y="780"/>
                  </a:lnTo>
                  <a:lnTo>
                    <a:pt x="100" y="776"/>
                  </a:lnTo>
                  <a:lnTo>
                    <a:pt x="108" y="756"/>
                  </a:lnTo>
                  <a:lnTo>
                    <a:pt x="112" y="744"/>
                  </a:lnTo>
                  <a:lnTo>
                    <a:pt x="120" y="728"/>
                  </a:lnTo>
                  <a:lnTo>
                    <a:pt x="120" y="716"/>
                  </a:lnTo>
                  <a:lnTo>
                    <a:pt x="140" y="700"/>
                  </a:lnTo>
                  <a:lnTo>
                    <a:pt x="152" y="692"/>
                  </a:lnTo>
                  <a:lnTo>
                    <a:pt x="160" y="688"/>
                  </a:lnTo>
                  <a:lnTo>
                    <a:pt x="172" y="680"/>
                  </a:lnTo>
                  <a:lnTo>
                    <a:pt x="188" y="660"/>
                  </a:lnTo>
                  <a:lnTo>
                    <a:pt x="196" y="652"/>
                  </a:lnTo>
                  <a:lnTo>
                    <a:pt x="212" y="644"/>
                  </a:lnTo>
                  <a:lnTo>
                    <a:pt x="224" y="624"/>
                  </a:lnTo>
                  <a:lnTo>
                    <a:pt x="212" y="612"/>
                  </a:lnTo>
                  <a:lnTo>
                    <a:pt x="208" y="600"/>
                  </a:lnTo>
                  <a:lnTo>
                    <a:pt x="212" y="584"/>
                  </a:lnTo>
                  <a:lnTo>
                    <a:pt x="216" y="560"/>
                  </a:lnTo>
                  <a:lnTo>
                    <a:pt x="212" y="544"/>
                  </a:lnTo>
                  <a:lnTo>
                    <a:pt x="216" y="524"/>
                  </a:lnTo>
                  <a:lnTo>
                    <a:pt x="220" y="516"/>
                  </a:lnTo>
                  <a:lnTo>
                    <a:pt x="216" y="500"/>
                  </a:lnTo>
                  <a:lnTo>
                    <a:pt x="212" y="488"/>
                  </a:lnTo>
                  <a:lnTo>
                    <a:pt x="212" y="472"/>
                  </a:lnTo>
                  <a:lnTo>
                    <a:pt x="228" y="468"/>
                  </a:lnTo>
                  <a:lnTo>
                    <a:pt x="232" y="464"/>
                  </a:lnTo>
                  <a:lnTo>
                    <a:pt x="248" y="452"/>
                  </a:lnTo>
                  <a:lnTo>
                    <a:pt x="252" y="444"/>
                  </a:lnTo>
                  <a:lnTo>
                    <a:pt x="268" y="432"/>
                  </a:lnTo>
                  <a:lnTo>
                    <a:pt x="288" y="424"/>
                  </a:lnTo>
                  <a:lnTo>
                    <a:pt x="308" y="420"/>
                  </a:lnTo>
                  <a:lnTo>
                    <a:pt x="320" y="408"/>
                  </a:lnTo>
                  <a:lnTo>
                    <a:pt x="328" y="388"/>
                  </a:lnTo>
                  <a:lnTo>
                    <a:pt x="328" y="376"/>
                  </a:lnTo>
                  <a:lnTo>
                    <a:pt x="328" y="372"/>
                  </a:lnTo>
                  <a:lnTo>
                    <a:pt x="340" y="360"/>
                  </a:lnTo>
                  <a:lnTo>
                    <a:pt x="356" y="352"/>
                  </a:lnTo>
                  <a:lnTo>
                    <a:pt x="368" y="344"/>
                  </a:lnTo>
                  <a:lnTo>
                    <a:pt x="376" y="332"/>
                  </a:lnTo>
                  <a:lnTo>
                    <a:pt x="380" y="332"/>
                  </a:lnTo>
                  <a:lnTo>
                    <a:pt x="380" y="328"/>
                  </a:lnTo>
                  <a:lnTo>
                    <a:pt x="380" y="316"/>
                  </a:lnTo>
                  <a:lnTo>
                    <a:pt x="396" y="300"/>
                  </a:lnTo>
                  <a:lnTo>
                    <a:pt x="408" y="300"/>
                  </a:lnTo>
                  <a:lnTo>
                    <a:pt x="416" y="300"/>
                  </a:lnTo>
                  <a:lnTo>
                    <a:pt x="424" y="300"/>
                  </a:lnTo>
                  <a:lnTo>
                    <a:pt x="444" y="300"/>
                  </a:lnTo>
                  <a:lnTo>
                    <a:pt x="456" y="300"/>
                  </a:lnTo>
                  <a:lnTo>
                    <a:pt x="472" y="304"/>
                  </a:lnTo>
                  <a:lnTo>
                    <a:pt x="476" y="304"/>
                  </a:lnTo>
                  <a:lnTo>
                    <a:pt x="488" y="300"/>
                  </a:lnTo>
                  <a:lnTo>
                    <a:pt x="504" y="308"/>
                  </a:lnTo>
                  <a:lnTo>
                    <a:pt x="516" y="296"/>
                  </a:lnTo>
                  <a:lnTo>
                    <a:pt x="532" y="288"/>
                  </a:lnTo>
                  <a:lnTo>
                    <a:pt x="544" y="292"/>
                  </a:lnTo>
                  <a:lnTo>
                    <a:pt x="564" y="288"/>
                  </a:lnTo>
                  <a:lnTo>
                    <a:pt x="588" y="300"/>
                  </a:lnTo>
                  <a:lnTo>
                    <a:pt x="592" y="296"/>
                  </a:lnTo>
                  <a:lnTo>
                    <a:pt x="592" y="288"/>
                  </a:lnTo>
                  <a:lnTo>
                    <a:pt x="604" y="300"/>
                  </a:lnTo>
                  <a:lnTo>
                    <a:pt x="608" y="304"/>
                  </a:lnTo>
                  <a:lnTo>
                    <a:pt x="612" y="316"/>
                  </a:lnTo>
                  <a:lnTo>
                    <a:pt x="624" y="320"/>
                  </a:lnTo>
                  <a:lnTo>
                    <a:pt x="640" y="316"/>
                  </a:lnTo>
                  <a:lnTo>
                    <a:pt x="656" y="324"/>
                  </a:lnTo>
                  <a:lnTo>
                    <a:pt x="668" y="324"/>
                  </a:lnTo>
                  <a:lnTo>
                    <a:pt x="684" y="320"/>
                  </a:lnTo>
                  <a:lnTo>
                    <a:pt x="704" y="316"/>
                  </a:lnTo>
                  <a:lnTo>
                    <a:pt x="724" y="312"/>
                  </a:lnTo>
                  <a:lnTo>
                    <a:pt x="740" y="308"/>
                  </a:lnTo>
                  <a:lnTo>
                    <a:pt x="756" y="296"/>
                  </a:lnTo>
                  <a:lnTo>
                    <a:pt x="756" y="276"/>
                  </a:lnTo>
                  <a:lnTo>
                    <a:pt x="756" y="260"/>
                  </a:lnTo>
                  <a:lnTo>
                    <a:pt x="752" y="232"/>
                  </a:lnTo>
                  <a:lnTo>
                    <a:pt x="752" y="224"/>
                  </a:lnTo>
                  <a:lnTo>
                    <a:pt x="744" y="180"/>
                  </a:lnTo>
                  <a:lnTo>
                    <a:pt x="740" y="168"/>
                  </a:lnTo>
                  <a:lnTo>
                    <a:pt x="736" y="148"/>
                  </a:lnTo>
                  <a:lnTo>
                    <a:pt x="732" y="128"/>
                  </a:lnTo>
                  <a:lnTo>
                    <a:pt x="724" y="112"/>
                  </a:lnTo>
                  <a:lnTo>
                    <a:pt x="724" y="96"/>
                  </a:lnTo>
                  <a:lnTo>
                    <a:pt x="696" y="84"/>
                  </a:lnTo>
                  <a:lnTo>
                    <a:pt x="684" y="64"/>
                  </a:lnTo>
                  <a:lnTo>
                    <a:pt x="692" y="44"/>
                  </a:lnTo>
                  <a:lnTo>
                    <a:pt x="684" y="24"/>
                  </a:lnTo>
                  <a:lnTo>
                    <a:pt x="700" y="32"/>
                  </a:lnTo>
                  <a:lnTo>
                    <a:pt x="704" y="32"/>
                  </a:lnTo>
                  <a:lnTo>
                    <a:pt x="716" y="36"/>
                  </a:lnTo>
                  <a:lnTo>
                    <a:pt x="728" y="40"/>
                  </a:lnTo>
                  <a:lnTo>
                    <a:pt x="756" y="48"/>
                  </a:lnTo>
                  <a:lnTo>
                    <a:pt x="768" y="32"/>
                  </a:lnTo>
                  <a:lnTo>
                    <a:pt x="764" y="4"/>
                  </a:lnTo>
                  <a:lnTo>
                    <a:pt x="792" y="4"/>
                  </a:lnTo>
                  <a:lnTo>
                    <a:pt x="808" y="0"/>
                  </a:lnTo>
                  <a:lnTo>
                    <a:pt x="832" y="0"/>
                  </a:lnTo>
                  <a:lnTo>
                    <a:pt x="852" y="4"/>
                  </a:lnTo>
                  <a:lnTo>
                    <a:pt x="888" y="16"/>
                  </a:lnTo>
                  <a:lnTo>
                    <a:pt x="892" y="16"/>
                  </a:lnTo>
                  <a:lnTo>
                    <a:pt x="916" y="24"/>
                  </a:lnTo>
                  <a:lnTo>
                    <a:pt x="920" y="24"/>
                  </a:lnTo>
                  <a:lnTo>
                    <a:pt x="944" y="32"/>
                  </a:lnTo>
                  <a:lnTo>
                    <a:pt x="952" y="32"/>
                  </a:lnTo>
                  <a:lnTo>
                    <a:pt x="980" y="40"/>
                  </a:lnTo>
                  <a:lnTo>
                    <a:pt x="1008" y="48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5" name="Freeform 2465">
              <a:extLst>
                <a:ext uri="{FF2B5EF4-FFF2-40B4-BE49-F238E27FC236}">
                  <a16:creationId xmlns:a16="http://schemas.microsoft.com/office/drawing/2014/main" id="{F8533077-1E61-F993-2E85-AB179E25F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6161" y="3479652"/>
              <a:ext cx="185738" cy="163513"/>
            </a:xfrm>
            <a:custGeom>
              <a:avLst/>
              <a:gdLst>
                <a:gd name="T0" fmla="*/ 300 w 408"/>
                <a:gd name="T1" fmla="*/ 76 h 360"/>
                <a:gd name="T2" fmla="*/ 332 w 408"/>
                <a:gd name="T3" fmla="*/ 72 h 360"/>
                <a:gd name="T4" fmla="*/ 352 w 408"/>
                <a:gd name="T5" fmla="*/ 104 h 360"/>
                <a:gd name="T6" fmla="*/ 344 w 408"/>
                <a:gd name="T7" fmla="*/ 132 h 360"/>
                <a:gd name="T8" fmla="*/ 368 w 408"/>
                <a:gd name="T9" fmla="*/ 152 h 360"/>
                <a:gd name="T10" fmla="*/ 392 w 408"/>
                <a:gd name="T11" fmla="*/ 172 h 360"/>
                <a:gd name="T12" fmla="*/ 408 w 408"/>
                <a:gd name="T13" fmla="*/ 200 h 360"/>
                <a:gd name="T14" fmla="*/ 396 w 408"/>
                <a:gd name="T15" fmla="*/ 216 h 360"/>
                <a:gd name="T16" fmla="*/ 400 w 408"/>
                <a:gd name="T17" fmla="*/ 240 h 360"/>
                <a:gd name="T18" fmla="*/ 376 w 408"/>
                <a:gd name="T19" fmla="*/ 248 h 360"/>
                <a:gd name="T20" fmla="*/ 344 w 408"/>
                <a:gd name="T21" fmla="*/ 264 h 360"/>
                <a:gd name="T22" fmla="*/ 324 w 408"/>
                <a:gd name="T23" fmla="*/ 288 h 360"/>
                <a:gd name="T24" fmla="*/ 308 w 408"/>
                <a:gd name="T25" fmla="*/ 308 h 360"/>
                <a:gd name="T26" fmla="*/ 272 w 408"/>
                <a:gd name="T27" fmla="*/ 332 h 360"/>
                <a:gd name="T28" fmla="*/ 248 w 408"/>
                <a:gd name="T29" fmla="*/ 348 h 360"/>
                <a:gd name="T30" fmla="*/ 220 w 408"/>
                <a:gd name="T31" fmla="*/ 356 h 360"/>
                <a:gd name="T32" fmla="*/ 204 w 408"/>
                <a:gd name="T33" fmla="*/ 356 h 360"/>
                <a:gd name="T34" fmla="*/ 180 w 408"/>
                <a:gd name="T35" fmla="*/ 344 h 360"/>
                <a:gd name="T36" fmla="*/ 160 w 408"/>
                <a:gd name="T37" fmla="*/ 332 h 360"/>
                <a:gd name="T38" fmla="*/ 132 w 408"/>
                <a:gd name="T39" fmla="*/ 316 h 360"/>
                <a:gd name="T40" fmla="*/ 116 w 408"/>
                <a:gd name="T41" fmla="*/ 312 h 360"/>
                <a:gd name="T42" fmla="*/ 80 w 408"/>
                <a:gd name="T43" fmla="*/ 304 h 360"/>
                <a:gd name="T44" fmla="*/ 48 w 408"/>
                <a:gd name="T45" fmla="*/ 320 h 360"/>
                <a:gd name="T46" fmla="*/ 16 w 408"/>
                <a:gd name="T47" fmla="*/ 292 h 360"/>
                <a:gd name="T48" fmla="*/ 0 w 408"/>
                <a:gd name="T49" fmla="*/ 260 h 360"/>
                <a:gd name="T50" fmla="*/ 8 w 408"/>
                <a:gd name="T51" fmla="*/ 236 h 360"/>
                <a:gd name="T52" fmla="*/ 20 w 408"/>
                <a:gd name="T53" fmla="*/ 216 h 360"/>
                <a:gd name="T54" fmla="*/ 24 w 408"/>
                <a:gd name="T55" fmla="*/ 200 h 360"/>
                <a:gd name="T56" fmla="*/ 36 w 408"/>
                <a:gd name="T57" fmla="*/ 184 h 360"/>
                <a:gd name="T58" fmla="*/ 56 w 408"/>
                <a:gd name="T59" fmla="*/ 160 h 360"/>
                <a:gd name="T60" fmla="*/ 72 w 408"/>
                <a:gd name="T61" fmla="*/ 152 h 360"/>
                <a:gd name="T62" fmla="*/ 76 w 408"/>
                <a:gd name="T63" fmla="*/ 136 h 360"/>
                <a:gd name="T64" fmla="*/ 92 w 408"/>
                <a:gd name="T65" fmla="*/ 100 h 360"/>
                <a:gd name="T66" fmla="*/ 92 w 408"/>
                <a:gd name="T67" fmla="*/ 72 h 360"/>
                <a:gd name="T68" fmla="*/ 128 w 408"/>
                <a:gd name="T69" fmla="*/ 72 h 360"/>
                <a:gd name="T70" fmla="*/ 164 w 408"/>
                <a:gd name="T71" fmla="*/ 60 h 360"/>
                <a:gd name="T72" fmla="*/ 160 w 408"/>
                <a:gd name="T73" fmla="*/ 52 h 360"/>
                <a:gd name="T74" fmla="*/ 184 w 408"/>
                <a:gd name="T75" fmla="*/ 44 h 360"/>
                <a:gd name="T76" fmla="*/ 212 w 408"/>
                <a:gd name="T77" fmla="*/ 32 h 360"/>
                <a:gd name="T78" fmla="*/ 228 w 408"/>
                <a:gd name="T79" fmla="*/ 8 h 360"/>
                <a:gd name="T80" fmla="*/ 236 w 408"/>
                <a:gd name="T81" fmla="*/ 16 h 360"/>
                <a:gd name="T82" fmla="*/ 248 w 408"/>
                <a:gd name="T83" fmla="*/ 36 h 360"/>
                <a:gd name="T84" fmla="*/ 276 w 408"/>
                <a:gd name="T85" fmla="*/ 44 h 360"/>
                <a:gd name="T86" fmla="*/ 292 w 408"/>
                <a:gd name="T87" fmla="*/ 64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8" h="360">
                  <a:moveTo>
                    <a:pt x="292" y="64"/>
                  </a:moveTo>
                  <a:lnTo>
                    <a:pt x="300" y="76"/>
                  </a:lnTo>
                  <a:lnTo>
                    <a:pt x="312" y="76"/>
                  </a:lnTo>
                  <a:lnTo>
                    <a:pt x="332" y="72"/>
                  </a:lnTo>
                  <a:lnTo>
                    <a:pt x="340" y="88"/>
                  </a:lnTo>
                  <a:lnTo>
                    <a:pt x="352" y="104"/>
                  </a:lnTo>
                  <a:lnTo>
                    <a:pt x="352" y="116"/>
                  </a:lnTo>
                  <a:lnTo>
                    <a:pt x="344" y="132"/>
                  </a:lnTo>
                  <a:lnTo>
                    <a:pt x="348" y="148"/>
                  </a:lnTo>
                  <a:lnTo>
                    <a:pt x="368" y="152"/>
                  </a:lnTo>
                  <a:lnTo>
                    <a:pt x="384" y="164"/>
                  </a:lnTo>
                  <a:lnTo>
                    <a:pt x="392" y="172"/>
                  </a:lnTo>
                  <a:lnTo>
                    <a:pt x="408" y="188"/>
                  </a:lnTo>
                  <a:lnTo>
                    <a:pt x="408" y="200"/>
                  </a:lnTo>
                  <a:lnTo>
                    <a:pt x="404" y="208"/>
                  </a:lnTo>
                  <a:lnTo>
                    <a:pt x="396" y="216"/>
                  </a:lnTo>
                  <a:lnTo>
                    <a:pt x="392" y="216"/>
                  </a:lnTo>
                  <a:lnTo>
                    <a:pt x="400" y="240"/>
                  </a:lnTo>
                  <a:lnTo>
                    <a:pt x="384" y="244"/>
                  </a:lnTo>
                  <a:lnTo>
                    <a:pt x="376" y="248"/>
                  </a:lnTo>
                  <a:lnTo>
                    <a:pt x="352" y="256"/>
                  </a:lnTo>
                  <a:lnTo>
                    <a:pt x="344" y="264"/>
                  </a:lnTo>
                  <a:lnTo>
                    <a:pt x="332" y="276"/>
                  </a:lnTo>
                  <a:lnTo>
                    <a:pt x="324" y="288"/>
                  </a:lnTo>
                  <a:lnTo>
                    <a:pt x="316" y="296"/>
                  </a:lnTo>
                  <a:lnTo>
                    <a:pt x="308" y="308"/>
                  </a:lnTo>
                  <a:lnTo>
                    <a:pt x="296" y="324"/>
                  </a:lnTo>
                  <a:lnTo>
                    <a:pt x="272" y="332"/>
                  </a:lnTo>
                  <a:lnTo>
                    <a:pt x="264" y="340"/>
                  </a:lnTo>
                  <a:lnTo>
                    <a:pt x="248" y="348"/>
                  </a:lnTo>
                  <a:lnTo>
                    <a:pt x="232" y="348"/>
                  </a:lnTo>
                  <a:lnTo>
                    <a:pt x="220" y="356"/>
                  </a:lnTo>
                  <a:lnTo>
                    <a:pt x="212" y="360"/>
                  </a:lnTo>
                  <a:lnTo>
                    <a:pt x="204" y="356"/>
                  </a:lnTo>
                  <a:lnTo>
                    <a:pt x="196" y="352"/>
                  </a:lnTo>
                  <a:lnTo>
                    <a:pt x="180" y="344"/>
                  </a:lnTo>
                  <a:lnTo>
                    <a:pt x="168" y="332"/>
                  </a:lnTo>
                  <a:lnTo>
                    <a:pt x="160" y="332"/>
                  </a:lnTo>
                  <a:lnTo>
                    <a:pt x="144" y="320"/>
                  </a:lnTo>
                  <a:lnTo>
                    <a:pt x="132" y="316"/>
                  </a:lnTo>
                  <a:lnTo>
                    <a:pt x="128" y="316"/>
                  </a:lnTo>
                  <a:lnTo>
                    <a:pt x="116" y="312"/>
                  </a:lnTo>
                  <a:lnTo>
                    <a:pt x="92" y="300"/>
                  </a:lnTo>
                  <a:lnTo>
                    <a:pt x="80" y="304"/>
                  </a:lnTo>
                  <a:lnTo>
                    <a:pt x="68" y="312"/>
                  </a:lnTo>
                  <a:lnTo>
                    <a:pt x="48" y="320"/>
                  </a:lnTo>
                  <a:lnTo>
                    <a:pt x="36" y="308"/>
                  </a:lnTo>
                  <a:lnTo>
                    <a:pt x="16" y="292"/>
                  </a:lnTo>
                  <a:lnTo>
                    <a:pt x="8" y="280"/>
                  </a:lnTo>
                  <a:lnTo>
                    <a:pt x="0" y="260"/>
                  </a:lnTo>
                  <a:lnTo>
                    <a:pt x="8" y="240"/>
                  </a:lnTo>
                  <a:lnTo>
                    <a:pt x="8" y="236"/>
                  </a:lnTo>
                  <a:lnTo>
                    <a:pt x="12" y="228"/>
                  </a:lnTo>
                  <a:lnTo>
                    <a:pt x="20" y="216"/>
                  </a:lnTo>
                  <a:lnTo>
                    <a:pt x="20" y="212"/>
                  </a:lnTo>
                  <a:lnTo>
                    <a:pt x="24" y="200"/>
                  </a:lnTo>
                  <a:lnTo>
                    <a:pt x="28" y="200"/>
                  </a:lnTo>
                  <a:lnTo>
                    <a:pt x="36" y="184"/>
                  </a:lnTo>
                  <a:lnTo>
                    <a:pt x="44" y="176"/>
                  </a:lnTo>
                  <a:lnTo>
                    <a:pt x="56" y="160"/>
                  </a:lnTo>
                  <a:lnTo>
                    <a:pt x="68" y="156"/>
                  </a:lnTo>
                  <a:lnTo>
                    <a:pt x="72" y="152"/>
                  </a:lnTo>
                  <a:lnTo>
                    <a:pt x="76" y="144"/>
                  </a:lnTo>
                  <a:lnTo>
                    <a:pt x="76" y="136"/>
                  </a:lnTo>
                  <a:lnTo>
                    <a:pt x="88" y="116"/>
                  </a:lnTo>
                  <a:lnTo>
                    <a:pt x="92" y="100"/>
                  </a:lnTo>
                  <a:lnTo>
                    <a:pt x="80" y="84"/>
                  </a:lnTo>
                  <a:lnTo>
                    <a:pt x="92" y="72"/>
                  </a:lnTo>
                  <a:lnTo>
                    <a:pt x="104" y="72"/>
                  </a:lnTo>
                  <a:lnTo>
                    <a:pt x="128" y="72"/>
                  </a:lnTo>
                  <a:lnTo>
                    <a:pt x="148" y="68"/>
                  </a:lnTo>
                  <a:lnTo>
                    <a:pt x="164" y="60"/>
                  </a:lnTo>
                  <a:lnTo>
                    <a:pt x="164" y="56"/>
                  </a:lnTo>
                  <a:lnTo>
                    <a:pt x="160" y="52"/>
                  </a:lnTo>
                  <a:lnTo>
                    <a:pt x="164" y="52"/>
                  </a:lnTo>
                  <a:lnTo>
                    <a:pt x="184" y="44"/>
                  </a:lnTo>
                  <a:lnTo>
                    <a:pt x="200" y="44"/>
                  </a:lnTo>
                  <a:lnTo>
                    <a:pt x="212" y="32"/>
                  </a:lnTo>
                  <a:lnTo>
                    <a:pt x="224" y="24"/>
                  </a:lnTo>
                  <a:lnTo>
                    <a:pt x="228" y="8"/>
                  </a:lnTo>
                  <a:lnTo>
                    <a:pt x="232" y="0"/>
                  </a:lnTo>
                  <a:lnTo>
                    <a:pt x="236" y="16"/>
                  </a:lnTo>
                  <a:lnTo>
                    <a:pt x="244" y="28"/>
                  </a:lnTo>
                  <a:lnTo>
                    <a:pt x="248" y="36"/>
                  </a:lnTo>
                  <a:lnTo>
                    <a:pt x="268" y="44"/>
                  </a:lnTo>
                  <a:lnTo>
                    <a:pt x="276" y="44"/>
                  </a:lnTo>
                  <a:lnTo>
                    <a:pt x="288" y="48"/>
                  </a:lnTo>
                  <a:lnTo>
                    <a:pt x="292" y="6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6" name="Freeform 2481">
              <a:extLst>
                <a:ext uri="{FF2B5EF4-FFF2-40B4-BE49-F238E27FC236}">
                  <a16:creationId xmlns:a16="http://schemas.microsoft.com/office/drawing/2014/main" id="{8FC39EAE-4816-1781-2FAB-5AB645B29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7194" y="4130446"/>
              <a:ext cx="163513" cy="160338"/>
            </a:xfrm>
            <a:custGeom>
              <a:avLst/>
              <a:gdLst>
                <a:gd name="T0" fmla="*/ 180 w 356"/>
                <a:gd name="T1" fmla="*/ 36 h 348"/>
                <a:gd name="T2" fmla="*/ 208 w 356"/>
                <a:gd name="T3" fmla="*/ 24 h 348"/>
                <a:gd name="T4" fmla="*/ 232 w 356"/>
                <a:gd name="T5" fmla="*/ 28 h 348"/>
                <a:gd name="T6" fmla="*/ 252 w 356"/>
                <a:gd name="T7" fmla="*/ 44 h 348"/>
                <a:gd name="T8" fmla="*/ 260 w 356"/>
                <a:gd name="T9" fmla="*/ 56 h 348"/>
                <a:gd name="T10" fmla="*/ 276 w 356"/>
                <a:gd name="T11" fmla="*/ 76 h 348"/>
                <a:gd name="T12" fmla="*/ 292 w 356"/>
                <a:gd name="T13" fmla="*/ 84 h 348"/>
                <a:gd name="T14" fmla="*/ 312 w 356"/>
                <a:gd name="T15" fmla="*/ 80 h 348"/>
                <a:gd name="T16" fmla="*/ 332 w 356"/>
                <a:gd name="T17" fmla="*/ 68 h 348"/>
                <a:gd name="T18" fmla="*/ 340 w 356"/>
                <a:gd name="T19" fmla="*/ 52 h 348"/>
                <a:gd name="T20" fmla="*/ 348 w 356"/>
                <a:gd name="T21" fmla="*/ 60 h 348"/>
                <a:gd name="T22" fmla="*/ 336 w 356"/>
                <a:gd name="T23" fmla="*/ 88 h 348"/>
                <a:gd name="T24" fmla="*/ 324 w 356"/>
                <a:gd name="T25" fmla="*/ 112 h 348"/>
                <a:gd name="T26" fmla="*/ 336 w 356"/>
                <a:gd name="T27" fmla="*/ 116 h 348"/>
                <a:gd name="T28" fmla="*/ 320 w 356"/>
                <a:gd name="T29" fmla="*/ 136 h 348"/>
                <a:gd name="T30" fmla="*/ 312 w 356"/>
                <a:gd name="T31" fmla="*/ 160 h 348"/>
                <a:gd name="T32" fmla="*/ 316 w 356"/>
                <a:gd name="T33" fmla="*/ 188 h 348"/>
                <a:gd name="T34" fmla="*/ 324 w 356"/>
                <a:gd name="T35" fmla="*/ 212 h 348"/>
                <a:gd name="T36" fmla="*/ 324 w 356"/>
                <a:gd name="T37" fmla="*/ 224 h 348"/>
                <a:gd name="T38" fmla="*/ 328 w 356"/>
                <a:gd name="T39" fmla="*/ 236 h 348"/>
                <a:gd name="T40" fmla="*/ 332 w 356"/>
                <a:gd name="T41" fmla="*/ 272 h 348"/>
                <a:gd name="T42" fmla="*/ 332 w 356"/>
                <a:gd name="T43" fmla="*/ 296 h 348"/>
                <a:gd name="T44" fmla="*/ 312 w 356"/>
                <a:gd name="T45" fmla="*/ 292 h 348"/>
                <a:gd name="T46" fmla="*/ 288 w 356"/>
                <a:gd name="T47" fmla="*/ 264 h 348"/>
                <a:gd name="T48" fmla="*/ 260 w 356"/>
                <a:gd name="T49" fmla="*/ 284 h 348"/>
                <a:gd name="T50" fmla="*/ 244 w 356"/>
                <a:gd name="T51" fmla="*/ 292 h 348"/>
                <a:gd name="T52" fmla="*/ 236 w 356"/>
                <a:gd name="T53" fmla="*/ 308 h 348"/>
                <a:gd name="T54" fmla="*/ 216 w 356"/>
                <a:gd name="T55" fmla="*/ 312 h 348"/>
                <a:gd name="T56" fmla="*/ 200 w 356"/>
                <a:gd name="T57" fmla="*/ 332 h 348"/>
                <a:gd name="T58" fmla="*/ 176 w 356"/>
                <a:gd name="T59" fmla="*/ 328 h 348"/>
                <a:gd name="T60" fmla="*/ 160 w 356"/>
                <a:gd name="T61" fmla="*/ 304 h 348"/>
                <a:gd name="T62" fmla="*/ 140 w 356"/>
                <a:gd name="T63" fmla="*/ 292 h 348"/>
                <a:gd name="T64" fmla="*/ 108 w 356"/>
                <a:gd name="T65" fmla="*/ 296 h 348"/>
                <a:gd name="T66" fmla="*/ 84 w 356"/>
                <a:gd name="T67" fmla="*/ 296 h 348"/>
                <a:gd name="T68" fmla="*/ 56 w 356"/>
                <a:gd name="T69" fmla="*/ 276 h 348"/>
                <a:gd name="T70" fmla="*/ 40 w 356"/>
                <a:gd name="T71" fmla="*/ 260 h 348"/>
                <a:gd name="T72" fmla="*/ 24 w 356"/>
                <a:gd name="T73" fmla="*/ 236 h 348"/>
                <a:gd name="T74" fmla="*/ 12 w 356"/>
                <a:gd name="T75" fmla="*/ 212 h 348"/>
                <a:gd name="T76" fmla="*/ 0 w 356"/>
                <a:gd name="T77" fmla="*/ 184 h 348"/>
                <a:gd name="T78" fmla="*/ 12 w 356"/>
                <a:gd name="T79" fmla="*/ 168 h 348"/>
                <a:gd name="T80" fmla="*/ 28 w 356"/>
                <a:gd name="T81" fmla="*/ 136 h 348"/>
                <a:gd name="T82" fmla="*/ 28 w 356"/>
                <a:gd name="T83" fmla="*/ 112 h 348"/>
                <a:gd name="T84" fmla="*/ 52 w 356"/>
                <a:gd name="T85" fmla="*/ 104 h 348"/>
                <a:gd name="T86" fmla="*/ 72 w 356"/>
                <a:gd name="T87" fmla="*/ 84 h 348"/>
                <a:gd name="T88" fmla="*/ 76 w 356"/>
                <a:gd name="T89" fmla="*/ 48 h 348"/>
                <a:gd name="T90" fmla="*/ 72 w 356"/>
                <a:gd name="T91" fmla="*/ 16 h 348"/>
                <a:gd name="T92" fmla="*/ 88 w 356"/>
                <a:gd name="T93" fmla="*/ 0 h 348"/>
                <a:gd name="T94" fmla="*/ 148 w 356"/>
                <a:gd name="T95" fmla="*/ 20 h 348"/>
                <a:gd name="T96" fmla="*/ 176 w 356"/>
                <a:gd name="T97" fmla="*/ 3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6" h="348">
                  <a:moveTo>
                    <a:pt x="176" y="36"/>
                  </a:moveTo>
                  <a:lnTo>
                    <a:pt x="180" y="36"/>
                  </a:lnTo>
                  <a:lnTo>
                    <a:pt x="192" y="20"/>
                  </a:lnTo>
                  <a:lnTo>
                    <a:pt x="208" y="24"/>
                  </a:lnTo>
                  <a:lnTo>
                    <a:pt x="212" y="24"/>
                  </a:lnTo>
                  <a:lnTo>
                    <a:pt x="232" y="28"/>
                  </a:lnTo>
                  <a:lnTo>
                    <a:pt x="244" y="40"/>
                  </a:lnTo>
                  <a:lnTo>
                    <a:pt x="252" y="44"/>
                  </a:lnTo>
                  <a:lnTo>
                    <a:pt x="256" y="44"/>
                  </a:lnTo>
                  <a:lnTo>
                    <a:pt x="260" y="56"/>
                  </a:lnTo>
                  <a:lnTo>
                    <a:pt x="272" y="76"/>
                  </a:lnTo>
                  <a:lnTo>
                    <a:pt x="276" y="76"/>
                  </a:lnTo>
                  <a:lnTo>
                    <a:pt x="288" y="80"/>
                  </a:lnTo>
                  <a:lnTo>
                    <a:pt x="292" y="84"/>
                  </a:lnTo>
                  <a:lnTo>
                    <a:pt x="304" y="80"/>
                  </a:lnTo>
                  <a:lnTo>
                    <a:pt x="312" y="80"/>
                  </a:lnTo>
                  <a:lnTo>
                    <a:pt x="316" y="80"/>
                  </a:lnTo>
                  <a:lnTo>
                    <a:pt x="332" y="68"/>
                  </a:lnTo>
                  <a:lnTo>
                    <a:pt x="340" y="56"/>
                  </a:lnTo>
                  <a:lnTo>
                    <a:pt x="340" y="52"/>
                  </a:lnTo>
                  <a:lnTo>
                    <a:pt x="356" y="48"/>
                  </a:lnTo>
                  <a:lnTo>
                    <a:pt x="348" y="60"/>
                  </a:lnTo>
                  <a:lnTo>
                    <a:pt x="344" y="68"/>
                  </a:lnTo>
                  <a:lnTo>
                    <a:pt x="336" y="88"/>
                  </a:lnTo>
                  <a:lnTo>
                    <a:pt x="328" y="96"/>
                  </a:lnTo>
                  <a:lnTo>
                    <a:pt x="324" y="112"/>
                  </a:lnTo>
                  <a:lnTo>
                    <a:pt x="340" y="104"/>
                  </a:lnTo>
                  <a:lnTo>
                    <a:pt x="336" y="116"/>
                  </a:lnTo>
                  <a:lnTo>
                    <a:pt x="332" y="120"/>
                  </a:lnTo>
                  <a:lnTo>
                    <a:pt x="320" y="136"/>
                  </a:lnTo>
                  <a:lnTo>
                    <a:pt x="316" y="144"/>
                  </a:lnTo>
                  <a:lnTo>
                    <a:pt x="312" y="160"/>
                  </a:lnTo>
                  <a:lnTo>
                    <a:pt x="308" y="168"/>
                  </a:lnTo>
                  <a:lnTo>
                    <a:pt x="316" y="188"/>
                  </a:lnTo>
                  <a:lnTo>
                    <a:pt x="320" y="196"/>
                  </a:lnTo>
                  <a:lnTo>
                    <a:pt x="324" y="212"/>
                  </a:lnTo>
                  <a:lnTo>
                    <a:pt x="324" y="220"/>
                  </a:lnTo>
                  <a:lnTo>
                    <a:pt x="324" y="224"/>
                  </a:lnTo>
                  <a:lnTo>
                    <a:pt x="324" y="232"/>
                  </a:lnTo>
                  <a:lnTo>
                    <a:pt x="328" y="236"/>
                  </a:lnTo>
                  <a:lnTo>
                    <a:pt x="332" y="256"/>
                  </a:lnTo>
                  <a:lnTo>
                    <a:pt x="332" y="272"/>
                  </a:lnTo>
                  <a:lnTo>
                    <a:pt x="332" y="280"/>
                  </a:lnTo>
                  <a:lnTo>
                    <a:pt x="332" y="296"/>
                  </a:lnTo>
                  <a:lnTo>
                    <a:pt x="324" y="296"/>
                  </a:lnTo>
                  <a:lnTo>
                    <a:pt x="312" y="292"/>
                  </a:lnTo>
                  <a:lnTo>
                    <a:pt x="296" y="280"/>
                  </a:lnTo>
                  <a:lnTo>
                    <a:pt x="288" y="264"/>
                  </a:lnTo>
                  <a:lnTo>
                    <a:pt x="276" y="276"/>
                  </a:lnTo>
                  <a:lnTo>
                    <a:pt x="260" y="284"/>
                  </a:lnTo>
                  <a:lnTo>
                    <a:pt x="252" y="288"/>
                  </a:lnTo>
                  <a:lnTo>
                    <a:pt x="244" y="292"/>
                  </a:lnTo>
                  <a:lnTo>
                    <a:pt x="236" y="304"/>
                  </a:lnTo>
                  <a:lnTo>
                    <a:pt x="236" y="308"/>
                  </a:lnTo>
                  <a:lnTo>
                    <a:pt x="224" y="308"/>
                  </a:lnTo>
                  <a:lnTo>
                    <a:pt x="216" y="312"/>
                  </a:lnTo>
                  <a:lnTo>
                    <a:pt x="200" y="328"/>
                  </a:lnTo>
                  <a:lnTo>
                    <a:pt x="200" y="332"/>
                  </a:lnTo>
                  <a:lnTo>
                    <a:pt x="184" y="348"/>
                  </a:lnTo>
                  <a:lnTo>
                    <a:pt x="176" y="328"/>
                  </a:lnTo>
                  <a:lnTo>
                    <a:pt x="168" y="316"/>
                  </a:lnTo>
                  <a:lnTo>
                    <a:pt x="160" y="304"/>
                  </a:lnTo>
                  <a:lnTo>
                    <a:pt x="152" y="296"/>
                  </a:lnTo>
                  <a:lnTo>
                    <a:pt x="140" y="292"/>
                  </a:lnTo>
                  <a:lnTo>
                    <a:pt x="124" y="296"/>
                  </a:lnTo>
                  <a:lnTo>
                    <a:pt x="108" y="296"/>
                  </a:lnTo>
                  <a:lnTo>
                    <a:pt x="96" y="296"/>
                  </a:lnTo>
                  <a:lnTo>
                    <a:pt x="84" y="296"/>
                  </a:lnTo>
                  <a:lnTo>
                    <a:pt x="72" y="288"/>
                  </a:lnTo>
                  <a:lnTo>
                    <a:pt x="56" y="276"/>
                  </a:lnTo>
                  <a:lnTo>
                    <a:pt x="52" y="268"/>
                  </a:lnTo>
                  <a:lnTo>
                    <a:pt x="40" y="260"/>
                  </a:lnTo>
                  <a:lnTo>
                    <a:pt x="32" y="252"/>
                  </a:lnTo>
                  <a:lnTo>
                    <a:pt x="24" y="236"/>
                  </a:lnTo>
                  <a:lnTo>
                    <a:pt x="16" y="216"/>
                  </a:lnTo>
                  <a:lnTo>
                    <a:pt x="12" y="212"/>
                  </a:lnTo>
                  <a:lnTo>
                    <a:pt x="8" y="196"/>
                  </a:lnTo>
                  <a:lnTo>
                    <a:pt x="0" y="184"/>
                  </a:lnTo>
                  <a:lnTo>
                    <a:pt x="8" y="176"/>
                  </a:lnTo>
                  <a:lnTo>
                    <a:pt x="12" y="168"/>
                  </a:lnTo>
                  <a:lnTo>
                    <a:pt x="20" y="156"/>
                  </a:lnTo>
                  <a:lnTo>
                    <a:pt x="28" y="136"/>
                  </a:lnTo>
                  <a:lnTo>
                    <a:pt x="28" y="124"/>
                  </a:lnTo>
                  <a:lnTo>
                    <a:pt x="28" y="112"/>
                  </a:lnTo>
                  <a:lnTo>
                    <a:pt x="32" y="112"/>
                  </a:lnTo>
                  <a:lnTo>
                    <a:pt x="52" y="104"/>
                  </a:lnTo>
                  <a:lnTo>
                    <a:pt x="64" y="92"/>
                  </a:lnTo>
                  <a:lnTo>
                    <a:pt x="72" y="84"/>
                  </a:lnTo>
                  <a:lnTo>
                    <a:pt x="76" y="64"/>
                  </a:lnTo>
                  <a:lnTo>
                    <a:pt x="76" y="48"/>
                  </a:lnTo>
                  <a:lnTo>
                    <a:pt x="72" y="36"/>
                  </a:lnTo>
                  <a:lnTo>
                    <a:pt x="72" y="16"/>
                  </a:lnTo>
                  <a:lnTo>
                    <a:pt x="80" y="4"/>
                  </a:lnTo>
                  <a:lnTo>
                    <a:pt x="88" y="0"/>
                  </a:lnTo>
                  <a:lnTo>
                    <a:pt x="108" y="16"/>
                  </a:lnTo>
                  <a:lnTo>
                    <a:pt x="148" y="20"/>
                  </a:lnTo>
                  <a:lnTo>
                    <a:pt x="160" y="24"/>
                  </a:lnTo>
                  <a:lnTo>
                    <a:pt x="176" y="36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7" name="Freeform 2486">
              <a:extLst>
                <a:ext uri="{FF2B5EF4-FFF2-40B4-BE49-F238E27FC236}">
                  <a16:creationId xmlns:a16="http://schemas.microsoft.com/office/drawing/2014/main" id="{F6B87FC2-FFA3-C30E-9187-9FA7C16F9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7009" y="3627526"/>
              <a:ext cx="287338" cy="330200"/>
            </a:xfrm>
            <a:custGeom>
              <a:avLst/>
              <a:gdLst>
                <a:gd name="T0" fmla="*/ 596 w 628"/>
                <a:gd name="T1" fmla="*/ 132 h 720"/>
                <a:gd name="T2" fmla="*/ 608 w 628"/>
                <a:gd name="T3" fmla="*/ 164 h 720"/>
                <a:gd name="T4" fmla="*/ 624 w 628"/>
                <a:gd name="T5" fmla="*/ 192 h 720"/>
                <a:gd name="T6" fmla="*/ 628 w 628"/>
                <a:gd name="T7" fmla="*/ 220 h 720"/>
                <a:gd name="T8" fmla="*/ 596 w 628"/>
                <a:gd name="T9" fmla="*/ 224 h 720"/>
                <a:gd name="T10" fmla="*/ 552 w 628"/>
                <a:gd name="T11" fmla="*/ 244 h 720"/>
                <a:gd name="T12" fmla="*/ 524 w 628"/>
                <a:gd name="T13" fmla="*/ 228 h 720"/>
                <a:gd name="T14" fmla="*/ 492 w 628"/>
                <a:gd name="T15" fmla="*/ 252 h 720"/>
                <a:gd name="T16" fmla="*/ 496 w 628"/>
                <a:gd name="T17" fmla="*/ 280 h 720"/>
                <a:gd name="T18" fmla="*/ 488 w 628"/>
                <a:gd name="T19" fmla="*/ 320 h 720"/>
                <a:gd name="T20" fmla="*/ 464 w 628"/>
                <a:gd name="T21" fmla="*/ 356 h 720"/>
                <a:gd name="T22" fmla="*/ 444 w 628"/>
                <a:gd name="T23" fmla="*/ 396 h 720"/>
                <a:gd name="T24" fmla="*/ 444 w 628"/>
                <a:gd name="T25" fmla="*/ 436 h 720"/>
                <a:gd name="T26" fmla="*/ 420 w 628"/>
                <a:gd name="T27" fmla="*/ 452 h 720"/>
                <a:gd name="T28" fmla="*/ 388 w 628"/>
                <a:gd name="T29" fmla="*/ 468 h 720"/>
                <a:gd name="T30" fmla="*/ 352 w 628"/>
                <a:gd name="T31" fmla="*/ 484 h 720"/>
                <a:gd name="T32" fmla="*/ 312 w 628"/>
                <a:gd name="T33" fmla="*/ 520 h 720"/>
                <a:gd name="T34" fmla="*/ 308 w 628"/>
                <a:gd name="T35" fmla="*/ 572 h 720"/>
                <a:gd name="T36" fmla="*/ 288 w 628"/>
                <a:gd name="T37" fmla="*/ 608 h 720"/>
                <a:gd name="T38" fmla="*/ 256 w 628"/>
                <a:gd name="T39" fmla="*/ 624 h 720"/>
                <a:gd name="T40" fmla="*/ 272 w 628"/>
                <a:gd name="T41" fmla="*/ 676 h 720"/>
                <a:gd name="T42" fmla="*/ 276 w 628"/>
                <a:gd name="T43" fmla="*/ 700 h 720"/>
                <a:gd name="T44" fmla="*/ 216 w 628"/>
                <a:gd name="T45" fmla="*/ 716 h 720"/>
                <a:gd name="T46" fmla="*/ 176 w 628"/>
                <a:gd name="T47" fmla="*/ 700 h 720"/>
                <a:gd name="T48" fmla="*/ 168 w 628"/>
                <a:gd name="T49" fmla="*/ 684 h 720"/>
                <a:gd name="T50" fmla="*/ 164 w 628"/>
                <a:gd name="T51" fmla="*/ 632 h 720"/>
                <a:gd name="T52" fmla="*/ 120 w 628"/>
                <a:gd name="T53" fmla="*/ 608 h 720"/>
                <a:gd name="T54" fmla="*/ 88 w 628"/>
                <a:gd name="T55" fmla="*/ 592 h 720"/>
                <a:gd name="T56" fmla="*/ 64 w 628"/>
                <a:gd name="T57" fmla="*/ 564 h 720"/>
                <a:gd name="T58" fmla="*/ 52 w 628"/>
                <a:gd name="T59" fmla="*/ 560 h 720"/>
                <a:gd name="T60" fmla="*/ 44 w 628"/>
                <a:gd name="T61" fmla="*/ 520 h 720"/>
                <a:gd name="T62" fmla="*/ 44 w 628"/>
                <a:gd name="T63" fmla="*/ 476 h 720"/>
                <a:gd name="T64" fmla="*/ 24 w 628"/>
                <a:gd name="T65" fmla="*/ 456 h 720"/>
                <a:gd name="T66" fmla="*/ 4 w 628"/>
                <a:gd name="T67" fmla="*/ 428 h 720"/>
                <a:gd name="T68" fmla="*/ 16 w 628"/>
                <a:gd name="T69" fmla="*/ 404 h 720"/>
                <a:gd name="T70" fmla="*/ 36 w 628"/>
                <a:gd name="T71" fmla="*/ 360 h 720"/>
                <a:gd name="T72" fmla="*/ 52 w 628"/>
                <a:gd name="T73" fmla="*/ 328 h 720"/>
                <a:gd name="T74" fmla="*/ 96 w 628"/>
                <a:gd name="T75" fmla="*/ 344 h 720"/>
                <a:gd name="T76" fmla="*/ 128 w 628"/>
                <a:gd name="T77" fmla="*/ 328 h 720"/>
                <a:gd name="T78" fmla="*/ 156 w 628"/>
                <a:gd name="T79" fmla="*/ 320 h 720"/>
                <a:gd name="T80" fmla="*/ 188 w 628"/>
                <a:gd name="T81" fmla="*/ 324 h 720"/>
                <a:gd name="T82" fmla="*/ 216 w 628"/>
                <a:gd name="T83" fmla="*/ 292 h 720"/>
                <a:gd name="T84" fmla="*/ 236 w 628"/>
                <a:gd name="T85" fmla="*/ 272 h 720"/>
                <a:gd name="T86" fmla="*/ 240 w 628"/>
                <a:gd name="T87" fmla="*/ 228 h 720"/>
                <a:gd name="T88" fmla="*/ 264 w 628"/>
                <a:gd name="T89" fmla="*/ 212 h 720"/>
                <a:gd name="T90" fmla="*/ 316 w 628"/>
                <a:gd name="T91" fmla="*/ 224 h 720"/>
                <a:gd name="T92" fmla="*/ 360 w 628"/>
                <a:gd name="T93" fmla="*/ 192 h 720"/>
                <a:gd name="T94" fmla="*/ 364 w 628"/>
                <a:gd name="T95" fmla="*/ 176 h 720"/>
                <a:gd name="T96" fmla="*/ 364 w 628"/>
                <a:gd name="T97" fmla="*/ 160 h 720"/>
                <a:gd name="T98" fmla="*/ 328 w 628"/>
                <a:gd name="T99" fmla="*/ 136 h 720"/>
                <a:gd name="T100" fmla="*/ 332 w 628"/>
                <a:gd name="T101" fmla="*/ 96 h 720"/>
                <a:gd name="T102" fmla="*/ 340 w 628"/>
                <a:gd name="T103" fmla="*/ 60 h 720"/>
                <a:gd name="T104" fmla="*/ 384 w 628"/>
                <a:gd name="T105" fmla="*/ 60 h 720"/>
                <a:gd name="T106" fmla="*/ 412 w 628"/>
                <a:gd name="T107" fmla="*/ 88 h 720"/>
                <a:gd name="T108" fmla="*/ 452 w 628"/>
                <a:gd name="T109" fmla="*/ 104 h 720"/>
                <a:gd name="T110" fmla="*/ 484 w 628"/>
                <a:gd name="T111" fmla="*/ 96 h 720"/>
                <a:gd name="T112" fmla="*/ 508 w 628"/>
                <a:gd name="T113" fmla="*/ 56 h 720"/>
                <a:gd name="T114" fmla="*/ 540 w 628"/>
                <a:gd name="T115" fmla="*/ 24 h 720"/>
                <a:gd name="T116" fmla="*/ 564 w 628"/>
                <a:gd name="T117" fmla="*/ 0 h 720"/>
                <a:gd name="T118" fmla="*/ 576 w 628"/>
                <a:gd name="T119" fmla="*/ 16 h 720"/>
                <a:gd name="T120" fmla="*/ 588 w 628"/>
                <a:gd name="T121" fmla="*/ 64 h 720"/>
                <a:gd name="T122" fmla="*/ 604 w 628"/>
                <a:gd name="T123" fmla="*/ 108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8" h="720">
                  <a:moveTo>
                    <a:pt x="604" y="108"/>
                  </a:moveTo>
                  <a:lnTo>
                    <a:pt x="608" y="124"/>
                  </a:lnTo>
                  <a:lnTo>
                    <a:pt x="596" y="132"/>
                  </a:lnTo>
                  <a:lnTo>
                    <a:pt x="592" y="132"/>
                  </a:lnTo>
                  <a:lnTo>
                    <a:pt x="600" y="152"/>
                  </a:lnTo>
                  <a:lnTo>
                    <a:pt x="608" y="164"/>
                  </a:lnTo>
                  <a:lnTo>
                    <a:pt x="624" y="168"/>
                  </a:lnTo>
                  <a:lnTo>
                    <a:pt x="628" y="176"/>
                  </a:lnTo>
                  <a:lnTo>
                    <a:pt x="624" y="192"/>
                  </a:lnTo>
                  <a:lnTo>
                    <a:pt x="628" y="200"/>
                  </a:lnTo>
                  <a:lnTo>
                    <a:pt x="628" y="216"/>
                  </a:lnTo>
                  <a:lnTo>
                    <a:pt x="628" y="220"/>
                  </a:lnTo>
                  <a:lnTo>
                    <a:pt x="620" y="220"/>
                  </a:lnTo>
                  <a:lnTo>
                    <a:pt x="612" y="224"/>
                  </a:lnTo>
                  <a:lnTo>
                    <a:pt x="596" y="224"/>
                  </a:lnTo>
                  <a:lnTo>
                    <a:pt x="576" y="236"/>
                  </a:lnTo>
                  <a:lnTo>
                    <a:pt x="568" y="240"/>
                  </a:lnTo>
                  <a:lnTo>
                    <a:pt x="552" y="244"/>
                  </a:lnTo>
                  <a:lnTo>
                    <a:pt x="548" y="244"/>
                  </a:lnTo>
                  <a:lnTo>
                    <a:pt x="540" y="240"/>
                  </a:lnTo>
                  <a:lnTo>
                    <a:pt x="524" y="228"/>
                  </a:lnTo>
                  <a:lnTo>
                    <a:pt x="512" y="236"/>
                  </a:lnTo>
                  <a:lnTo>
                    <a:pt x="492" y="248"/>
                  </a:lnTo>
                  <a:lnTo>
                    <a:pt x="492" y="252"/>
                  </a:lnTo>
                  <a:lnTo>
                    <a:pt x="492" y="260"/>
                  </a:lnTo>
                  <a:lnTo>
                    <a:pt x="500" y="272"/>
                  </a:lnTo>
                  <a:lnTo>
                    <a:pt x="496" y="280"/>
                  </a:lnTo>
                  <a:lnTo>
                    <a:pt x="492" y="288"/>
                  </a:lnTo>
                  <a:lnTo>
                    <a:pt x="492" y="308"/>
                  </a:lnTo>
                  <a:lnTo>
                    <a:pt x="488" y="320"/>
                  </a:lnTo>
                  <a:lnTo>
                    <a:pt x="484" y="324"/>
                  </a:lnTo>
                  <a:lnTo>
                    <a:pt x="472" y="336"/>
                  </a:lnTo>
                  <a:lnTo>
                    <a:pt x="464" y="356"/>
                  </a:lnTo>
                  <a:lnTo>
                    <a:pt x="452" y="368"/>
                  </a:lnTo>
                  <a:lnTo>
                    <a:pt x="452" y="380"/>
                  </a:lnTo>
                  <a:lnTo>
                    <a:pt x="444" y="396"/>
                  </a:lnTo>
                  <a:lnTo>
                    <a:pt x="432" y="400"/>
                  </a:lnTo>
                  <a:lnTo>
                    <a:pt x="440" y="424"/>
                  </a:lnTo>
                  <a:lnTo>
                    <a:pt x="444" y="436"/>
                  </a:lnTo>
                  <a:lnTo>
                    <a:pt x="448" y="440"/>
                  </a:lnTo>
                  <a:lnTo>
                    <a:pt x="432" y="448"/>
                  </a:lnTo>
                  <a:lnTo>
                    <a:pt x="420" y="452"/>
                  </a:lnTo>
                  <a:lnTo>
                    <a:pt x="404" y="464"/>
                  </a:lnTo>
                  <a:lnTo>
                    <a:pt x="400" y="468"/>
                  </a:lnTo>
                  <a:lnTo>
                    <a:pt x="388" y="468"/>
                  </a:lnTo>
                  <a:lnTo>
                    <a:pt x="384" y="468"/>
                  </a:lnTo>
                  <a:lnTo>
                    <a:pt x="364" y="476"/>
                  </a:lnTo>
                  <a:lnTo>
                    <a:pt x="352" y="484"/>
                  </a:lnTo>
                  <a:lnTo>
                    <a:pt x="332" y="488"/>
                  </a:lnTo>
                  <a:lnTo>
                    <a:pt x="316" y="492"/>
                  </a:lnTo>
                  <a:lnTo>
                    <a:pt x="312" y="520"/>
                  </a:lnTo>
                  <a:lnTo>
                    <a:pt x="312" y="532"/>
                  </a:lnTo>
                  <a:lnTo>
                    <a:pt x="308" y="556"/>
                  </a:lnTo>
                  <a:lnTo>
                    <a:pt x="308" y="572"/>
                  </a:lnTo>
                  <a:lnTo>
                    <a:pt x="308" y="596"/>
                  </a:lnTo>
                  <a:lnTo>
                    <a:pt x="304" y="612"/>
                  </a:lnTo>
                  <a:lnTo>
                    <a:pt x="288" y="608"/>
                  </a:lnTo>
                  <a:lnTo>
                    <a:pt x="280" y="628"/>
                  </a:lnTo>
                  <a:lnTo>
                    <a:pt x="272" y="628"/>
                  </a:lnTo>
                  <a:lnTo>
                    <a:pt x="256" y="624"/>
                  </a:lnTo>
                  <a:lnTo>
                    <a:pt x="260" y="640"/>
                  </a:lnTo>
                  <a:lnTo>
                    <a:pt x="272" y="648"/>
                  </a:lnTo>
                  <a:lnTo>
                    <a:pt x="272" y="676"/>
                  </a:lnTo>
                  <a:lnTo>
                    <a:pt x="276" y="692"/>
                  </a:lnTo>
                  <a:lnTo>
                    <a:pt x="280" y="700"/>
                  </a:lnTo>
                  <a:lnTo>
                    <a:pt x="276" y="700"/>
                  </a:lnTo>
                  <a:lnTo>
                    <a:pt x="256" y="700"/>
                  </a:lnTo>
                  <a:lnTo>
                    <a:pt x="232" y="708"/>
                  </a:lnTo>
                  <a:lnTo>
                    <a:pt x="216" y="716"/>
                  </a:lnTo>
                  <a:lnTo>
                    <a:pt x="204" y="720"/>
                  </a:lnTo>
                  <a:lnTo>
                    <a:pt x="192" y="712"/>
                  </a:lnTo>
                  <a:lnTo>
                    <a:pt x="176" y="700"/>
                  </a:lnTo>
                  <a:lnTo>
                    <a:pt x="164" y="696"/>
                  </a:lnTo>
                  <a:lnTo>
                    <a:pt x="164" y="692"/>
                  </a:lnTo>
                  <a:lnTo>
                    <a:pt x="168" y="684"/>
                  </a:lnTo>
                  <a:lnTo>
                    <a:pt x="160" y="660"/>
                  </a:lnTo>
                  <a:lnTo>
                    <a:pt x="172" y="644"/>
                  </a:lnTo>
                  <a:lnTo>
                    <a:pt x="164" y="632"/>
                  </a:lnTo>
                  <a:lnTo>
                    <a:pt x="152" y="624"/>
                  </a:lnTo>
                  <a:lnTo>
                    <a:pt x="136" y="612"/>
                  </a:lnTo>
                  <a:lnTo>
                    <a:pt x="120" y="608"/>
                  </a:lnTo>
                  <a:lnTo>
                    <a:pt x="104" y="608"/>
                  </a:lnTo>
                  <a:lnTo>
                    <a:pt x="88" y="600"/>
                  </a:lnTo>
                  <a:lnTo>
                    <a:pt x="88" y="592"/>
                  </a:lnTo>
                  <a:lnTo>
                    <a:pt x="84" y="592"/>
                  </a:lnTo>
                  <a:lnTo>
                    <a:pt x="80" y="576"/>
                  </a:lnTo>
                  <a:lnTo>
                    <a:pt x="64" y="564"/>
                  </a:lnTo>
                  <a:lnTo>
                    <a:pt x="60" y="564"/>
                  </a:lnTo>
                  <a:lnTo>
                    <a:pt x="52" y="564"/>
                  </a:lnTo>
                  <a:lnTo>
                    <a:pt x="52" y="560"/>
                  </a:lnTo>
                  <a:lnTo>
                    <a:pt x="48" y="552"/>
                  </a:lnTo>
                  <a:lnTo>
                    <a:pt x="44" y="536"/>
                  </a:lnTo>
                  <a:lnTo>
                    <a:pt x="44" y="520"/>
                  </a:lnTo>
                  <a:lnTo>
                    <a:pt x="40" y="512"/>
                  </a:lnTo>
                  <a:lnTo>
                    <a:pt x="40" y="492"/>
                  </a:lnTo>
                  <a:lnTo>
                    <a:pt x="44" y="476"/>
                  </a:lnTo>
                  <a:lnTo>
                    <a:pt x="44" y="472"/>
                  </a:lnTo>
                  <a:lnTo>
                    <a:pt x="40" y="464"/>
                  </a:lnTo>
                  <a:lnTo>
                    <a:pt x="24" y="456"/>
                  </a:lnTo>
                  <a:lnTo>
                    <a:pt x="16" y="444"/>
                  </a:lnTo>
                  <a:lnTo>
                    <a:pt x="8" y="432"/>
                  </a:lnTo>
                  <a:lnTo>
                    <a:pt x="4" y="428"/>
                  </a:lnTo>
                  <a:lnTo>
                    <a:pt x="0" y="420"/>
                  </a:lnTo>
                  <a:lnTo>
                    <a:pt x="4" y="416"/>
                  </a:lnTo>
                  <a:lnTo>
                    <a:pt x="16" y="404"/>
                  </a:lnTo>
                  <a:lnTo>
                    <a:pt x="16" y="388"/>
                  </a:lnTo>
                  <a:lnTo>
                    <a:pt x="20" y="372"/>
                  </a:lnTo>
                  <a:lnTo>
                    <a:pt x="36" y="360"/>
                  </a:lnTo>
                  <a:lnTo>
                    <a:pt x="40" y="348"/>
                  </a:lnTo>
                  <a:lnTo>
                    <a:pt x="44" y="340"/>
                  </a:lnTo>
                  <a:lnTo>
                    <a:pt x="52" y="328"/>
                  </a:lnTo>
                  <a:lnTo>
                    <a:pt x="68" y="344"/>
                  </a:lnTo>
                  <a:lnTo>
                    <a:pt x="80" y="344"/>
                  </a:lnTo>
                  <a:lnTo>
                    <a:pt x="96" y="344"/>
                  </a:lnTo>
                  <a:lnTo>
                    <a:pt x="108" y="344"/>
                  </a:lnTo>
                  <a:lnTo>
                    <a:pt x="120" y="336"/>
                  </a:lnTo>
                  <a:lnTo>
                    <a:pt x="128" y="328"/>
                  </a:lnTo>
                  <a:lnTo>
                    <a:pt x="144" y="312"/>
                  </a:lnTo>
                  <a:lnTo>
                    <a:pt x="148" y="316"/>
                  </a:lnTo>
                  <a:lnTo>
                    <a:pt x="156" y="320"/>
                  </a:lnTo>
                  <a:lnTo>
                    <a:pt x="168" y="324"/>
                  </a:lnTo>
                  <a:lnTo>
                    <a:pt x="176" y="324"/>
                  </a:lnTo>
                  <a:lnTo>
                    <a:pt x="188" y="324"/>
                  </a:lnTo>
                  <a:lnTo>
                    <a:pt x="204" y="324"/>
                  </a:lnTo>
                  <a:lnTo>
                    <a:pt x="212" y="308"/>
                  </a:lnTo>
                  <a:lnTo>
                    <a:pt x="216" y="292"/>
                  </a:lnTo>
                  <a:lnTo>
                    <a:pt x="224" y="284"/>
                  </a:lnTo>
                  <a:lnTo>
                    <a:pt x="236" y="276"/>
                  </a:lnTo>
                  <a:lnTo>
                    <a:pt x="236" y="272"/>
                  </a:lnTo>
                  <a:lnTo>
                    <a:pt x="232" y="260"/>
                  </a:lnTo>
                  <a:lnTo>
                    <a:pt x="232" y="244"/>
                  </a:lnTo>
                  <a:lnTo>
                    <a:pt x="240" y="228"/>
                  </a:lnTo>
                  <a:lnTo>
                    <a:pt x="236" y="212"/>
                  </a:lnTo>
                  <a:lnTo>
                    <a:pt x="248" y="200"/>
                  </a:lnTo>
                  <a:lnTo>
                    <a:pt x="264" y="212"/>
                  </a:lnTo>
                  <a:lnTo>
                    <a:pt x="280" y="216"/>
                  </a:lnTo>
                  <a:lnTo>
                    <a:pt x="300" y="224"/>
                  </a:lnTo>
                  <a:lnTo>
                    <a:pt x="316" y="224"/>
                  </a:lnTo>
                  <a:lnTo>
                    <a:pt x="332" y="208"/>
                  </a:lnTo>
                  <a:lnTo>
                    <a:pt x="348" y="192"/>
                  </a:lnTo>
                  <a:lnTo>
                    <a:pt x="360" y="192"/>
                  </a:lnTo>
                  <a:lnTo>
                    <a:pt x="364" y="192"/>
                  </a:lnTo>
                  <a:lnTo>
                    <a:pt x="364" y="184"/>
                  </a:lnTo>
                  <a:lnTo>
                    <a:pt x="364" y="176"/>
                  </a:lnTo>
                  <a:lnTo>
                    <a:pt x="372" y="168"/>
                  </a:lnTo>
                  <a:lnTo>
                    <a:pt x="372" y="164"/>
                  </a:lnTo>
                  <a:lnTo>
                    <a:pt x="364" y="160"/>
                  </a:lnTo>
                  <a:lnTo>
                    <a:pt x="348" y="164"/>
                  </a:lnTo>
                  <a:lnTo>
                    <a:pt x="332" y="160"/>
                  </a:lnTo>
                  <a:lnTo>
                    <a:pt x="328" y="136"/>
                  </a:lnTo>
                  <a:lnTo>
                    <a:pt x="328" y="124"/>
                  </a:lnTo>
                  <a:lnTo>
                    <a:pt x="332" y="108"/>
                  </a:lnTo>
                  <a:lnTo>
                    <a:pt x="332" y="96"/>
                  </a:lnTo>
                  <a:lnTo>
                    <a:pt x="332" y="88"/>
                  </a:lnTo>
                  <a:lnTo>
                    <a:pt x="328" y="80"/>
                  </a:lnTo>
                  <a:lnTo>
                    <a:pt x="340" y="60"/>
                  </a:lnTo>
                  <a:lnTo>
                    <a:pt x="360" y="48"/>
                  </a:lnTo>
                  <a:lnTo>
                    <a:pt x="368" y="48"/>
                  </a:lnTo>
                  <a:lnTo>
                    <a:pt x="384" y="60"/>
                  </a:lnTo>
                  <a:lnTo>
                    <a:pt x="392" y="72"/>
                  </a:lnTo>
                  <a:lnTo>
                    <a:pt x="400" y="80"/>
                  </a:lnTo>
                  <a:lnTo>
                    <a:pt x="412" y="88"/>
                  </a:lnTo>
                  <a:lnTo>
                    <a:pt x="424" y="100"/>
                  </a:lnTo>
                  <a:lnTo>
                    <a:pt x="436" y="108"/>
                  </a:lnTo>
                  <a:lnTo>
                    <a:pt x="452" y="104"/>
                  </a:lnTo>
                  <a:lnTo>
                    <a:pt x="456" y="104"/>
                  </a:lnTo>
                  <a:lnTo>
                    <a:pt x="472" y="100"/>
                  </a:lnTo>
                  <a:lnTo>
                    <a:pt x="484" y="96"/>
                  </a:lnTo>
                  <a:lnTo>
                    <a:pt x="492" y="84"/>
                  </a:lnTo>
                  <a:lnTo>
                    <a:pt x="492" y="68"/>
                  </a:lnTo>
                  <a:lnTo>
                    <a:pt x="508" y="56"/>
                  </a:lnTo>
                  <a:lnTo>
                    <a:pt x="524" y="56"/>
                  </a:lnTo>
                  <a:lnTo>
                    <a:pt x="532" y="44"/>
                  </a:lnTo>
                  <a:lnTo>
                    <a:pt x="540" y="24"/>
                  </a:lnTo>
                  <a:lnTo>
                    <a:pt x="548" y="16"/>
                  </a:lnTo>
                  <a:lnTo>
                    <a:pt x="552" y="12"/>
                  </a:lnTo>
                  <a:lnTo>
                    <a:pt x="564" y="0"/>
                  </a:lnTo>
                  <a:lnTo>
                    <a:pt x="568" y="0"/>
                  </a:lnTo>
                  <a:lnTo>
                    <a:pt x="572" y="4"/>
                  </a:lnTo>
                  <a:lnTo>
                    <a:pt x="576" y="16"/>
                  </a:lnTo>
                  <a:lnTo>
                    <a:pt x="588" y="28"/>
                  </a:lnTo>
                  <a:lnTo>
                    <a:pt x="592" y="40"/>
                  </a:lnTo>
                  <a:lnTo>
                    <a:pt x="588" y="64"/>
                  </a:lnTo>
                  <a:lnTo>
                    <a:pt x="592" y="80"/>
                  </a:lnTo>
                  <a:lnTo>
                    <a:pt x="596" y="92"/>
                  </a:lnTo>
                  <a:lnTo>
                    <a:pt x="604" y="108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  <p:sp>
          <p:nvSpPr>
            <p:cNvPr id="38" name="Freeform 2473">
              <a:extLst>
                <a:ext uri="{FF2B5EF4-FFF2-40B4-BE49-F238E27FC236}">
                  <a16:creationId xmlns:a16="http://schemas.microsoft.com/office/drawing/2014/main" id="{4D4DE4AF-8A19-72EC-D063-657140DD7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8228" y="4034844"/>
              <a:ext cx="77788" cy="107950"/>
            </a:xfrm>
            <a:custGeom>
              <a:avLst/>
              <a:gdLst>
                <a:gd name="T0" fmla="*/ 156 w 168"/>
                <a:gd name="T1" fmla="*/ 144 h 236"/>
                <a:gd name="T2" fmla="*/ 168 w 168"/>
                <a:gd name="T3" fmla="*/ 160 h 236"/>
                <a:gd name="T4" fmla="*/ 160 w 168"/>
                <a:gd name="T5" fmla="*/ 164 h 236"/>
                <a:gd name="T6" fmla="*/ 164 w 168"/>
                <a:gd name="T7" fmla="*/ 176 h 236"/>
                <a:gd name="T8" fmla="*/ 164 w 168"/>
                <a:gd name="T9" fmla="*/ 180 h 236"/>
                <a:gd name="T10" fmla="*/ 164 w 168"/>
                <a:gd name="T11" fmla="*/ 196 h 236"/>
                <a:gd name="T12" fmla="*/ 164 w 168"/>
                <a:gd name="T13" fmla="*/ 200 h 236"/>
                <a:gd name="T14" fmla="*/ 164 w 168"/>
                <a:gd name="T15" fmla="*/ 212 h 236"/>
                <a:gd name="T16" fmla="*/ 156 w 168"/>
                <a:gd name="T17" fmla="*/ 224 h 236"/>
                <a:gd name="T18" fmla="*/ 152 w 168"/>
                <a:gd name="T19" fmla="*/ 224 h 236"/>
                <a:gd name="T20" fmla="*/ 136 w 168"/>
                <a:gd name="T21" fmla="*/ 220 h 236"/>
                <a:gd name="T22" fmla="*/ 124 w 168"/>
                <a:gd name="T23" fmla="*/ 236 h 236"/>
                <a:gd name="T24" fmla="*/ 120 w 168"/>
                <a:gd name="T25" fmla="*/ 236 h 236"/>
                <a:gd name="T26" fmla="*/ 104 w 168"/>
                <a:gd name="T27" fmla="*/ 224 h 236"/>
                <a:gd name="T28" fmla="*/ 92 w 168"/>
                <a:gd name="T29" fmla="*/ 220 h 236"/>
                <a:gd name="T30" fmla="*/ 52 w 168"/>
                <a:gd name="T31" fmla="*/ 216 h 236"/>
                <a:gd name="T32" fmla="*/ 32 w 168"/>
                <a:gd name="T33" fmla="*/ 200 h 236"/>
                <a:gd name="T34" fmla="*/ 24 w 168"/>
                <a:gd name="T35" fmla="*/ 188 h 236"/>
                <a:gd name="T36" fmla="*/ 20 w 168"/>
                <a:gd name="T37" fmla="*/ 168 h 236"/>
                <a:gd name="T38" fmla="*/ 16 w 168"/>
                <a:gd name="T39" fmla="*/ 164 h 236"/>
                <a:gd name="T40" fmla="*/ 16 w 168"/>
                <a:gd name="T41" fmla="*/ 160 h 236"/>
                <a:gd name="T42" fmla="*/ 12 w 168"/>
                <a:gd name="T43" fmla="*/ 160 h 236"/>
                <a:gd name="T44" fmla="*/ 4 w 168"/>
                <a:gd name="T45" fmla="*/ 148 h 236"/>
                <a:gd name="T46" fmla="*/ 0 w 168"/>
                <a:gd name="T47" fmla="*/ 128 h 236"/>
                <a:gd name="T48" fmla="*/ 8 w 168"/>
                <a:gd name="T49" fmla="*/ 116 h 236"/>
                <a:gd name="T50" fmla="*/ 12 w 168"/>
                <a:gd name="T51" fmla="*/ 100 h 236"/>
                <a:gd name="T52" fmla="*/ 28 w 168"/>
                <a:gd name="T53" fmla="*/ 96 h 236"/>
                <a:gd name="T54" fmla="*/ 40 w 168"/>
                <a:gd name="T55" fmla="*/ 84 h 236"/>
                <a:gd name="T56" fmla="*/ 44 w 168"/>
                <a:gd name="T57" fmla="*/ 80 h 236"/>
                <a:gd name="T58" fmla="*/ 48 w 168"/>
                <a:gd name="T59" fmla="*/ 80 h 236"/>
                <a:gd name="T60" fmla="*/ 52 w 168"/>
                <a:gd name="T61" fmla="*/ 68 h 236"/>
                <a:gd name="T62" fmla="*/ 52 w 168"/>
                <a:gd name="T63" fmla="*/ 64 h 236"/>
                <a:gd name="T64" fmla="*/ 60 w 168"/>
                <a:gd name="T65" fmla="*/ 52 h 236"/>
                <a:gd name="T66" fmla="*/ 56 w 168"/>
                <a:gd name="T67" fmla="*/ 52 h 236"/>
                <a:gd name="T68" fmla="*/ 56 w 168"/>
                <a:gd name="T69" fmla="*/ 44 h 236"/>
                <a:gd name="T70" fmla="*/ 60 w 168"/>
                <a:gd name="T71" fmla="*/ 40 h 236"/>
                <a:gd name="T72" fmla="*/ 80 w 168"/>
                <a:gd name="T73" fmla="*/ 40 h 236"/>
                <a:gd name="T74" fmla="*/ 80 w 168"/>
                <a:gd name="T75" fmla="*/ 20 h 236"/>
                <a:gd name="T76" fmla="*/ 84 w 168"/>
                <a:gd name="T77" fmla="*/ 8 h 236"/>
                <a:gd name="T78" fmla="*/ 88 w 168"/>
                <a:gd name="T79" fmla="*/ 4 h 236"/>
                <a:gd name="T80" fmla="*/ 92 w 168"/>
                <a:gd name="T81" fmla="*/ 0 h 236"/>
                <a:gd name="T82" fmla="*/ 96 w 168"/>
                <a:gd name="T83" fmla="*/ 0 h 236"/>
                <a:gd name="T84" fmla="*/ 96 w 168"/>
                <a:gd name="T85" fmla="*/ 4 h 236"/>
                <a:gd name="T86" fmla="*/ 96 w 168"/>
                <a:gd name="T87" fmla="*/ 8 h 236"/>
                <a:gd name="T88" fmla="*/ 96 w 168"/>
                <a:gd name="T89" fmla="*/ 12 h 236"/>
                <a:gd name="T90" fmla="*/ 92 w 168"/>
                <a:gd name="T91" fmla="*/ 28 h 236"/>
                <a:gd name="T92" fmla="*/ 104 w 168"/>
                <a:gd name="T93" fmla="*/ 36 h 236"/>
                <a:gd name="T94" fmla="*/ 108 w 168"/>
                <a:gd name="T95" fmla="*/ 36 h 236"/>
                <a:gd name="T96" fmla="*/ 116 w 168"/>
                <a:gd name="T97" fmla="*/ 40 h 236"/>
                <a:gd name="T98" fmla="*/ 124 w 168"/>
                <a:gd name="T99" fmla="*/ 60 h 236"/>
                <a:gd name="T100" fmla="*/ 124 w 168"/>
                <a:gd name="T101" fmla="*/ 64 h 236"/>
                <a:gd name="T102" fmla="*/ 120 w 168"/>
                <a:gd name="T103" fmla="*/ 72 h 236"/>
                <a:gd name="T104" fmla="*/ 120 w 168"/>
                <a:gd name="T105" fmla="*/ 84 h 236"/>
                <a:gd name="T106" fmla="*/ 132 w 168"/>
                <a:gd name="T107" fmla="*/ 88 h 236"/>
                <a:gd name="T108" fmla="*/ 144 w 168"/>
                <a:gd name="T109" fmla="*/ 92 h 236"/>
                <a:gd name="T110" fmla="*/ 148 w 168"/>
                <a:gd name="T111" fmla="*/ 96 h 236"/>
                <a:gd name="T112" fmla="*/ 152 w 168"/>
                <a:gd name="T113" fmla="*/ 108 h 236"/>
                <a:gd name="T114" fmla="*/ 156 w 168"/>
                <a:gd name="T115" fmla="*/ 112 h 236"/>
                <a:gd name="T116" fmla="*/ 160 w 168"/>
                <a:gd name="T117" fmla="*/ 116 h 236"/>
                <a:gd name="T118" fmla="*/ 160 w 168"/>
                <a:gd name="T119" fmla="*/ 120 h 236"/>
                <a:gd name="T120" fmla="*/ 156 w 168"/>
                <a:gd name="T121" fmla="*/ 128 h 236"/>
                <a:gd name="T122" fmla="*/ 156 w 168"/>
                <a:gd name="T123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" h="236">
                  <a:moveTo>
                    <a:pt x="156" y="144"/>
                  </a:moveTo>
                  <a:lnTo>
                    <a:pt x="168" y="160"/>
                  </a:lnTo>
                  <a:lnTo>
                    <a:pt x="160" y="164"/>
                  </a:lnTo>
                  <a:lnTo>
                    <a:pt x="164" y="176"/>
                  </a:lnTo>
                  <a:lnTo>
                    <a:pt x="164" y="180"/>
                  </a:lnTo>
                  <a:lnTo>
                    <a:pt x="164" y="196"/>
                  </a:lnTo>
                  <a:lnTo>
                    <a:pt x="164" y="200"/>
                  </a:lnTo>
                  <a:lnTo>
                    <a:pt x="164" y="212"/>
                  </a:lnTo>
                  <a:lnTo>
                    <a:pt x="156" y="224"/>
                  </a:lnTo>
                  <a:lnTo>
                    <a:pt x="152" y="224"/>
                  </a:lnTo>
                  <a:lnTo>
                    <a:pt x="136" y="220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04" y="224"/>
                  </a:lnTo>
                  <a:lnTo>
                    <a:pt x="92" y="220"/>
                  </a:lnTo>
                  <a:lnTo>
                    <a:pt x="52" y="216"/>
                  </a:lnTo>
                  <a:lnTo>
                    <a:pt x="32" y="200"/>
                  </a:lnTo>
                  <a:lnTo>
                    <a:pt x="24" y="188"/>
                  </a:lnTo>
                  <a:lnTo>
                    <a:pt x="20" y="168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4" y="148"/>
                  </a:lnTo>
                  <a:lnTo>
                    <a:pt x="0" y="128"/>
                  </a:lnTo>
                  <a:lnTo>
                    <a:pt x="8" y="116"/>
                  </a:lnTo>
                  <a:lnTo>
                    <a:pt x="12" y="100"/>
                  </a:lnTo>
                  <a:lnTo>
                    <a:pt x="28" y="96"/>
                  </a:lnTo>
                  <a:lnTo>
                    <a:pt x="40" y="84"/>
                  </a:lnTo>
                  <a:lnTo>
                    <a:pt x="44" y="80"/>
                  </a:lnTo>
                  <a:lnTo>
                    <a:pt x="48" y="80"/>
                  </a:lnTo>
                  <a:lnTo>
                    <a:pt x="52" y="68"/>
                  </a:lnTo>
                  <a:lnTo>
                    <a:pt x="52" y="64"/>
                  </a:lnTo>
                  <a:lnTo>
                    <a:pt x="60" y="52"/>
                  </a:lnTo>
                  <a:lnTo>
                    <a:pt x="56" y="52"/>
                  </a:lnTo>
                  <a:lnTo>
                    <a:pt x="56" y="44"/>
                  </a:lnTo>
                  <a:lnTo>
                    <a:pt x="60" y="40"/>
                  </a:lnTo>
                  <a:lnTo>
                    <a:pt x="80" y="40"/>
                  </a:lnTo>
                  <a:lnTo>
                    <a:pt x="80" y="20"/>
                  </a:lnTo>
                  <a:lnTo>
                    <a:pt x="84" y="8"/>
                  </a:lnTo>
                  <a:lnTo>
                    <a:pt x="88" y="4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96" y="8"/>
                  </a:lnTo>
                  <a:lnTo>
                    <a:pt x="96" y="12"/>
                  </a:lnTo>
                  <a:lnTo>
                    <a:pt x="92" y="28"/>
                  </a:lnTo>
                  <a:lnTo>
                    <a:pt x="104" y="36"/>
                  </a:lnTo>
                  <a:lnTo>
                    <a:pt x="108" y="36"/>
                  </a:lnTo>
                  <a:lnTo>
                    <a:pt x="116" y="40"/>
                  </a:lnTo>
                  <a:lnTo>
                    <a:pt x="124" y="60"/>
                  </a:lnTo>
                  <a:lnTo>
                    <a:pt x="124" y="64"/>
                  </a:lnTo>
                  <a:lnTo>
                    <a:pt x="120" y="72"/>
                  </a:lnTo>
                  <a:lnTo>
                    <a:pt x="120" y="84"/>
                  </a:lnTo>
                  <a:lnTo>
                    <a:pt x="132" y="88"/>
                  </a:lnTo>
                  <a:lnTo>
                    <a:pt x="144" y="92"/>
                  </a:lnTo>
                  <a:lnTo>
                    <a:pt x="148" y="96"/>
                  </a:lnTo>
                  <a:lnTo>
                    <a:pt x="152" y="108"/>
                  </a:lnTo>
                  <a:lnTo>
                    <a:pt x="156" y="112"/>
                  </a:lnTo>
                  <a:lnTo>
                    <a:pt x="160" y="116"/>
                  </a:lnTo>
                  <a:lnTo>
                    <a:pt x="160" y="120"/>
                  </a:lnTo>
                  <a:lnTo>
                    <a:pt x="156" y="128"/>
                  </a:lnTo>
                  <a:lnTo>
                    <a:pt x="156" y="144"/>
                  </a:lnTo>
                  <a:close/>
                </a:path>
              </a:pathLst>
            </a:custGeom>
            <a:noFill/>
            <a:ln w="1270"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1452963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601F8B3-99AD-5EE1-2E59-698253330B7D}"/>
              </a:ext>
            </a:extLst>
          </p:cNvPr>
          <p:cNvSpPr txBox="1"/>
          <p:nvPr/>
        </p:nvSpPr>
        <p:spPr>
          <a:xfrm>
            <a:off x="4854889" y="1434963"/>
            <a:ext cx="248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b="1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COORDINACIÓN DEL SISTEMA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1A75A49-E15A-3203-E16B-356E54693A6F}"/>
              </a:ext>
            </a:extLst>
          </p:cNvPr>
          <p:cNvSpPr txBox="1"/>
          <p:nvPr/>
        </p:nvSpPr>
        <p:spPr>
          <a:xfrm>
            <a:off x="1166660" y="6185301"/>
            <a:ext cx="98586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s-ES_tradnl" sz="1400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íconos de esta plantilla son completamente editables, puedes cambiar el color y el tamaño de cada uno de ellos.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AD39BF33-DE30-1FF7-4451-A02437FD5412}"/>
              </a:ext>
            </a:extLst>
          </p:cNvPr>
          <p:cNvSpPr txBox="1">
            <a:spLocks/>
          </p:cNvSpPr>
          <p:nvPr/>
        </p:nvSpPr>
        <p:spPr>
          <a:xfrm>
            <a:off x="4643084" y="551315"/>
            <a:ext cx="2905826" cy="6720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36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Iconografía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71343AD0-1EA4-763C-E5FF-AD5FAE8C110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88965" y="1814192"/>
            <a:ext cx="956852" cy="956852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8C481F90-5F32-D6EB-81A4-A5A20B56C4B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63813" y="1814192"/>
            <a:ext cx="952500" cy="95250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DBFFC2A8-0A7E-BF28-700F-5A989BAC840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8126" y="1968290"/>
            <a:ext cx="628873" cy="628873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6AE69A5A-C4B3-F693-5299-BFE538FB890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78901" y="1863049"/>
            <a:ext cx="800280" cy="80028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415126D4-117D-65A1-D6CB-35B926C6CE8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31091" y="1884134"/>
            <a:ext cx="758470" cy="75847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9D5A9A3F-D237-728D-5E96-9B11A304E04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51858" y="1911463"/>
            <a:ext cx="751865" cy="751865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65432930-83FA-8B2E-72DF-44FEFDEF323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00249" y="1873813"/>
            <a:ext cx="817208" cy="817208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9F1846EE-5E72-0451-DB6D-F8BD008820B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55913" y="1920410"/>
            <a:ext cx="676753" cy="676753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087336E9-4662-0E52-9446-4CEB06A15A0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247567" y="1965850"/>
            <a:ext cx="676754" cy="676754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905B883-2AFF-0E94-F453-FCAA71866874}"/>
              </a:ext>
            </a:extLst>
          </p:cNvPr>
          <p:cNvSpPr txBox="1"/>
          <p:nvPr/>
        </p:nvSpPr>
        <p:spPr>
          <a:xfrm>
            <a:off x="4813087" y="2973164"/>
            <a:ext cx="2565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b="1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DIFUSIÓN DE LA INFORMACIÓN</a:t>
            </a:r>
          </a:p>
        </p:txBody>
      </p:sp>
      <p:pic>
        <p:nvPicPr>
          <p:cNvPr id="25" name="Gráfico 24">
            <a:extLst>
              <a:ext uri="{FF2B5EF4-FFF2-40B4-BE49-F238E27FC236}">
                <a16:creationId xmlns:a16="http://schemas.microsoft.com/office/drawing/2014/main" id="{787AF77B-620B-649C-4121-577E7AC4B0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83871" y="3408294"/>
            <a:ext cx="733585" cy="733585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13460FE0-62D4-BE16-4A4C-BF8950BF394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96258" y="3386004"/>
            <a:ext cx="676753" cy="676753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56FB0660-3140-FCA0-AB61-0B9376A78B8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20410" y="3326954"/>
            <a:ext cx="833796" cy="833796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18D19391-0972-ED0B-F5E0-A9B1ACA28AC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129617" y="3303495"/>
            <a:ext cx="856603" cy="856603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F8E3D1E2-CB6B-56FA-2888-7F24EBCEB57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137042" y="3400834"/>
            <a:ext cx="686153" cy="661923"/>
          </a:xfrm>
          <a:prstGeom prst="rect">
            <a:avLst/>
          </a:prstGeom>
        </p:spPr>
      </p:pic>
      <p:pic>
        <p:nvPicPr>
          <p:cNvPr id="37" name="Gráfico 36">
            <a:extLst>
              <a:ext uri="{FF2B5EF4-FFF2-40B4-BE49-F238E27FC236}">
                <a16:creationId xmlns:a16="http://schemas.microsoft.com/office/drawing/2014/main" id="{9481095B-438A-1349-99CD-3EE9E132FC2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974017" y="3299329"/>
            <a:ext cx="856603" cy="856603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49FEF7A3-592E-4010-1CA6-264F201361B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981442" y="3363499"/>
            <a:ext cx="723936" cy="723936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id="{2B006EAB-647B-760B-9A63-D32EFB8417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751858" y="3323287"/>
            <a:ext cx="856604" cy="856604"/>
          </a:xfrm>
          <a:prstGeom prst="rect">
            <a:avLst/>
          </a:prstGeom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9DDD39EA-526B-A9C0-F4D6-C067F7AEE9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440872" y="3453980"/>
            <a:ext cx="576534" cy="515201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A86B756C-D94E-112A-48D5-1A23F4A74DC7}"/>
              </a:ext>
            </a:extLst>
          </p:cNvPr>
          <p:cNvSpPr txBox="1"/>
          <p:nvPr/>
        </p:nvSpPr>
        <p:spPr>
          <a:xfrm>
            <a:off x="3634318" y="4390156"/>
            <a:ext cx="49234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1200" b="1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INFORMACIÓN DE INTERÉS NACIONAL E INDICADORES CLAVE</a:t>
            </a:r>
          </a:p>
        </p:txBody>
      </p:sp>
      <p:pic>
        <p:nvPicPr>
          <p:cNvPr id="78" name="Gráfico 77">
            <a:extLst>
              <a:ext uri="{FF2B5EF4-FFF2-40B4-BE49-F238E27FC236}">
                <a16:creationId xmlns:a16="http://schemas.microsoft.com/office/drawing/2014/main" id="{27ECD910-DB2E-A522-1018-3982689D74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650449" y="4893620"/>
            <a:ext cx="700701" cy="692155"/>
          </a:xfrm>
          <a:prstGeom prst="rect">
            <a:avLst/>
          </a:prstGeom>
        </p:spPr>
      </p:pic>
      <p:pic>
        <p:nvPicPr>
          <p:cNvPr id="84" name="Gráfico 83">
            <a:extLst>
              <a:ext uri="{FF2B5EF4-FFF2-40B4-BE49-F238E27FC236}">
                <a16:creationId xmlns:a16="http://schemas.microsoft.com/office/drawing/2014/main" id="{E2F2CA66-BD57-598A-C150-885E030A2A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368964" y="4881452"/>
            <a:ext cx="904373" cy="788697"/>
          </a:xfrm>
          <a:prstGeom prst="rect">
            <a:avLst/>
          </a:prstGeom>
        </p:spPr>
      </p:pic>
      <p:pic>
        <p:nvPicPr>
          <p:cNvPr id="87" name="Gráfico 86">
            <a:extLst>
              <a:ext uri="{FF2B5EF4-FFF2-40B4-BE49-F238E27FC236}">
                <a16:creationId xmlns:a16="http://schemas.microsoft.com/office/drawing/2014/main" id="{B628D559-25BD-23B3-9704-F2F67D877E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270457" y="4856880"/>
            <a:ext cx="783749" cy="683502"/>
          </a:xfrm>
          <a:prstGeom prst="rect">
            <a:avLst/>
          </a:prstGeom>
        </p:spPr>
      </p:pic>
      <p:pic>
        <p:nvPicPr>
          <p:cNvPr id="90" name="Gráfico 89">
            <a:extLst>
              <a:ext uri="{FF2B5EF4-FFF2-40B4-BE49-F238E27FC236}">
                <a16:creationId xmlns:a16="http://schemas.microsoft.com/office/drawing/2014/main" id="{8C3321A3-3505-AFF7-CB0E-16FE913B664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711448" y="4821598"/>
            <a:ext cx="919238" cy="801661"/>
          </a:xfrm>
          <a:prstGeom prst="rect">
            <a:avLst/>
          </a:prstGeom>
        </p:spPr>
      </p:pic>
      <p:pic>
        <p:nvPicPr>
          <p:cNvPr id="93" name="Gráfico 92">
            <a:extLst>
              <a:ext uri="{FF2B5EF4-FFF2-40B4-BE49-F238E27FC236}">
                <a16:creationId xmlns:a16="http://schemas.microsoft.com/office/drawing/2014/main" id="{567A21A8-D9E5-9FBE-64D6-1F90EFE3732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8446031" y="4774092"/>
            <a:ext cx="904373" cy="904373"/>
          </a:xfrm>
          <a:prstGeom prst="rect">
            <a:avLst/>
          </a:prstGeom>
        </p:spPr>
      </p:pic>
      <p:pic>
        <p:nvPicPr>
          <p:cNvPr id="96" name="Gráfico 95">
            <a:extLst>
              <a:ext uri="{FF2B5EF4-FFF2-40B4-BE49-F238E27FC236}">
                <a16:creationId xmlns:a16="http://schemas.microsoft.com/office/drawing/2014/main" id="{FC907F52-1DCF-F43B-4DAF-8A6D170F83B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751187" y="4820036"/>
            <a:ext cx="808269" cy="808269"/>
          </a:xfrm>
          <a:prstGeom prst="rect">
            <a:avLst/>
          </a:prstGeom>
        </p:spPr>
      </p:pic>
      <p:pic>
        <p:nvPicPr>
          <p:cNvPr id="99" name="Gráfico 98">
            <a:extLst>
              <a:ext uri="{FF2B5EF4-FFF2-40B4-BE49-F238E27FC236}">
                <a16:creationId xmlns:a16="http://schemas.microsoft.com/office/drawing/2014/main" id="{BF1A748F-2655-AAF8-FD34-37F5F0B8DE5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136899" y="4802026"/>
            <a:ext cx="783749" cy="783749"/>
          </a:xfrm>
          <a:prstGeom prst="rect">
            <a:avLst/>
          </a:prstGeom>
        </p:spPr>
      </p:pic>
      <p:pic>
        <p:nvPicPr>
          <p:cNvPr id="101" name="Gráfico 100">
            <a:extLst>
              <a:ext uri="{FF2B5EF4-FFF2-40B4-BE49-F238E27FC236}">
                <a16:creationId xmlns:a16="http://schemas.microsoft.com/office/drawing/2014/main" id="{09FDC861-B8B9-F743-2197-AEEF00726B6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968628" y="4832608"/>
            <a:ext cx="748295" cy="748295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37373948-74CC-78AD-5D42-C56F79F42F1D}"/>
              </a:ext>
            </a:extLst>
          </p:cNvPr>
          <p:cNvGrpSpPr/>
          <p:nvPr/>
        </p:nvGrpSpPr>
        <p:grpSpPr>
          <a:xfrm>
            <a:off x="4869551" y="4846438"/>
            <a:ext cx="680400" cy="680400"/>
            <a:chOff x="5775374" y="4148785"/>
            <a:chExt cx="638424" cy="638424"/>
          </a:xfrm>
          <a:noFill/>
        </p:grpSpPr>
        <p:sp>
          <p:nvSpPr>
            <p:cNvPr id="5" name="Forma libre: forma 4">
              <a:extLst>
                <a:ext uri="{FF2B5EF4-FFF2-40B4-BE49-F238E27FC236}">
                  <a16:creationId xmlns:a16="http://schemas.microsoft.com/office/drawing/2014/main" id="{2913D504-6874-CC76-C667-4DCEDB13F7FD}"/>
                </a:ext>
              </a:extLst>
            </p:cNvPr>
            <p:cNvSpPr/>
            <p:nvPr/>
          </p:nvSpPr>
          <p:spPr>
            <a:xfrm flipV="1">
              <a:off x="5775374" y="4148788"/>
              <a:ext cx="638424" cy="638420"/>
            </a:xfrm>
            <a:custGeom>
              <a:avLst/>
              <a:gdLst>
                <a:gd name="csX0" fmla="*/ 63732 w 638424"/>
                <a:gd name="csY0" fmla="*/ 129825 h 638420"/>
                <a:gd name="csX1" fmla="*/ 4314 w 638424"/>
                <a:gd name="csY1" fmla="*/ 366783 h 638420"/>
                <a:gd name="csX2" fmla="*/ 129865 w 638424"/>
                <a:gd name="csY2" fmla="*/ 576354 h 638420"/>
                <a:gd name="csX3" fmla="*/ 366823 w 638424"/>
                <a:gd name="csY3" fmla="*/ 635772 h 638420"/>
                <a:gd name="csX4" fmla="*/ 576394 w 638424"/>
                <a:gd name="csY4" fmla="*/ 510230 h 638420"/>
                <a:gd name="csX5" fmla="*/ 635812 w 638424"/>
                <a:gd name="csY5" fmla="*/ 273263 h 638420"/>
                <a:gd name="csX6" fmla="*/ 510261 w 638424"/>
                <a:gd name="csY6" fmla="*/ 63692 h 638420"/>
                <a:gd name="csX7" fmla="*/ 273302 w 638424"/>
                <a:gd name="csY7" fmla="*/ 4283 h 638420"/>
                <a:gd name="csX8" fmla="*/ 63732 w 638424"/>
                <a:gd name="csY8" fmla="*/ 129825 h 63842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638424" h="638420">
                  <a:moveTo>
                    <a:pt x="63732" y="129825"/>
                  </a:moveTo>
                  <a:cubicBezTo>
                    <a:pt x="11207" y="200611"/>
                    <a:pt x="-7652" y="285978"/>
                    <a:pt x="4314" y="366783"/>
                  </a:cubicBezTo>
                  <a:cubicBezTo>
                    <a:pt x="16288" y="447597"/>
                    <a:pt x="59079" y="523839"/>
                    <a:pt x="129865" y="576354"/>
                  </a:cubicBezTo>
                  <a:cubicBezTo>
                    <a:pt x="200651" y="628878"/>
                    <a:pt x="286018" y="647738"/>
                    <a:pt x="366823" y="635772"/>
                  </a:cubicBezTo>
                  <a:cubicBezTo>
                    <a:pt x="447628" y="623806"/>
                    <a:pt x="523869" y="581006"/>
                    <a:pt x="576394" y="510230"/>
                  </a:cubicBezTo>
                  <a:cubicBezTo>
                    <a:pt x="628918" y="439444"/>
                    <a:pt x="647778" y="354067"/>
                    <a:pt x="635812" y="273263"/>
                  </a:cubicBezTo>
                  <a:cubicBezTo>
                    <a:pt x="623846" y="192458"/>
                    <a:pt x="581046" y="116216"/>
                    <a:pt x="510261" y="63692"/>
                  </a:cubicBezTo>
                  <a:cubicBezTo>
                    <a:pt x="439484" y="11167"/>
                    <a:pt x="354107" y="-7692"/>
                    <a:pt x="273302" y="4283"/>
                  </a:cubicBezTo>
                  <a:cubicBezTo>
                    <a:pt x="192498" y="16248"/>
                    <a:pt x="116256" y="59039"/>
                    <a:pt x="63732" y="129825"/>
                  </a:cubicBezTo>
                  <a:close/>
                </a:path>
              </a:pathLst>
            </a:custGeom>
            <a:grpFill/>
            <a:ln w="13392" cap="flat">
              <a:solidFill>
                <a:srgbClr val="4C6886"/>
              </a:solidFill>
              <a:prstDash val="solid"/>
              <a:miter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7" name="Forma libre: forma 6">
              <a:extLst>
                <a:ext uri="{FF2B5EF4-FFF2-40B4-BE49-F238E27FC236}">
                  <a16:creationId xmlns:a16="http://schemas.microsoft.com/office/drawing/2014/main" id="{F4098B39-7A50-1C15-6F40-FB9CB72727F5}"/>
                </a:ext>
              </a:extLst>
            </p:cNvPr>
            <p:cNvSpPr/>
            <p:nvPr/>
          </p:nvSpPr>
          <p:spPr>
            <a:xfrm flipV="1">
              <a:off x="5845974" y="4219385"/>
              <a:ext cx="497226" cy="497226"/>
            </a:xfrm>
            <a:custGeom>
              <a:avLst/>
              <a:gdLst>
                <a:gd name="csX0" fmla="*/ 49829 w 497226"/>
                <a:gd name="csY0" fmla="*/ 101299 h 497226"/>
                <a:gd name="csX1" fmla="*/ 3555 w 497226"/>
                <a:gd name="csY1" fmla="*/ 285857 h 497226"/>
                <a:gd name="csX2" fmla="*/ 101335 w 497226"/>
                <a:gd name="csY2" fmla="*/ 449074 h 497226"/>
                <a:gd name="csX3" fmla="*/ 285894 w 497226"/>
                <a:gd name="csY3" fmla="*/ 495348 h 497226"/>
                <a:gd name="csX4" fmla="*/ 449111 w 497226"/>
                <a:gd name="csY4" fmla="*/ 397568 h 497226"/>
                <a:gd name="csX5" fmla="*/ 495385 w 497226"/>
                <a:gd name="csY5" fmla="*/ 213018 h 497226"/>
                <a:gd name="csX6" fmla="*/ 397605 w 497226"/>
                <a:gd name="csY6" fmla="*/ 49792 h 497226"/>
                <a:gd name="csX7" fmla="*/ 213046 w 497226"/>
                <a:gd name="csY7" fmla="*/ 3519 h 497226"/>
                <a:gd name="csX8" fmla="*/ 49829 w 497226"/>
                <a:gd name="csY8" fmla="*/ 101299 h 4972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497226" h="497226">
                  <a:moveTo>
                    <a:pt x="49829" y="101299"/>
                  </a:moveTo>
                  <a:cubicBezTo>
                    <a:pt x="8922" y="156431"/>
                    <a:pt x="-5767" y="222921"/>
                    <a:pt x="3555" y="285857"/>
                  </a:cubicBezTo>
                  <a:cubicBezTo>
                    <a:pt x="12878" y="348785"/>
                    <a:pt x="46204" y="408167"/>
                    <a:pt x="101335" y="449074"/>
                  </a:cubicBezTo>
                  <a:cubicBezTo>
                    <a:pt x="156467" y="489981"/>
                    <a:pt x="222958" y="504670"/>
                    <a:pt x="285894" y="495348"/>
                  </a:cubicBezTo>
                  <a:cubicBezTo>
                    <a:pt x="348822" y="486025"/>
                    <a:pt x="408204" y="452700"/>
                    <a:pt x="449111" y="397568"/>
                  </a:cubicBezTo>
                  <a:cubicBezTo>
                    <a:pt x="490018" y="342445"/>
                    <a:pt x="504707" y="275945"/>
                    <a:pt x="495385" y="213018"/>
                  </a:cubicBezTo>
                  <a:cubicBezTo>
                    <a:pt x="486062" y="150082"/>
                    <a:pt x="452736" y="90699"/>
                    <a:pt x="397605" y="49792"/>
                  </a:cubicBezTo>
                  <a:cubicBezTo>
                    <a:pt x="342473" y="8885"/>
                    <a:pt x="275982" y="-5804"/>
                    <a:pt x="213046" y="3519"/>
                  </a:cubicBezTo>
                  <a:cubicBezTo>
                    <a:pt x="150118" y="12841"/>
                    <a:pt x="90736" y="46167"/>
                    <a:pt x="49829" y="101299"/>
                  </a:cubicBezTo>
                  <a:close/>
                </a:path>
              </a:pathLst>
            </a:custGeom>
            <a:grpFill/>
            <a:ln w="13392" cap="flat">
              <a:solidFill>
                <a:srgbClr val="4C6886"/>
              </a:solidFill>
              <a:prstDash val="solid"/>
              <a:miter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" name="Forma libre: forma 10">
              <a:extLst>
                <a:ext uri="{FF2B5EF4-FFF2-40B4-BE49-F238E27FC236}">
                  <a16:creationId xmlns:a16="http://schemas.microsoft.com/office/drawing/2014/main" id="{123F146F-F426-8DAB-85CD-93DC82CB8860}"/>
                </a:ext>
              </a:extLst>
            </p:cNvPr>
            <p:cNvSpPr/>
            <p:nvPr/>
          </p:nvSpPr>
          <p:spPr>
            <a:xfrm flipV="1">
              <a:off x="5914670" y="4288080"/>
              <a:ext cx="359834" cy="359834"/>
            </a:xfrm>
            <a:custGeom>
              <a:avLst/>
              <a:gdLst>
                <a:gd name="csX0" fmla="*/ 36304 w 359834"/>
                <a:gd name="csY0" fmla="*/ 73538 h 359834"/>
                <a:gd name="csX1" fmla="*/ 2817 w 359834"/>
                <a:gd name="csY1" fmla="*/ 207099 h 359834"/>
                <a:gd name="csX2" fmla="*/ 73576 w 359834"/>
                <a:gd name="csY2" fmla="*/ 325221 h 359834"/>
                <a:gd name="csX3" fmla="*/ 207138 w 359834"/>
                <a:gd name="csY3" fmla="*/ 358707 h 359834"/>
                <a:gd name="csX4" fmla="*/ 325259 w 359834"/>
                <a:gd name="csY4" fmla="*/ 287949 h 359834"/>
                <a:gd name="csX5" fmla="*/ 358746 w 359834"/>
                <a:gd name="csY5" fmla="*/ 154387 h 359834"/>
                <a:gd name="csX6" fmla="*/ 287987 w 359834"/>
                <a:gd name="csY6" fmla="*/ 36265 h 359834"/>
                <a:gd name="csX7" fmla="*/ 154426 w 359834"/>
                <a:gd name="csY7" fmla="*/ 2779 h 359834"/>
                <a:gd name="csX8" fmla="*/ 36304 w 359834"/>
                <a:gd name="csY8" fmla="*/ 73538 h 3598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359834" h="359834">
                  <a:moveTo>
                    <a:pt x="36304" y="73538"/>
                  </a:moveTo>
                  <a:cubicBezTo>
                    <a:pt x="6702" y="113436"/>
                    <a:pt x="-3933" y="161549"/>
                    <a:pt x="2817" y="207099"/>
                  </a:cubicBezTo>
                  <a:cubicBezTo>
                    <a:pt x="9559" y="252641"/>
                    <a:pt x="33678" y="295619"/>
                    <a:pt x="73576" y="325221"/>
                  </a:cubicBezTo>
                  <a:cubicBezTo>
                    <a:pt x="113474" y="354823"/>
                    <a:pt x="161596" y="365449"/>
                    <a:pt x="207138" y="358707"/>
                  </a:cubicBezTo>
                  <a:cubicBezTo>
                    <a:pt x="252679" y="351957"/>
                    <a:pt x="295658" y="327837"/>
                    <a:pt x="325259" y="287949"/>
                  </a:cubicBezTo>
                  <a:cubicBezTo>
                    <a:pt x="354861" y="248051"/>
                    <a:pt x="365488" y="199929"/>
                    <a:pt x="358746" y="154387"/>
                  </a:cubicBezTo>
                  <a:cubicBezTo>
                    <a:pt x="352004" y="108837"/>
                    <a:pt x="327876" y="65867"/>
                    <a:pt x="287987" y="36265"/>
                  </a:cubicBezTo>
                  <a:cubicBezTo>
                    <a:pt x="248089" y="6663"/>
                    <a:pt x="199967" y="-3972"/>
                    <a:pt x="154426" y="2779"/>
                  </a:cubicBezTo>
                  <a:cubicBezTo>
                    <a:pt x="108875" y="9521"/>
                    <a:pt x="65906" y="33640"/>
                    <a:pt x="36304" y="73538"/>
                  </a:cubicBezTo>
                  <a:close/>
                </a:path>
              </a:pathLst>
            </a:custGeom>
            <a:grpFill/>
            <a:ln w="13392" cap="flat">
              <a:solidFill>
                <a:srgbClr val="4C6886"/>
              </a:solidFill>
              <a:prstDash val="solid"/>
              <a:miter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4F04DDBF-D9BF-1E5C-BE1F-2AA37DAF3713}"/>
                </a:ext>
              </a:extLst>
            </p:cNvPr>
            <p:cNvSpPr/>
            <p:nvPr/>
          </p:nvSpPr>
          <p:spPr>
            <a:xfrm flipV="1">
              <a:off x="5775378" y="4148785"/>
              <a:ext cx="509410" cy="638424"/>
            </a:xfrm>
            <a:custGeom>
              <a:avLst/>
              <a:gdLst>
                <a:gd name="csX0" fmla="*/ 510308 w 509410"/>
                <a:gd name="csY0" fmla="*/ 63689 h 638424"/>
                <a:gd name="csX1" fmla="*/ 395588 w 509410"/>
                <a:gd name="csY1" fmla="*/ 9798 h 638424"/>
                <a:gd name="csX2" fmla="*/ 273350 w 509410"/>
                <a:gd name="csY2" fmla="*/ 4271 h 638424"/>
                <a:gd name="csX3" fmla="*/ 157952 w 509410"/>
                <a:gd name="csY3" fmla="*/ 44990 h 638424"/>
                <a:gd name="csX4" fmla="*/ 63779 w 509410"/>
                <a:gd name="csY4" fmla="*/ 129822 h 638424"/>
                <a:gd name="csX5" fmla="*/ 9888 w 509410"/>
                <a:gd name="csY5" fmla="*/ 244542 h 638424"/>
                <a:gd name="csX6" fmla="*/ 4361 w 509410"/>
                <a:gd name="csY6" fmla="*/ 366780 h 638424"/>
                <a:gd name="csX7" fmla="*/ 45080 w 509410"/>
                <a:gd name="csY7" fmla="*/ 482170 h 638424"/>
                <a:gd name="csX8" fmla="*/ 129903 w 509410"/>
                <a:gd name="csY8" fmla="*/ 576351 h 638424"/>
                <a:gd name="csX9" fmla="*/ 244632 w 509410"/>
                <a:gd name="csY9" fmla="*/ 630242 h 638424"/>
                <a:gd name="csX10" fmla="*/ 366871 w 509410"/>
                <a:gd name="csY10" fmla="*/ 635769 h 6384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509410" h="638424">
                  <a:moveTo>
                    <a:pt x="510308" y="63689"/>
                  </a:moveTo>
                  <a:cubicBezTo>
                    <a:pt x="474920" y="37427"/>
                    <a:pt x="435879" y="19585"/>
                    <a:pt x="395588" y="9798"/>
                  </a:cubicBezTo>
                  <a:cubicBezTo>
                    <a:pt x="355298" y="11"/>
                    <a:pt x="313748" y="-1712"/>
                    <a:pt x="273350" y="4271"/>
                  </a:cubicBezTo>
                  <a:cubicBezTo>
                    <a:pt x="232943" y="10254"/>
                    <a:pt x="193679" y="23952"/>
                    <a:pt x="157952" y="44990"/>
                  </a:cubicBezTo>
                  <a:cubicBezTo>
                    <a:pt x="122233" y="66037"/>
                    <a:pt x="90041" y="94425"/>
                    <a:pt x="63779" y="129822"/>
                  </a:cubicBezTo>
                  <a:cubicBezTo>
                    <a:pt x="37517" y="165211"/>
                    <a:pt x="19666" y="204251"/>
                    <a:pt x="9888" y="244542"/>
                  </a:cubicBezTo>
                  <a:cubicBezTo>
                    <a:pt x="101" y="284833"/>
                    <a:pt x="-1622" y="326382"/>
                    <a:pt x="4361" y="366780"/>
                  </a:cubicBezTo>
                  <a:cubicBezTo>
                    <a:pt x="10344" y="407187"/>
                    <a:pt x="24033" y="446451"/>
                    <a:pt x="45080" y="482170"/>
                  </a:cubicBezTo>
                  <a:cubicBezTo>
                    <a:pt x="66119" y="517897"/>
                    <a:pt x="94515" y="550089"/>
                    <a:pt x="129903" y="576351"/>
                  </a:cubicBezTo>
                  <a:cubicBezTo>
                    <a:pt x="165301" y="602613"/>
                    <a:pt x="204341" y="620455"/>
                    <a:pt x="244632" y="630242"/>
                  </a:cubicBezTo>
                  <a:cubicBezTo>
                    <a:pt x="284923" y="640029"/>
                    <a:pt x="326464" y="641752"/>
                    <a:pt x="366871" y="635769"/>
                  </a:cubicBezTo>
                </a:path>
              </a:pathLst>
            </a:custGeom>
            <a:grpFill/>
            <a:ln w="44640" cap="rnd">
              <a:solidFill>
                <a:srgbClr val="4C6886"/>
              </a:solidFill>
              <a:prstDash val="solid"/>
              <a:miter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5" name="Forma libre: forma 14">
              <a:extLst>
                <a:ext uri="{FF2B5EF4-FFF2-40B4-BE49-F238E27FC236}">
                  <a16:creationId xmlns:a16="http://schemas.microsoft.com/office/drawing/2014/main" id="{DB5C7C5E-6E17-15E8-F246-BA7FF4BF3583}"/>
                </a:ext>
              </a:extLst>
            </p:cNvPr>
            <p:cNvSpPr/>
            <p:nvPr/>
          </p:nvSpPr>
          <p:spPr>
            <a:xfrm flipV="1">
              <a:off x="5845974" y="4219385"/>
              <a:ext cx="448259" cy="494528"/>
            </a:xfrm>
            <a:custGeom>
              <a:avLst/>
              <a:gdLst>
                <a:gd name="csX0" fmla="*/ 213068 w 448259"/>
                <a:gd name="csY0" fmla="*/ 809 h 494528"/>
                <a:gd name="csX1" fmla="*/ 49851 w 448259"/>
                <a:gd name="csY1" fmla="*/ 98589 h 494528"/>
                <a:gd name="csX2" fmla="*/ 3568 w 448259"/>
                <a:gd name="csY2" fmla="*/ 283147 h 494528"/>
                <a:gd name="csX3" fmla="*/ 101358 w 448259"/>
                <a:gd name="csY3" fmla="*/ 446364 h 494528"/>
                <a:gd name="csX4" fmla="*/ 285907 w 448259"/>
                <a:gd name="csY4" fmla="*/ 492638 h 494528"/>
                <a:gd name="csX5" fmla="*/ 449133 w 448259"/>
                <a:gd name="csY5" fmla="*/ 394858 h 4945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448259" h="494528">
                  <a:moveTo>
                    <a:pt x="213068" y="809"/>
                  </a:moveTo>
                  <a:cubicBezTo>
                    <a:pt x="150131" y="10131"/>
                    <a:pt x="90749" y="43457"/>
                    <a:pt x="49851" y="98589"/>
                  </a:cubicBezTo>
                  <a:cubicBezTo>
                    <a:pt x="8944" y="153721"/>
                    <a:pt x="-5745" y="220211"/>
                    <a:pt x="3568" y="283147"/>
                  </a:cubicBezTo>
                  <a:cubicBezTo>
                    <a:pt x="12891" y="346075"/>
                    <a:pt x="46226" y="405457"/>
                    <a:pt x="101358" y="446364"/>
                  </a:cubicBezTo>
                  <a:cubicBezTo>
                    <a:pt x="156480" y="487271"/>
                    <a:pt x="222971" y="501960"/>
                    <a:pt x="285907" y="492638"/>
                  </a:cubicBezTo>
                  <a:cubicBezTo>
                    <a:pt x="348844" y="483315"/>
                    <a:pt x="408226" y="449990"/>
                    <a:pt x="449133" y="394858"/>
                  </a:cubicBezTo>
                </a:path>
              </a:pathLst>
            </a:custGeom>
            <a:grpFill/>
            <a:ln w="44640" cap="rnd">
              <a:solidFill>
                <a:srgbClr val="6C8AAC"/>
              </a:solidFill>
              <a:prstDash val="solid"/>
              <a:miter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7" name="Forma libre: forma 16">
              <a:extLst>
                <a:ext uri="{FF2B5EF4-FFF2-40B4-BE49-F238E27FC236}">
                  <a16:creationId xmlns:a16="http://schemas.microsoft.com/office/drawing/2014/main" id="{2A8B13C1-CE9F-65C4-968C-D0946333BC28}"/>
                </a:ext>
              </a:extLst>
            </p:cNvPr>
            <p:cNvSpPr/>
            <p:nvPr/>
          </p:nvSpPr>
          <p:spPr>
            <a:xfrm flipV="1">
              <a:off x="5914670" y="4288082"/>
              <a:ext cx="287120" cy="359834"/>
            </a:xfrm>
            <a:custGeom>
              <a:avLst/>
              <a:gdLst>
                <a:gd name="csX0" fmla="*/ 288010 w 287120"/>
                <a:gd name="csY0" fmla="*/ 36261 h 359834"/>
                <a:gd name="csX1" fmla="*/ 154449 w 287120"/>
                <a:gd name="csY1" fmla="*/ 2775 h 359834"/>
                <a:gd name="csX2" fmla="*/ 36327 w 287120"/>
                <a:gd name="csY2" fmla="*/ 73534 h 359834"/>
                <a:gd name="csX3" fmla="*/ 2841 w 287120"/>
                <a:gd name="csY3" fmla="*/ 207095 h 359834"/>
                <a:gd name="csX4" fmla="*/ 73609 w 287120"/>
                <a:gd name="csY4" fmla="*/ 325217 h 359834"/>
                <a:gd name="csX5" fmla="*/ 207161 w 287120"/>
                <a:gd name="csY5" fmla="*/ 358703 h 35983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87120" h="359834">
                  <a:moveTo>
                    <a:pt x="288010" y="36261"/>
                  </a:moveTo>
                  <a:cubicBezTo>
                    <a:pt x="248113" y="6659"/>
                    <a:pt x="199999" y="-3976"/>
                    <a:pt x="154449" y="2775"/>
                  </a:cubicBezTo>
                  <a:cubicBezTo>
                    <a:pt x="108908" y="9517"/>
                    <a:pt x="65929" y="33636"/>
                    <a:pt x="36327" y="73534"/>
                  </a:cubicBezTo>
                  <a:cubicBezTo>
                    <a:pt x="6725" y="113431"/>
                    <a:pt x="-3901" y="161554"/>
                    <a:pt x="2841" y="207095"/>
                  </a:cubicBezTo>
                  <a:cubicBezTo>
                    <a:pt x="9583" y="252636"/>
                    <a:pt x="33702" y="295615"/>
                    <a:pt x="73609" y="325217"/>
                  </a:cubicBezTo>
                  <a:cubicBezTo>
                    <a:pt x="113498" y="354819"/>
                    <a:pt x="161620" y="365445"/>
                    <a:pt x="207161" y="358703"/>
                  </a:cubicBezTo>
                </a:path>
              </a:pathLst>
            </a:custGeom>
            <a:grpFill/>
            <a:ln w="44640" cap="rnd">
              <a:solidFill>
                <a:srgbClr val="9AAFC6"/>
              </a:solidFill>
              <a:prstDash val="solid"/>
              <a:miter/>
            </a:ln>
          </p:spPr>
          <p:txBody>
            <a:bodyPr/>
            <a:lstStyle/>
            <a:p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905066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0C5D2142-577E-AD59-A41E-C31F461C44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6000" y="0"/>
            <a:ext cx="12204000" cy="67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5541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04908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4C055400-3C39-FE4A-AE58-91DCCB2D42CD}"/>
              </a:ext>
            </a:extLst>
          </p:cNvPr>
          <p:cNvSpPr txBox="1">
            <a:spLocks/>
          </p:cNvSpPr>
          <p:nvPr/>
        </p:nvSpPr>
        <p:spPr>
          <a:xfrm>
            <a:off x="1" y="2564067"/>
            <a:ext cx="12191999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800" b="1" dirty="0">
                <a:solidFill>
                  <a:srgbClr val="89B917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¡GRACIAS!</a:t>
            </a:r>
          </a:p>
        </p:txBody>
      </p:sp>
    </p:spTree>
    <p:extLst>
      <p:ext uri="{BB962C8B-B14F-4D97-AF65-F5344CB8AC3E}">
        <p14:creationId xmlns:p14="http://schemas.microsoft.com/office/powerpoint/2010/main" val="2213124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E3576C7-BF7F-31FD-A582-C35FD6571A28}"/>
              </a:ext>
            </a:extLst>
          </p:cNvPr>
          <p:cNvSpPr txBox="1">
            <a:spLocks/>
          </p:cNvSpPr>
          <p:nvPr/>
        </p:nvSpPr>
        <p:spPr>
          <a:xfrm>
            <a:off x="4956810" y="1913533"/>
            <a:ext cx="4221480" cy="1291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5FB4DC73-515E-44F7-8F31-779ED19A6724}"/>
              </a:ext>
            </a:extLst>
          </p:cNvPr>
          <p:cNvSpPr txBox="1">
            <a:spLocks/>
          </p:cNvSpPr>
          <p:nvPr/>
        </p:nvSpPr>
        <p:spPr>
          <a:xfrm>
            <a:off x="4349032" y="2374305"/>
            <a:ext cx="5437035" cy="6326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EA41D3B-A830-B2EE-71A6-53F763E8EF26}"/>
              </a:ext>
            </a:extLst>
          </p:cNvPr>
          <p:cNvSpPr txBox="1">
            <a:spLocks/>
          </p:cNvSpPr>
          <p:nvPr/>
        </p:nvSpPr>
        <p:spPr>
          <a:xfrm>
            <a:off x="5888481" y="3370362"/>
            <a:ext cx="2358135" cy="2801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1600" b="1" dirty="0">
                <a:solidFill>
                  <a:srgbClr val="89B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JULIO 2026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4D2CBCFC-3BC3-0747-710D-9A903CEC5480}"/>
              </a:ext>
            </a:extLst>
          </p:cNvPr>
          <p:cNvSpPr/>
          <p:nvPr/>
        </p:nvSpPr>
        <p:spPr>
          <a:xfrm flipV="1">
            <a:off x="6706875" y="3194027"/>
            <a:ext cx="721350" cy="45719"/>
          </a:xfrm>
          <a:prstGeom prst="rect">
            <a:avLst/>
          </a:prstGeom>
          <a:solidFill>
            <a:srgbClr val="6DB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89B917"/>
              </a:solidFill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63C060F-D6BD-524B-CB28-58877C9174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1184" y="5268832"/>
            <a:ext cx="2912559" cy="92411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C0030A1-CCC5-34E7-3927-5332775EC6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516" y="5345909"/>
            <a:ext cx="2307552" cy="93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03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DCDC3-5DFE-5645-04F4-8AFA04953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FF25D43-0331-BC92-FC60-87897A57D5B8}"/>
              </a:ext>
            </a:extLst>
          </p:cNvPr>
          <p:cNvSpPr txBox="1">
            <a:spLocks/>
          </p:cNvSpPr>
          <p:nvPr/>
        </p:nvSpPr>
        <p:spPr>
          <a:xfrm>
            <a:off x="4956810" y="1913533"/>
            <a:ext cx="4221480" cy="1291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32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B1F07E27-B470-A3EB-0048-42891220EB3C}"/>
              </a:ext>
            </a:extLst>
          </p:cNvPr>
          <p:cNvSpPr txBox="1">
            <a:spLocks/>
          </p:cNvSpPr>
          <p:nvPr/>
        </p:nvSpPr>
        <p:spPr>
          <a:xfrm>
            <a:off x="4349032" y="2374305"/>
            <a:ext cx="5437035" cy="6326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8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PRESENTACIÓN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AB8DBAB-5366-BB03-E5A8-055559796E1A}"/>
              </a:ext>
            </a:extLst>
          </p:cNvPr>
          <p:cNvSpPr txBox="1">
            <a:spLocks/>
          </p:cNvSpPr>
          <p:nvPr/>
        </p:nvSpPr>
        <p:spPr>
          <a:xfrm>
            <a:off x="5888481" y="3370362"/>
            <a:ext cx="2358135" cy="28014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1600" b="1" dirty="0">
                <a:solidFill>
                  <a:srgbClr val="89B91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JULIO 2026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1C46835E-85FB-A156-8826-6F756606073B}"/>
              </a:ext>
            </a:extLst>
          </p:cNvPr>
          <p:cNvSpPr/>
          <p:nvPr/>
        </p:nvSpPr>
        <p:spPr>
          <a:xfrm flipV="1">
            <a:off x="6706875" y="3194027"/>
            <a:ext cx="721350" cy="45719"/>
          </a:xfrm>
          <a:prstGeom prst="rect">
            <a:avLst/>
          </a:prstGeom>
          <a:solidFill>
            <a:srgbClr val="6DB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89B917"/>
              </a:solidFill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0632675-ACA3-7A39-087E-7DFE6A394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109" y="5357973"/>
            <a:ext cx="2287983" cy="924116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FEBB986-82A0-60F9-2F37-A0961FEAB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681" y="5270206"/>
            <a:ext cx="2912560" cy="92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82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6FF1C-8683-04B5-7E98-AA0CE8A82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0">
            <a:extLst>
              <a:ext uri="{FF2B5EF4-FFF2-40B4-BE49-F238E27FC236}">
                <a16:creationId xmlns:a16="http://schemas.microsoft.com/office/drawing/2014/main" id="{94A84606-A0DE-1FC4-0B76-FF36721765EC}"/>
              </a:ext>
            </a:extLst>
          </p:cNvPr>
          <p:cNvSpPr txBox="1"/>
          <p:nvPr/>
        </p:nvSpPr>
        <p:spPr>
          <a:xfrm>
            <a:off x="3625740" y="2767280"/>
            <a:ext cx="7565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noProof="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Recuerda que cada uno de los elementos (textos, imágenes, iconos, gráficas, mapas, etc.) se muestran únicamente como referencia, por lo tanto,</a:t>
            </a:r>
            <a:r>
              <a:rPr lang="es-ES_tradnl" sz="20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2000" b="1" dirty="0">
                <a:solidFill>
                  <a:srgbClr val="4C688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pueden ser editados según lo requieras.</a:t>
            </a:r>
            <a:endParaRPr lang="es-ES_tradnl" sz="2000" b="1" noProof="0" dirty="0">
              <a:solidFill>
                <a:srgbClr val="4C6886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02A85CE6-B9D1-0152-6925-9CE5606AF1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69667" y="2644170"/>
            <a:ext cx="1569660" cy="156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277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F1EA4C-383F-7179-C143-0AB5A3500663}"/>
              </a:ext>
            </a:extLst>
          </p:cNvPr>
          <p:cNvSpPr txBox="1">
            <a:spLocks/>
          </p:cNvSpPr>
          <p:nvPr/>
        </p:nvSpPr>
        <p:spPr>
          <a:xfrm>
            <a:off x="3980966" y="2852936"/>
            <a:ext cx="4230067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30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del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99DF4064-A1A8-E8AA-FDF6-BE2CB8BDBE84}"/>
              </a:ext>
            </a:extLst>
          </p:cNvPr>
          <p:cNvSpPr txBox="1">
            <a:spLocks/>
          </p:cNvSpPr>
          <p:nvPr/>
        </p:nvSpPr>
        <p:spPr>
          <a:xfrm>
            <a:off x="3976549" y="3295836"/>
            <a:ext cx="4204667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MX" altLang="ko-KR" sz="44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Separador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1C335E7-5712-8E12-4D4C-B672E9BAFB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812" y="5778736"/>
            <a:ext cx="1571986" cy="63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70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C4FF8-F765-1AD5-1F45-F5AEDDCF0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05E888-710E-56E8-2927-3E484E7FEB2B}"/>
              </a:ext>
            </a:extLst>
          </p:cNvPr>
          <p:cNvSpPr txBox="1">
            <a:spLocks/>
          </p:cNvSpPr>
          <p:nvPr/>
        </p:nvSpPr>
        <p:spPr>
          <a:xfrm>
            <a:off x="3980966" y="1915958"/>
            <a:ext cx="4230067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ko-KR" sz="3000" b="0" i="0" u="none" strike="noStrike" kern="1200" cap="none" spc="0" normalizeH="0" baseline="0" noProof="0" dirty="0">
                <a:ln>
                  <a:noFill/>
                </a:ln>
                <a:solidFill>
                  <a:srgbClr val="4C6886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Título del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F2934329-0ACD-9224-1F59-D9EC14A0D2F2}"/>
              </a:ext>
            </a:extLst>
          </p:cNvPr>
          <p:cNvSpPr txBox="1">
            <a:spLocks/>
          </p:cNvSpPr>
          <p:nvPr/>
        </p:nvSpPr>
        <p:spPr>
          <a:xfrm>
            <a:off x="3976549" y="2282658"/>
            <a:ext cx="4204667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ko-KR" sz="4400" b="1" i="0" u="none" strike="noStrike" kern="1200" cap="none" spc="0" normalizeH="0" baseline="0" noProof="0" dirty="0">
                <a:ln>
                  <a:noFill/>
                </a:ln>
                <a:solidFill>
                  <a:srgbClr val="4C6886"/>
                </a:solidFill>
                <a:effectLst/>
                <a:uLnTx/>
                <a:uFillTx/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separador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48D9BF52-ED64-9E08-FAB2-2AD21F9F3F8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396850" y="5763401"/>
            <a:ext cx="13983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536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02C940F3-8750-CFB4-557F-28678A977801}"/>
              </a:ext>
            </a:extLst>
          </p:cNvPr>
          <p:cNvSpPr txBox="1"/>
          <p:nvPr/>
        </p:nvSpPr>
        <p:spPr>
          <a:xfrm>
            <a:off x="586460" y="2198232"/>
            <a:ext cx="6467360" cy="1855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iusto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doloremque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nihil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quod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Ea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corporis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asperiores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cum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fugiat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1" noProof="0" dirty="0" err="1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aliquid</a:t>
            </a:r>
            <a:r>
              <a:rPr lang="es-ES_tradnl" b="1" noProof="0" dirty="0">
                <a:solidFill>
                  <a:srgbClr val="4C6886"/>
                </a:solidFill>
                <a:effectLst/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cumque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dicta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adipisci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qui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galisum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expedita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illum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neque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doloribus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id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accusantium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autem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voluptas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b="0" i="0" noProof="0" dirty="0" err="1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exercitationem</a:t>
            </a:r>
            <a:r>
              <a:rPr lang="es-ES_tradnl" b="0" i="0" noProof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 </a:t>
            </a:r>
            <a:endParaRPr lang="es-ES_tradnl" noProof="0" dirty="0">
              <a:solidFill>
                <a:srgbClr val="4C68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C6D9DB8-E74B-0D93-802A-1D614F675D5B}"/>
              </a:ext>
            </a:extLst>
          </p:cNvPr>
          <p:cNvSpPr txBox="1"/>
          <p:nvPr/>
        </p:nvSpPr>
        <p:spPr>
          <a:xfrm>
            <a:off x="8280400" y="2985532"/>
            <a:ext cx="3365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B7D76A8-2323-E3DC-FA5D-66FF0F145422}"/>
              </a:ext>
            </a:extLst>
          </p:cNvPr>
          <p:cNvSpPr txBox="1"/>
          <p:nvPr/>
        </p:nvSpPr>
        <p:spPr>
          <a:xfrm>
            <a:off x="8280400" y="2198232"/>
            <a:ext cx="3365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9B6A95A6-A019-BA51-5895-85FE1B6D50C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610600" y="960279"/>
            <a:ext cx="1030111" cy="936463"/>
          </a:xfrm>
          <a:prstGeom prst="rect">
            <a:avLst/>
          </a:prstGeom>
        </p:spPr>
      </p:pic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DA0AEC25-B7BC-CCD7-B853-FEE714EAD171}"/>
              </a:ext>
            </a:extLst>
          </p:cNvPr>
          <p:cNvSpPr txBox="1">
            <a:spLocks/>
          </p:cNvSpPr>
          <p:nvPr/>
        </p:nvSpPr>
        <p:spPr>
          <a:xfrm>
            <a:off x="596399" y="844573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27E73D5A-EF0E-6DB2-7D1E-79449C6F34D0}"/>
              </a:ext>
            </a:extLst>
          </p:cNvPr>
          <p:cNvSpPr txBox="1">
            <a:spLocks/>
          </p:cNvSpPr>
          <p:nvPr/>
        </p:nvSpPr>
        <p:spPr>
          <a:xfrm>
            <a:off x="586460" y="1262055"/>
            <a:ext cx="3877244" cy="62569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F149F11-466C-84E1-8522-D347D9DE1B29}"/>
              </a:ext>
            </a:extLst>
          </p:cNvPr>
          <p:cNvSpPr txBox="1"/>
          <p:nvPr/>
        </p:nvSpPr>
        <p:spPr>
          <a:xfrm>
            <a:off x="8280400" y="3772832"/>
            <a:ext cx="3365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MX" b="0" i="0" dirty="0">
                <a:solidFill>
                  <a:srgbClr val="4C688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usantium autem et voluptas exercitationem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MX" dirty="0">
              <a:solidFill>
                <a:srgbClr val="4C68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961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1">
            <a:extLst>
              <a:ext uri="{FF2B5EF4-FFF2-40B4-BE49-F238E27FC236}">
                <a16:creationId xmlns:a16="http://schemas.microsoft.com/office/drawing/2014/main" id="{16D657D3-ADDA-D2BF-ADE8-E07EB279C30A}"/>
              </a:ext>
            </a:extLst>
          </p:cNvPr>
          <p:cNvSpPr/>
          <p:nvPr/>
        </p:nvSpPr>
        <p:spPr>
          <a:xfrm>
            <a:off x="7945879" y="3087073"/>
            <a:ext cx="1842597" cy="1842597"/>
          </a:xfrm>
          <a:prstGeom prst="ellipse">
            <a:avLst/>
          </a:prstGeom>
          <a:solidFill>
            <a:srgbClr val="FECD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9A4D2B2A-9AC7-555D-E7C3-38A9A3E02936}"/>
              </a:ext>
            </a:extLst>
          </p:cNvPr>
          <p:cNvSpPr/>
          <p:nvPr/>
        </p:nvSpPr>
        <p:spPr>
          <a:xfrm>
            <a:off x="5174585" y="3087074"/>
            <a:ext cx="1842597" cy="1842597"/>
          </a:xfrm>
          <a:prstGeom prst="ellipse">
            <a:avLst/>
          </a:prstGeom>
          <a:solidFill>
            <a:srgbClr val="4C6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365580"/>
              </a:solidFill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E61E252-5C92-ED1B-3506-8AAD94964924}"/>
              </a:ext>
            </a:extLst>
          </p:cNvPr>
          <p:cNvSpPr/>
          <p:nvPr/>
        </p:nvSpPr>
        <p:spPr>
          <a:xfrm>
            <a:off x="2425527" y="3087074"/>
            <a:ext cx="1842597" cy="1842597"/>
          </a:xfrm>
          <a:prstGeom prst="ellipse">
            <a:avLst/>
          </a:prstGeom>
          <a:solidFill>
            <a:srgbClr val="00A0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ángulo 4"/>
          <p:cNvSpPr/>
          <p:nvPr/>
        </p:nvSpPr>
        <p:spPr>
          <a:xfrm>
            <a:off x="1833151" y="2066210"/>
            <a:ext cx="8525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 dirty="0" err="1">
                <a:solidFill>
                  <a:srgbClr val="4C688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Lorem</a:t>
            </a:r>
            <a:r>
              <a:rPr lang="es-MX" b="1" dirty="0">
                <a:solidFill>
                  <a:srgbClr val="4C688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MX" b="1" dirty="0" err="1">
                <a:solidFill>
                  <a:srgbClr val="4C688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ipsum</a:t>
            </a:r>
            <a:r>
              <a:rPr lang="es-MX" b="1" dirty="0">
                <a:solidFill>
                  <a:srgbClr val="4C688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 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4C6886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AE4ECAE7-500A-8345-BD5A-315E84B617A1}"/>
              </a:ext>
            </a:extLst>
          </p:cNvPr>
          <p:cNvSpPr txBox="1"/>
          <p:nvPr/>
        </p:nvSpPr>
        <p:spPr>
          <a:xfrm>
            <a:off x="2610169" y="3733936"/>
            <a:ext cx="14733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s-MX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s-MX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editable</a:t>
            </a:r>
          </a:p>
        </p:txBody>
      </p:sp>
      <p:sp>
        <p:nvSpPr>
          <p:cNvPr id="11" name="TextBox 30">
            <a:extLst>
              <a:ext uri="{FF2B5EF4-FFF2-40B4-BE49-F238E27FC236}">
                <a16:creationId xmlns:a16="http://schemas.microsoft.com/office/drawing/2014/main" id="{AE4ECAE7-500A-8345-BD5A-315E84B617A1}"/>
              </a:ext>
            </a:extLst>
          </p:cNvPr>
          <p:cNvSpPr txBox="1"/>
          <p:nvPr/>
        </p:nvSpPr>
        <p:spPr>
          <a:xfrm>
            <a:off x="5359226" y="3733936"/>
            <a:ext cx="14733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s-MX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s-MX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editable</a:t>
            </a: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AE4ECAE7-500A-8345-BD5A-315E84B617A1}"/>
              </a:ext>
            </a:extLst>
          </p:cNvPr>
          <p:cNvSpPr txBox="1"/>
          <p:nvPr/>
        </p:nvSpPr>
        <p:spPr>
          <a:xfrm>
            <a:off x="8108748" y="3733936"/>
            <a:ext cx="14733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60"/>
              </a:lnSpc>
            </a:pPr>
            <a:r>
              <a:rPr lang="es-MX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Texto</a:t>
            </a:r>
            <a:r>
              <a:rPr lang="es-MX" altLang="ko-KR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editable</a:t>
            </a:r>
          </a:p>
        </p:txBody>
      </p:sp>
      <p:sp>
        <p:nvSpPr>
          <p:cNvPr id="14" name="TextBox 97"/>
          <p:cNvSpPr txBox="1"/>
          <p:nvPr/>
        </p:nvSpPr>
        <p:spPr>
          <a:xfrm>
            <a:off x="2149290" y="5032406"/>
            <a:ext cx="2395074" cy="78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iste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97"/>
          <p:cNvSpPr txBox="1"/>
          <p:nvPr/>
        </p:nvSpPr>
        <p:spPr>
          <a:xfrm>
            <a:off x="4909349" y="5032406"/>
            <a:ext cx="2395074" cy="78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iste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TextBox 97"/>
          <p:cNvSpPr txBox="1"/>
          <p:nvPr/>
        </p:nvSpPr>
        <p:spPr>
          <a:xfrm>
            <a:off x="7669641" y="5025874"/>
            <a:ext cx="2395074" cy="784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perspiciatis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omnis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iste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natus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voluptatem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400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fringilla</a:t>
            </a:r>
            <a:r>
              <a:rPr lang="es-MX" sz="1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DA53B6B-8E93-54C0-ABAD-CD4FCD12FFDA}"/>
              </a:ext>
            </a:extLst>
          </p:cNvPr>
          <p:cNvSpPr txBox="1">
            <a:spLocks/>
          </p:cNvSpPr>
          <p:nvPr/>
        </p:nvSpPr>
        <p:spPr>
          <a:xfrm>
            <a:off x="489284" y="948960"/>
            <a:ext cx="8141369" cy="5826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2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84DCA357-858F-1CF9-F1BC-0467F30BC381}"/>
              </a:ext>
            </a:extLst>
          </p:cNvPr>
          <p:cNvSpPr txBox="1">
            <a:spLocks/>
          </p:cNvSpPr>
          <p:nvPr/>
        </p:nvSpPr>
        <p:spPr>
          <a:xfrm>
            <a:off x="489284" y="1323475"/>
            <a:ext cx="8141369" cy="5826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3977427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719579" y="3183520"/>
            <a:ext cx="3234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4C6886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EC408ADA-47A4-9787-F8CA-3201F256E409}"/>
              </a:ext>
            </a:extLst>
          </p:cNvPr>
          <p:cNvSpPr/>
          <p:nvPr/>
        </p:nvSpPr>
        <p:spPr>
          <a:xfrm>
            <a:off x="4580754" y="3183520"/>
            <a:ext cx="3234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4C6886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3EDB3EA1-D46E-7E05-0CC8-1073F016F34D}"/>
              </a:ext>
            </a:extLst>
          </p:cNvPr>
          <p:cNvSpPr/>
          <p:nvPr/>
        </p:nvSpPr>
        <p:spPr>
          <a:xfrm>
            <a:off x="8441929" y="3183520"/>
            <a:ext cx="32340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b="1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es-MX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ut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dolore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magna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dirty="0" err="1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s-MX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s-MX" dirty="0">
              <a:solidFill>
                <a:srgbClr val="4C6886"/>
              </a:solidFill>
              <a:latin typeface="Arial" panose="020B0604020202020204" pitchFamily="34" charset="0"/>
              <a:ea typeface="Roboto Th" charset="0"/>
              <a:cs typeface="Arial" panose="020B0604020202020204" pitchFamily="34" charset="0"/>
            </a:endParaRPr>
          </a:p>
        </p:txBody>
      </p:sp>
      <p:pic>
        <p:nvPicPr>
          <p:cNvPr id="18" name="Gráfico 17">
            <a:extLst>
              <a:ext uri="{FF2B5EF4-FFF2-40B4-BE49-F238E27FC236}">
                <a16:creationId xmlns:a16="http://schemas.microsoft.com/office/drawing/2014/main" id="{2F90A2FC-EC78-D7FE-9363-B53B3626B16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09030" y="2558892"/>
            <a:ext cx="455164" cy="455164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F6FF8411-242F-5AFC-3719-BBE3301BC3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70205" y="2558892"/>
            <a:ext cx="455164" cy="455164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8E28E27B-6880-A070-345E-1566070F2E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31380" y="2558892"/>
            <a:ext cx="455164" cy="455164"/>
          </a:xfrm>
          <a:prstGeom prst="rect">
            <a:avLst/>
          </a:prstGeom>
        </p:spPr>
      </p:pic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7E0831CE-5E0B-A901-75DE-18D236AF617A}"/>
              </a:ext>
            </a:extLst>
          </p:cNvPr>
          <p:cNvSpPr txBox="1">
            <a:spLocks/>
          </p:cNvSpPr>
          <p:nvPr/>
        </p:nvSpPr>
        <p:spPr>
          <a:xfrm>
            <a:off x="489284" y="948960"/>
            <a:ext cx="8141369" cy="5826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2400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Título de la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628BDB16-BA4C-B67F-6376-1D4947BBE6E4}"/>
              </a:ext>
            </a:extLst>
          </p:cNvPr>
          <p:cNvSpPr txBox="1">
            <a:spLocks/>
          </p:cNvSpPr>
          <p:nvPr/>
        </p:nvSpPr>
        <p:spPr>
          <a:xfrm>
            <a:off x="489284" y="1323475"/>
            <a:ext cx="8141369" cy="5826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altLang="ko-KR" sz="4000" b="1" dirty="0">
                <a:solidFill>
                  <a:srgbClr val="4C6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Diapositiva</a:t>
            </a:r>
          </a:p>
        </p:txBody>
      </p:sp>
    </p:spTree>
    <p:extLst>
      <p:ext uri="{BB962C8B-B14F-4D97-AF65-F5344CB8AC3E}">
        <p14:creationId xmlns:p14="http://schemas.microsoft.com/office/powerpoint/2010/main" val="2261410452"/>
      </p:ext>
    </p:extLst>
  </p:cSld>
  <p:clrMapOvr>
    <a:masterClrMapping/>
  </p:clrMapOvr>
</p:sld>
</file>

<file path=ppt/theme/theme1.xml><?xml version="1.0" encoding="utf-8"?>
<a:theme xmlns:a="http://schemas.openxmlformats.org/drawingml/2006/main" name="Fon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643</Words>
  <Application>Microsoft Office PowerPoint</Application>
  <PresentationFormat>Panorámica</PresentationFormat>
  <Paragraphs>76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3" baseType="lpstr">
      <vt:lpstr>Arial</vt:lpstr>
      <vt:lpstr>Arial Black</vt:lpstr>
      <vt:lpstr>Calibri</vt:lpstr>
      <vt:lpstr>Fondo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2026-09-08T22:07:37Z</dcterms:created>
  <dcterms:modified xsi:type="dcterms:W3CDTF">2026-09-08T22:07:46Z</dcterms:modified>
</cp:coreProperties>
</file>